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60" r:id="rId4"/>
    <p:sldId id="285" r:id="rId5"/>
    <p:sldId id="280" r:id="rId6"/>
    <p:sldId id="281" r:id="rId7"/>
    <p:sldId id="283" r:id="rId8"/>
    <p:sldId id="284" r:id="rId9"/>
    <p:sldId id="282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5206B9-6DE0-40C1-A45C-37F5B9947F52}" v="17" dt="2026-08-24T18:07:06.8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 sldOrd">
      <pc:chgData name="Abels, Patrick" userId="ba666de4-0d21-43a6-8e66-51a18aae1b4a" providerId="ADAL" clId="{133AA99A-5491-4DE5-9695-40E01B78DF6F}" dt="2026-08-24T18:07:06.810" v="1239" actId="20577"/>
      <pc:docMkLst>
        <pc:docMk/>
      </pc:docMkLst>
      <pc:sldChg chg="modSp">
        <pc:chgData name="Abels, Patrick" userId="ba666de4-0d21-43a6-8e66-51a18aae1b4a" providerId="ADAL" clId="{133AA99A-5491-4DE5-9695-40E01B78DF6F}" dt="2026-08-19T11:27:51.798" v="1051" actId="207"/>
        <pc:sldMkLst>
          <pc:docMk/>
          <pc:sldMk cId="1520012010" sldId="260"/>
        </pc:sldMkLst>
        <pc:spChg chg="mod">
          <ac:chgData name="Abels, Patrick" userId="ba666de4-0d21-43a6-8e66-51a18aae1b4a" providerId="ADAL" clId="{133AA99A-5491-4DE5-9695-40E01B78DF6F}" dt="2026-08-19T11:27:51.798" v="1051" actId="207"/>
          <ac:spMkLst>
            <pc:docMk/>
            <pc:sldMk cId="1520012010" sldId="260"/>
            <ac:spMk id="2" creationId="{D583264B-E27A-11C3-E408-F817498EC565}"/>
          </ac:spMkLst>
        </pc:spChg>
      </pc:sldChg>
      <pc:sldChg chg="addSp modSp new mod">
        <pc:chgData name="Abels, Patrick" userId="ba666de4-0d21-43a6-8e66-51a18aae1b4a" providerId="ADAL" clId="{133AA99A-5491-4DE5-9695-40E01B78DF6F}" dt="2026-08-19T11:20:51.357" v="780" actId="1076"/>
        <pc:sldMkLst>
          <pc:docMk/>
          <pc:sldMk cId="1202497229" sldId="280"/>
        </pc:sldMkLst>
        <pc:spChg chg="mod">
          <ac:chgData name="Abels, Patrick" userId="ba666de4-0d21-43a6-8e66-51a18aae1b4a" providerId="ADAL" clId="{133AA99A-5491-4DE5-9695-40E01B78DF6F}" dt="2026-08-19T11:20:31.187" v="778" actId="207"/>
          <ac:spMkLst>
            <pc:docMk/>
            <pc:sldMk cId="1202497229" sldId="280"/>
            <ac:spMk id="3" creationId="{DD0C0A6F-7ED9-53E9-5268-E2A185588315}"/>
          </ac:spMkLst>
        </pc:spChg>
        <pc:picChg chg="add mod">
          <ac:chgData name="Abels, Patrick" userId="ba666de4-0d21-43a6-8e66-51a18aae1b4a" providerId="ADAL" clId="{133AA99A-5491-4DE5-9695-40E01B78DF6F}" dt="2026-08-19T11:20:51.357" v="780" actId="1076"/>
          <ac:picMkLst>
            <pc:docMk/>
            <pc:sldMk cId="1202497229" sldId="280"/>
            <ac:picMk id="5" creationId="{9B0046C8-944B-704A-09E2-39255E47C40A}"/>
          </ac:picMkLst>
        </pc:picChg>
      </pc:sldChg>
      <pc:sldChg chg="addSp modSp mod">
        <pc:chgData name="Abels, Patrick" userId="ba666de4-0d21-43a6-8e66-51a18aae1b4a" providerId="ADAL" clId="{133AA99A-5491-4DE5-9695-40E01B78DF6F}" dt="2026-08-19T11:28:45.974" v="1063" actId="20577"/>
        <pc:sldMkLst>
          <pc:docMk/>
          <pc:sldMk cId="4240771713" sldId="281"/>
        </pc:sldMkLst>
        <pc:spChg chg="mod">
          <ac:chgData name="Abels, Patrick" userId="ba666de4-0d21-43a6-8e66-51a18aae1b4a" providerId="ADAL" clId="{133AA99A-5491-4DE5-9695-40E01B78DF6F}" dt="2026-08-19T11:28:45.974" v="1063" actId="20577"/>
          <ac:spMkLst>
            <pc:docMk/>
            <pc:sldMk cId="4240771713" sldId="281"/>
            <ac:spMk id="3" creationId="{5F9CEE30-0110-F262-02B3-FEF0DF2B4C89}"/>
          </ac:spMkLst>
        </pc:spChg>
        <pc:picChg chg="add mod">
          <ac:chgData name="Abels, Patrick" userId="ba666de4-0d21-43a6-8e66-51a18aae1b4a" providerId="ADAL" clId="{133AA99A-5491-4DE5-9695-40E01B78DF6F}" dt="2026-08-19T11:22:00.799" v="809" actId="1076"/>
          <ac:picMkLst>
            <pc:docMk/>
            <pc:sldMk cId="4240771713" sldId="281"/>
            <ac:picMk id="5" creationId="{199ADADA-7A03-04C3-979C-6D114B757C10}"/>
          </ac:picMkLst>
        </pc:picChg>
      </pc:sldChg>
      <pc:sldChg chg="addSp modSp mod">
        <pc:chgData name="Abels, Patrick" userId="ba666de4-0d21-43a6-8e66-51a18aae1b4a" providerId="ADAL" clId="{133AA99A-5491-4DE5-9695-40E01B78DF6F}" dt="2026-08-23T18:33:31.117" v="1084" actId="14100"/>
        <pc:sldMkLst>
          <pc:docMk/>
          <pc:sldMk cId="724619413" sldId="282"/>
        </pc:sldMkLst>
        <pc:spChg chg="mod">
          <ac:chgData name="Abels, Patrick" userId="ba666de4-0d21-43a6-8e66-51a18aae1b4a" providerId="ADAL" clId="{133AA99A-5491-4DE5-9695-40E01B78DF6F}" dt="2026-08-23T18:33:10.327" v="1076" actId="20577"/>
          <ac:spMkLst>
            <pc:docMk/>
            <pc:sldMk cId="724619413" sldId="282"/>
            <ac:spMk id="3" creationId="{730E670E-52A6-A2E9-1902-6459F62A6461}"/>
          </ac:spMkLst>
        </pc:spChg>
        <pc:picChg chg="add mod">
          <ac:chgData name="Abels, Patrick" userId="ba666de4-0d21-43a6-8e66-51a18aae1b4a" providerId="ADAL" clId="{133AA99A-5491-4DE5-9695-40E01B78DF6F}" dt="2026-08-23T18:33:31.117" v="1084" actId="14100"/>
          <ac:picMkLst>
            <pc:docMk/>
            <pc:sldMk cId="724619413" sldId="282"/>
            <ac:picMk id="5" creationId="{9DADA1BF-05FA-EEED-AC88-E742EAF45484}"/>
          </ac:picMkLst>
        </pc:picChg>
        <pc:picChg chg="add mod">
          <ac:chgData name="Abels, Patrick" userId="ba666de4-0d21-43a6-8e66-51a18aae1b4a" providerId="ADAL" clId="{133AA99A-5491-4DE5-9695-40E01B78DF6F}" dt="2026-08-23T18:33:27.046" v="1082" actId="14100"/>
          <ac:picMkLst>
            <pc:docMk/>
            <pc:sldMk cId="724619413" sldId="282"/>
            <ac:picMk id="7" creationId="{620829BD-349E-3D24-31CD-47BD1D3E8672}"/>
          </ac:picMkLst>
        </pc:picChg>
      </pc:sldChg>
      <pc:sldChg chg="addSp delSp modSp add mod">
        <pc:chgData name="Abels, Patrick" userId="ba666de4-0d21-43a6-8e66-51a18aae1b4a" providerId="ADAL" clId="{133AA99A-5491-4DE5-9695-40E01B78DF6F}" dt="2026-08-19T11:28:27.078" v="1057" actId="1076"/>
        <pc:sldMkLst>
          <pc:docMk/>
          <pc:sldMk cId="1521272107" sldId="283"/>
        </pc:sldMkLst>
        <pc:spChg chg="mod">
          <ac:chgData name="Abels, Patrick" userId="ba666de4-0d21-43a6-8e66-51a18aae1b4a" providerId="ADAL" clId="{133AA99A-5491-4DE5-9695-40E01B78DF6F}" dt="2026-08-19T11:28:23.262" v="1056" actId="6549"/>
          <ac:spMkLst>
            <pc:docMk/>
            <pc:sldMk cId="1521272107" sldId="283"/>
            <ac:spMk id="3" creationId="{8B2A5E69-DA0C-AB7E-E5E4-F11CF4CFC952}"/>
          </ac:spMkLst>
        </pc:spChg>
        <pc:picChg chg="add mod">
          <ac:chgData name="Abels, Patrick" userId="ba666de4-0d21-43a6-8e66-51a18aae1b4a" providerId="ADAL" clId="{133AA99A-5491-4DE5-9695-40E01B78DF6F}" dt="2026-08-19T11:28:27.078" v="1057" actId="1076"/>
          <ac:picMkLst>
            <pc:docMk/>
            <pc:sldMk cId="1521272107" sldId="283"/>
            <ac:picMk id="6" creationId="{6605F898-4962-BEFC-8E99-F7610EDEB1DA}"/>
          </ac:picMkLst>
        </pc:picChg>
      </pc:sldChg>
      <pc:sldChg chg="addSp delSp modSp add mod replId">
        <pc:chgData name="Abels, Patrick" userId="ba666de4-0d21-43a6-8e66-51a18aae1b4a" providerId="ADAL" clId="{133AA99A-5491-4DE5-9695-40E01B78DF6F}" dt="2026-08-19T11:29:08.150" v="1066" actId="1076"/>
        <pc:sldMkLst>
          <pc:docMk/>
          <pc:sldMk cId="1437612870" sldId="284"/>
        </pc:sldMkLst>
        <pc:spChg chg="mod">
          <ac:chgData name="Abels, Patrick" userId="ba666de4-0d21-43a6-8e66-51a18aae1b4a" providerId="ADAL" clId="{133AA99A-5491-4DE5-9695-40E01B78DF6F}" dt="2026-08-19T11:28:43.073" v="1062" actId="20577"/>
          <ac:spMkLst>
            <pc:docMk/>
            <pc:sldMk cId="1437612870" sldId="284"/>
            <ac:spMk id="3" creationId="{60AE9BAB-081C-DD9D-5AA6-39B1052377A5}"/>
          </ac:spMkLst>
        </pc:spChg>
        <pc:picChg chg="add mod">
          <ac:chgData name="Abels, Patrick" userId="ba666de4-0d21-43a6-8e66-51a18aae1b4a" providerId="ADAL" clId="{133AA99A-5491-4DE5-9695-40E01B78DF6F}" dt="2026-08-19T11:29:08.150" v="1066" actId="1076"/>
          <ac:picMkLst>
            <pc:docMk/>
            <pc:sldMk cId="1437612870" sldId="284"/>
            <ac:picMk id="6" creationId="{F1CC13EB-8DFF-3D83-7168-98C35EA67197}"/>
          </ac:picMkLst>
        </pc:picChg>
      </pc:sldChg>
      <pc:sldChg chg="addSp modSp add mod">
        <pc:chgData name="Abels, Patrick" userId="ba666de4-0d21-43a6-8e66-51a18aae1b4a" providerId="ADAL" clId="{133AA99A-5491-4DE5-9695-40E01B78DF6F}" dt="2026-08-19T11:27:17.205" v="1032" actId="1076"/>
        <pc:sldMkLst>
          <pc:docMk/>
          <pc:sldMk cId="76195909" sldId="285"/>
        </pc:sldMkLst>
        <pc:spChg chg="mod">
          <ac:chgData name="Abels, Patrick" userId="ba666de4-0d21-43a6-8e66-51a18aae1b4a" providerId="ADAL" clId="{133AA99A-5491-4DE5-9695-40E01B78DF6F}" dt="2026-08-19T11:23:12.649" v="851" actId="20577"/>
          <ac:spMkLst>
            <pc:docMk/>
            <pc:sldMk cId="76195909" sldId="285"/>
            <ac:spMk id="3" creationId="{95D1511B-C45B-6134-79EC-29AE7EA4CA48}"/>
          </ac:spMkLst>
        </pc:spChg>
        <pc:picChg chg="add mod">
          <ac:chgData name="Abels, Patrick" userId="ba666de4-0d21-43a6-8e66-51a18aae1b4a" providerId="ADAL" clId="{133AA99A-5491-4DE5-9695-40E01B78DF6F}" dt="2026-08-19T11:27:17.205" v="1032" actId="1076"/>
          <ac:picMkLst>
            <pc:docMk/>
            <pc:sldMk cId="76195909" sldId="285"/>
            <ac:picMk id="5" creationId="{C7B3B05D-5193-9098-2D4E-E214DBDD38D3}"/>
          </ac:picMkLst>
        </pc:picChg>
        <pc:picChg chg="add mod">
          <ac:chgData name="Abels, Patrick" userId="ba666de4-0d21-43a6-8e66-51a18aae1b4a" providerId="ADAL" clId="{133AA99A-5491-4DE5-9695-40E01B78DF6F}" dt="2026-08-19T11:27:15.357" v="1031" actId="1076"/>
          <ac:picMkLst>
            <pc:docMk/>
            <pc:sldMk cId="76195909" sldId="285"/>
            <ac:picMk id="7" creationId="{508AD275-1238-DEE3-298E-24F06389C201}"/>
          </ac:picMkLst>
        </pc:picChg>
      </pc:sldChg>
      <pc:sldChg chg="modSp new mod">
        <pc:chgData name="Abels, Patrick" userId="ba666de4-0d21-43a6-8e66-51a18aae1b4a" providerId="ADAL" clId="{133AA99A-5491-4DE5-9695-40E01B78DF6F}" dt="2026-08-24T18:07:06.810" v="1239" actId="20577"/>
        <pc:sldMkLst>
          <pc:docMk/>
          <pc:sldMk cId="1060924673" sldId="286"/>
        </pc:sldMkLst>
        <pc:spChg chg="mod">
          <ac:chgData name="Abels, Patrick" userId="ba666de4-0d21-43a6-8e66-51a18aae1b4a" providerId="ADAL" clId="{133AA99A-5491-4DE5-9695-40E01B78DF6F}" dt="2026-08-24T18:07:06.810" v="1239" actId="20577"/>
          <ac:spMkLst>
            <pc:docMk/>
            <pc:sldMk cId="1060924673" sldId="286"/>
            <ac:spMk id="2" creationId="{EEF47CA7-49CD-FAC6-2398-7BB69BD1905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me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303958-85F5-1DCC-72DA-E75AEEF95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6B11AE-A918-CE58-8583-9EAA8C16EE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Q1 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788209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fü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3A79EBC3-5DD4-CE4B-469A-17EB8E5017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DC3950-1360-F49B-EAC7-EEEF5D22A499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5" name="Graphic 4" descr="Brain in head with solid fill">
            <a:extLst>
              <a:ext uri="{FF2B5EF4-FFF2-40B4-BE49-F238E27FC236}">
                <a16:creationId xmlns:a16="http://schemas.microsoft.com/office/drawing/2014/main" id="{0A770FF1-5E3A-F320-549B-A38A25AC48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6" name="Half Frame 5">
            <a:extLst>
              <a:ext uri="{FF2B5EF4-FFF2-40B4-BE49-F238E27FC236}">
                <a16:creationId xmlns:a16="http://schemas.microsoft.com/office/drawing/2014/main" id="{2FCF0138-4E17-1815-0617-3C22B8F2738D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52648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A366F736-5039-F25E-25DD-FB08DC8CCD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Topic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876461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F5EE7A4-9DCA-9552-75DE-4DF92F913D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Input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137976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C70749A1-934F-F520-50F8-91427997B6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Exercise</a:t>
            </a:r>
            <a:endParaRPr lang="en-DE" dirty="0"/>
          </a:p>
        </p:txBody>
      </p:sp>
      <p:pic>
        <p:nvPicPr>
          <p:cNvPr id="4" name="Graphic 3" descr="Pencil with solid fill">
            <a:extLst>
              <a:ext uri="{FF2B5EF4-FFF2-40B4-BE49-F238E27FC236}">
                <a16:creationId xmlns:a16="http://schemas.microsoft.com/office/drawing/2014/main" id="{2C417136-B394-01CA-9BAB-B675343C6B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F1FB0AC4-7152-BC7B-AEA2-63F951184A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7" y="781533"/>
            <a:ext cx="9948285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BigXX,YY</a:t>
            </a:r>
            <a:endParaRPr lang="en-DE" dirty="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0BB94D2-9A50-F9BF-E812-8E311C4A91E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70578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FCC3E667-9683-BA53-6609-73C1536C2B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Solution</a:t>
            </a:r>
            <a:endParaRPr lang="en-DE" dirty="0"/>
          </a:p>
        </p:txBody>
      </p:sp>
      <p:pic>
        <p:nvPicPr>
          <p:cNvPr id="4" name="Graphic 3" descr="Pencil with solid fill">
            <a:extLst>
              <a:ext uri="{FF2B5EF4-FFF2-40B4-BE49-F238E27FC236}">
                <a16:creationId xmlns:a16="http://schemas.microsoft.com/office/drawing/2014/main" id="{1BE57EBF-70D2-AD73-937B-9ADC756E2B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B7DA706-8AAA-4D21-378C-EC7C4630C0B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7740794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BigXX,YY</a:t>
            </a:r>
            <a:endParaRPr lang="en-DE" dirty="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7DEB59AD-5CEC-D774-E7E5-79F24A5F24F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14F0D6F6-BDE4-C7A4-E347-363AB8AEF3FC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096979BF-D7E8-3891-4B2A-C68B51C5F2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44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A52C17B-F1DA-FF95-90CF-5985754A04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Rule</a:t>
            </a:r>
            <a:endParaRPr lang="en-D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9BD5B0-3675-62DB-083F-E8BDC9857DD1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FF2DBB98-FF0E-21C5-E05B-E5F1E10411D7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1B4DEFA5-E89A-CBBB-49AE-0E72E6C397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Topic</a:t>
            </a:r>
            <a:endParaRPr lang="en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12E3BC-BC79-8A27-0FB8-73A07E351F96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94701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7A02C986-2678-F339-1B6B-DF7C485773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Homework</a:t>
            </a:r>
            <a:endParaRPr lang="en-DE" dirty="0"/>
          </a:p>
        </p:txBody>
      </p:sp>
      <p:pic>
        <p:nvPicPr>
          <p:cNvPr id="4" name="Graphic 3" descr="Home with solid fill">
            <a:extLst>
              <a:ext uri="{FF2B5EF4-FFF2-40B4-BE49-F238E27FC236}">
                <a16:creationId xmlns:a16="http://schemas.microsoft.com/office/drawing/2014/main" id="{77E1CC6B-D9D1-80CE-EBE6-3C55BB6744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5" name="Half Frame 4">
            <a:extLst>
              <a:ext uri="{FF2B5EF4-FFF2-40B4-BE49-F238E27FC236}">
                <a16:creationId xmlns:a16="http://schemas.microsoft.com/office/drawing/2014/main" id="{67C563C7-B7F5-C783-4F56-A58869EC7359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D1E63817-5E86-6FD8-CA9B-33DF2A0629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7" y="781533"/>
            <a:ext cx="868185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BigXX,YY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01029881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83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666A99-E6C4-4403-AC9C-8BFEA68963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Mathematik Q3 Abels</a:t>
            </a:r>
          </a:p>
        </p:txBody>
      </p:sp>
    </p:spTree>
    <p:extLst>
      <p:ext uri="{BB962C8B-B14F-4D97-AF65-F5344CB8AC3E}">
        <p14:creationId xmlns:p14="http://schemas.microsoft.com/office/powerpoint/2010/main" val="2500480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EEF47CA7-49CD-FAC6-2398-7BB69BD1905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de-DE" b="1" dirty="0">
                    <a:solidFill>
                      <a:srgbClr val="FFC000"/>
                    </a:solidFill>
                  </a:rPr>
                  <a:t>I</a:t>
                </a:r>
                <a:r>
                  <a:rPr lang="de-DE" b="1" dirty="0"/>
                  <a:t> Zufallsgrößen</a:t>
                </a:r>
              </a:p>
              <a:p>
                <a:pPr>
                  <a:lnSpc>
                    <a:spcPct val="100000"/>
                  </a:lnSpc>
                </a:pPr>
                <a:r>
                  <a:rPr lang="de-DE" dirty="0"/>
                  <a:t>Wahrscheinlichkeitsverteilung</a:t>
                </a:r>
              </a:p>
              <a:p>
                <a:pPr>
                  <a:lnSpc>
                    <a:spcPct val="100000"/>
                  </a:lnSpc>
                </a:pPr>
                <a:r>
                  <a:rPr lang="de-DE" dirty="0"/>
                  <a:t>Erwartungswert einer Zufallsgröße</a:t>
                </a:r>
              </a:p>
              <a:p>
                <a:pPr>
                  <a:lnSpc>
                    <a:spcPct val="100000"/>
                  </a:lnSpc>
                </a:pPr>
                <a:r>
                  <a:rPr lang="de-DE" dirty="0"/>
                  <a:t>Standardabweichung und Varianz einer Zufallsgröße</a:t>
                </a:r>
              </a:p>
              <a:p>
                <a:pPr>
                  <a:lnSpc>
                    <a:spcPct val="100000"/>
                  </a:lnSpc>
                </a:pPr>
                <a:endParaRPr lang="de-DE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de-DE" b="1" dirty="0">
                    <a:solidFill>
                      <a:srgbClr val="FFC000"/>
                    </a:solidFill>
                  </a:rPr>
                  <a:t>II</a:t>
                </a:r>
                <a:r>
                  <a:rPr lang="de-DE" b="1" dirty="0"/>
                  <a:t> Binomialverteilung</a:t>
                </a:r>
              </a:p>
              <a:p>
                <a:pPr>
                  <a:lnSpc>
                    <a:spcPct val="100000"/>
                  </a:lnSpc>
                </a:pPr>
                <a:r>
                  <a:rPr lang="de-DE" dirty="0"/>
                  <a:t>Bernoulli</a:t>
                </a:r>
              </a:p>
              <a:p>
                <a:pPr>
                  <a:lnSpc>
                    <a:spcPct val="100000"/>
                  </a:lnSpc>
                </a:pPr>
                <a:r>
                  <a:rPr lang="de-DE" dirty="0"/>
                  <a:t>Binomialverteilung – Eigenschaften I + II,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und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;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e-DE" dirty="0"/>
                  <a:t> </a:t>
                </a:r>
              </a:p>
            </p:txBody>
          </p:sp>
        </mc:Choice>
        <mc:Fallback>
          <p:sp>
            <p:nvSpPr>
              <p:cNvPr id="2" name="Text Placeholder 1">
                <a:extLst>
                  <a:ext uri="{FF2B5EF4-FFF2-40B4-BE49-F238E27FC236}">
                    <a16:creationId xmlns:a16="http://schemas.microsoft.com/office/drawing/2014/main" id="{EEF47CA7-49CD-FAC6-2398-7BB69BD190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808" t="-96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092467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83264B-E27A-11C3-E408-F817498EC5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Gemischte</a:t>
            </a:r>
            <a:r>
              <a:rPr lang="de-DE" b="1" dirty="0">
                <a:solidFill>
                  <a:srgbClr val="FFC000"/>
                </a:solidFill>
              </a:rPr>
              <a:t> Übungen</a:t>
            </a:r>
          </a:p>
        </p:txBody>
      </p:sp>
    </p:spTree>
    <p:extLst>
      <p:ext uri="{BB962C8B-B14F-4D97-AF65-F5344CB8AC3E}">
        <p14:creationId xmlns:p14="http://schemas.microsoft.com/office/powerpoint/2010/main" val="152001201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DA0E1-E9F7-E3A5-9731-1AF7BEE3B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6257EE-4CA4-E46E-3DCA-18C7F2EB57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1511B-C45B-6134-79EC-29AE7EA4CA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Cheatsheet</a:t>
            </a:r>
            <a:endParaRPr lang="de-DE" dirty="0">
              <a:solidFill>
                <a:srgbClr val="FFC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B3B05D-5193-9098-2D4E-E214DBDD38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22331"/>
              </a:clrFrom>
              <a:clrTo>
                <a:srgbClr val="02233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9040" y="1363636"/>
            <a:ext cx="4126960" cy="54943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8AD275-1238-DEE3-298E-24F06389C20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22331"/>
              </a:clrFrom>
              <a:clrTo>
                <a:srgbClr val="02233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0164" y="1363636"/>
            <a:ext cx="3738655" cy="543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590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46C5A3-67B6-E520-5354-1CB96DD919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C0A6F-7ED9-53E9-5268-E2A1855883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Big114 – Test </a:t>
            </a:r>
            <a:r>
              <a:rPr lang="de-DE" dirty="0">
                <a:solidFill>
                  <a:srgbClr val="FFC000"/>
                </a:solidFill>
              </a:rPr>
              <a:t>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0046C8-944B-704A-09E2-39255E47C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7163" y="0"/>
            <a:ext cx="5154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9722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2BF07D-B93C-D78A-4082-5E29E51799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CEE30-0110-F262-02B3-FEF0DF2B4C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Big114 – Test </a:t>
            </a:r>
            <a:r>
              <a:rPr lang="de-DE" dirty="0">
                <a:solidFill>
                  <a:srgbClr val="FFC000"/>
                </a:solidFill>
              </a:rPr>
              <a:t>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9ADADA-7A03-04C3-979C-6D114B757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326" y="960120"/>
            <a:ext cx="4723703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71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D1CC2-742F-53D0-9D42-BBF0713CF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9ADDE8-A1D6-B670-5379-E56C9D84D9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A5E69-DA0C-AB7E-E5E4-F11CF4CFC9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Big152 – Test </a:t>
            </a:r>
            <a:r>
              <a:rPr lang="de-DE" dirty="0">
                <a:solidFill>
                  <a:srgbClr val="FFC000"/>
                </a:solidFill>
              </a:rPr>
              <a:t>II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05F898-4962-BEFC-8E99-F7610EDEB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9255" y="0"/>
            <a:ext cx="5431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7210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A3DB4-9672-1DE7-0BBB-44AEB7EAE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6CBB7F-F5C8-807C-CBED-397DC1DC21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E9BAB-081C-DD9D-5AA6-39B1052377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Big152 – Test </a:t>
            </a:r>
            <a:r>
              <a:rPr lang="de-DE" dirty="0">
                <a:solidFill>
                  <a:srgbClr val="FFC000"/>
                </a:solidFill>
              </a:rPr>
              <a:t>II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CC13EB-8DFF-3D83-7168-98C35EA67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60" y="1330422"/>
            <a:ext cx="6126508" cy="525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128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CE00EE-79AE-A8C5-4E09-95D464F1CC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0E670E-52A6-A2E9-1902-6459F62A64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Big114,152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ADA1BF-05FA-EEED-AC88-E742EAF45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753" y="923544"/>
            <a:ext cx="4700242" cy="59344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0829BD-349E-3D24-31CD-47BD1D3E8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588" y="1427644"/>
            <a:ext cx="4081164" cy="543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1941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EHS Font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</Words>
  <Application>Microsoft Office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Cambria Math</vt:lpstr>
      <vt:lpstr>Montserrat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Abels, Patrick</dc:creator>
  <cp:lastModifiedBy>Abels, Patrick</cp:lastModifiedBy>
  <cp:revision>31</cp:revision>
  <dcterms:created xsi:type="dcterms:W3CDTF">2025-07-15T13:07:04Z</dcterms:created>
  <dcterms:modified xsi:type="dcterms:W3CDTF">2026-08-24T18:07:07Z</dcterms:modified>
</cp:coreProperties>
</file>