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3" r:id="rId3"/>
    <p:sldId id="260" r:id="rId4"/>
    <p:sldId id="284" r:id="rId5"/>
    <p:sldId id="279" r:id="rId6"/>
    <p:sldId id="280" r:id="rId7"/>
    <p:sldId id="281" r:id="rId8"/>
    <p:sldId id="282" r:id="rId9"/>
    <p:sldId id="285" r:id="rId10"/>
    <p:sldId id="28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80000"/>
    <a:srgbClr val="2B100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DD7208-69AE-4ED8-9268-C90E1DFCC56B}" v="655" dt="2026-08-24T18:05:26.494"/>
    <p1510:client id="{8BF30ACD-1C72-4450-81C6-80246BB4F86E}" v="940" dt="2026-08-24T13:55:38.0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4T18:05:26.494" v="4941" actId="404"/>
      <pc:docMkLst>
        <pc:docMk/>
      </pc:docMkLst>
      <pc:sldChg chg="modSp">
        <pc:chgData name="Abels, Patrick" userId="ba666de4-0d21-43a6-8e66-51a18aae1b4a" providerId="ADAL" clId="{133AA99A-5491-4DE5-9695-40E01B78DF6F}" dt="2026-08-24T14:01:45.420" v="2982" actId="6549"/>
        <pc:sldMkLst>
          <pc:docMk/>
          <pc:sldMk cId="1520012010" sldId="260"/>
        </pc:sldMkLst>
        <pc:spChg chg="mod">
          <ac:chgData name="Abels, Patrick" userId="ba666de4-0d21-43a6-8e66-51a18aae1b4a" providerId="ADAL" clId="{133AA99A-5491-4DE5-9695-40E01B78DF6F}" dt="2026-08-24T14:01:45.420" v="2982" actId="6549"/>
          <ac:spMkLst>
            <pc:docMk/>
            <pc:sldMk cId="1520012010" sldId="260"/>
            <ac:spMk id="2" creationId="{D583264B-E27A-11C3-E408-F817498EC565}"/>
          </ac:spMkLst>
        </pc:spChg>
      </pc:sldChg>
      <pc:sldChg chg="addSp delSp modSp mod">
        <pc:chgData name="Abels, Patrick" userId="ba666de4-0d21-43a6-8e66-51a18aae1b4a" providerId="ADAL" clId="{133AA99A-5491-4DE5-9695-40E01B78DF6F}" dt="2026-08-24T18:05:26.494" v="4941" actId="404"/>
        <pc:sldMkLst>
          <pc:docMk/>
          <pc:sldMk cId="4060535077" sldId="279"/>
        </pc:sldMkLst>
        <pc:spChg chg="add del mo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2" creationId="{59E08B1F-93EA-F3FF-1810-BD3E2B99AD43}"/>
          </ac:spMkLst>
        </pc:spChg>
        <pc:spChg chg="mod">
          <ac:chgData name="Abels, Patrick" userId="ba666de4-0d21-43a6-8e66-51a18aae1b4a" providerId="ADAL" clId="{133AA99A-5491-4DE5-9695-40E01B78DF6F}" dt="2026-08-24T18:05:26.494" v="4941" actId="404"/>
          <ac:spMkLst>
            <pc:docMk/>
            <pc:sldMk cId="4060535077" sldId="279"/>
            <ac:spMk id="3" creationId="{D6E603AF-F086-D99E-DF8B-E1BA9B445BFA}"/>
          </ac:spMkLst>
        </pc:spChg>
        <pc:spChg chg="add del mod">
          <ac:chgData name="Abels, Patrick" userId="ba666de4-0d21-43a6-8e66-51a18aae1b4a" providerId="ADAL" clId="{133AA99A-5491-4DE5-9695-40E01B78DF6F}" dt="2026-08-24T14:46:40.474" v="3237" actId="478"/>
          <ac:spMkLst>
            <pc:docMk/>
            <pc:sldMk cId="4060535077" sldId="279"/>
            <ac:spMk id="6" creationId="{50DE0283-12F4-BE37-8335-3E9F300681DB}"/>
          </ac:spMkLst>
        </pc:spChg>
        <pc:spChg chg="add del mod">
          <ac:chgData name="Abels, Patrick" userId="ba666de4-0d21-43a6-8e66-51a18aae1b4a" providerId="ADAL" clId="{133AA99A-5491-4DE5-9695-40E01B78DF6F}" dt="2026-08-24T14:47:15.762" v="3262"/>
          <ac:spMkLst>
            <pc:docMk/>
            <pc:sldMk cId="4060535077" sldId="279"/>
            <ac:spMk id="9" creationId="{62F8CE29-FBCC-B57E-03D0-4ACC2727A52F}"/>
          </ac:spMkLst>
        </pc:spChg>
        <pc:spChg chg="add del mod">
          <ac:chgData name="Abels, Patrick" userId="ba666de4-0d21-43a6-8e66-51a18aae1b4a" providerId="ADAL" clId="{133AA99A-5491-4DE5-9695-40E01B78DF6F}" dt="2026-08-24T14:35:44.381" v="3198" actId="478"/>
          <ac:spMkLst>
            <pc:docMk/>
            <pc:sldMk cId="4060535077" sldId="279"/>
            <ac:spMk id="10" creationId="{D75FCA3B-2A3A-ADA6-AB9F-28B313EF04B7}"/>
          </ac:spMkLst>
        </pc:spChg>
        <pc:spChg chg="add del mod ord">
          <ac:chgData name="Abels, Patrick" userId="ba666de4-0d21-43a6-8e66-51a18aae1b4a" providerId="ADAL" clId="{133AA99A-5491-4DE5-9695-40E01B78DF6F}" dt="2026-08-24T14:35:45.405" v="3200" actId="478"/>
          <ac:spMkLst>
            <pc:docMk/>
            <pc:sldMk cId="4060535077" sldId="279"/>
            <ac:spMk id="11" creationId="{46589048-5D0A-A916-5687-E6810FC875F3}"/>
          </ac:spMkLst>
        </pc:spChg>
        <pc:spChg chg="add del mod">
          <ac:chgData name="Abels, Patrick" userId="ba666de4-0d21-43a6-8e66-51a18aae1b4a" providerId="ADAL" clId="{133AA99A-5491-4DE5-9695-40E01B78DF6F}" dt="2026-08-24T14:35:46.387" v="3201" actId="478"/>
          <ac:spMkLst>
            <pc:docMk/>
            <pc:sldMk cId="4060535077" sldId="279"/>
            <ac:spMk id="12" creationId="{E1D7C106-EA9F-B7DD-4480-078EF9CDEE4A}"/>
          </ac:spMkLst>
        </pc:spChg>
        <pc:spChg chg="add del mod">
          <ac:chgData name="Abels, Patrick" userId="ba666de4-0d21-43a6-8e66-51a18aae1b4a" providerId="ADAL" clId="{133AA99A-5491-4DE5-9695-40E01B78DF6F}" dt="2026-08-24T14:35:50.107" v="3203" actId="478"/>
          <ac:spMkLst>
            <pc:docMk/>
            <pc:sldMk cId="4060535077" sldId="279"/>
            <ac:spMk id="13" creationId="{DF0D0E55-F2D9-91DE-92C1-06410C648E77}"/>
          </ac:spMkLst>
        </pc:spChg>
        <pc:spChg chg="add del mod ord">
          <ac:chgData name="Abels, Patrick" userId="ba666de4-0d21-43a6-8e66-51a18aae1b4a" providerId="ADAL" clId="{133AA99A-5491-4DE5-9695-40E01B78DF6F}" dt="2026-08-24T14:35:47.443" v="3202" actId="478"/>
          <ac:spMkLst>
            <pc:docMk/>
            <pc:sldMk cId="4060535077" sldId="279"/>
            <ac:spMk id="14" creationId="{7DF6B9E8-D4E3-5A09-C910-A1636D840B6A}"/>
          </ac:spMkLst>
        </pc:spChg>
        <pc:spChg chg="add del mod ord">
          <ac:chgData name="Abels, Patrick" userId="ba666de4-0d21-43a6-8e66-51a18aae1b4a" providerId="ADAL" clId="{133AA99A-5491-4DE5-9695-40E01B78DF6F}" dt="2026-08-24T14:35:55.051" v="3207" actId="478"/>
          <ac:spMkLst>
            <pc:docMk/>
            <pc:sldMk cId="4060535077" sldId="279"/>
            <ac:spMk id="15" creationId="{6622F89D-F692-A6BE-0948-508E7F6AEC66}"/>
          </ac:spMkLst>
        </pc:spChg>
        <pc:spChg chg="add del mod">
          <ac:chgData name="Abels, Patrick" userId="ba666de4-0d21-43a6-8e66-51a18aae1b4a" providerId="ADAL" clId="{133AA99A-5491-4DE5-9695-40E01B78DF6F}" dt="2026-08-24T17:17:32.242" v="3924" actId="478"/>
          <ac:spMkLst>
            <pc:docMk/>
            <pc:sldMk cId="4060535077" sldId="279"/>
            <ac:spMk id="16" creationId="{6271EE74-C066-B5F2-2902-2B476E7A5650}"/>
          </ac:spMkLst>
        </pc:spChg>
        <pc:spChg chg="add del mod">
          <ac:chgData name="Abels, Patrick" userId="ba666de4-0d21-43a6-8e66-51a18aae1b4a" providerId="ADAL" clId="{133AA99A-5491-4DE5-9695-40E01B78DF6F}" dt="2026-08-24T14:35:53.159" v="3206" actId="478"/>
          <ac:spMkLst>
            <pc:docMk/>
            <pc:sldMk cId="4060535077" sldId="279"/>
            <ac:spMk id="19" creationId="{98DEA6CD-8D6A-024E-6F9B-CADF788D6AC3}"/>
          </ac:spMkLst>
        </pc:spChg>
        <pc:spChg chg="add del mod">
          <ac:chgData name="Abels, Patrick" userId="ba666de4-0d21-43a6-8e66-51a18aae1b4a" providerId="ADAL" clId="{133AA99A-5491-4DE5-9695-40E01B78DF6F}" dt="2026-08-24T14:47:15.761" v="3260"/>
          <ac:spMkLst>
            <pc:docMk/>
            <pc:sldMk cId="4060535077" sldId="279"/>
            <ac:spMk id="20" creationId="{ABB62E01-3B4B-9369-BF12-AE7D5351985F}"/>
          </ac:spMkLst>
        </pc:spChg>
        <pc:spChg chg="add mod">
          <ac:chgData name="Abels, Patrick" userId="ba666de4-0d21-43a6-8e66-51a18aae1b4a" providerId="ADAL" clId="{133AA99A-5491-4DE5-9695-40E01B78DF6F}" dt="2026-08-24T17:43:45.183" v="4605" actId="6549"/>
          <ac:spMkLst>
            <pc:docMk/>
            <pc:sldMk cId="4060535077" sldId="279"/>
            <ac:spMk id="27" creationId="{F0436F84-92B0-1A2C-5F25-4B7586E0434A}"/>
          </ac:spMkLst>
        </pc:spChg>
        <pc:spChg chg="add mod or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30" creationId="{3D10E646-3782-851B-00FE-19BC0C268ED5}"/>
          </ac:spMkLst>
        </pc:spChg>
        <pc:spChg chg="add mod or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31" creationId="{EEE095D5-013C-A4F7-5020-DF5EA737E1CE}"/>
          </ac:spMkLst>
        </pc:spChg>
        <pc:spChg chg="add mod or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32" creationId="{C7ADEE53-4AA7-167A-44E8-8F91C13943C4}"/>
          </ac:spMkLst>
        </pc:spChg>
        <pc:spChg chg="add mod or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33" creationId="{16200D9A-9D21-6835-76CE-13BFBC028157}"/>
          </ac:spMkLst>
        </pc:spChg>
        <pc:spChg chg="add mod">
          <ac:chgData name="Abels, Patrick" userId="ba666de4-0d21-43a6-8e66-51a18aae1b4a" providerId="ADAL" clId="{133AA99A-5491-4DE5-9695-40E01B78DF6F}" dt="2026-08-24T17:39:11.014" v="4576" actId="1076"/>
          <ac:spMkLst>
            <pc:docMk/>
            <pc:sldMk cId="4060535077" sldId="279"/>
            <ac:spMk id="34" creationId="{BD90D6DE-5D5D-1684-5F4A-CFCE80650863}"/>
          </ac:spMkLst>
        </pc:spChg>
        <pc:spChg chg="add del mod">
          <ac:chgData name="Abels, Patrick" userId="ba666de4-0d21-43a6-8e66-51a18aae1b4a" providerId="ADAL" clId="{133AA99A-5491-4DE5-9695-40E01B78DF6F}" dt="2026-08-24T17:31:09.148" v="4325"/>
          <ac:spMkLst>
            <pc:docMk/>
            <pc:sldMk cId="4060535077" sldId="279"/>
            <ac:spMk id="38" creationId="{A6541CEE-DD3E-0504-A2DC-A3C0C98E847F}"/>
          </ac:spMkLst>
        </pc:spChg>
        <pc:spChg chg="add del mod">
          <ac:chgData name="Abels, Patrick" userId="ba666de4-0d21-43a6-8e66-51a18aae1b4a" providerId="ADAL" clId="{133AA99A-5491-4DE5-9695-40E01B78DF6F}" dt="2026-08-24T17:31:09.149" v="4327"/>
          <ac:spMkLst>
            <pc:docMk/>
            <pc:sldMk cId="4060535077" sldId="279"/>
            <ac:spMk id="39" creationId="{6624A87F-FBF7-7E43-7F29-5959CF21C77D}"/>
          </ac:spMkLst>
        </pc:spChg>
        <pc:spChg chg="add del mod">
          <ac:chgData name="Abels, Patrick" userId="ba666de4-0d21-43a6-8e66-51a18aae1b4a" providerId="ADAL" clId="{133AA99A-5491-4DE5-9695-40E01B78DF6F}" dt="2026-08-24T17:27:33.633" v="4123"/>
          <ac:spMkLst>
            <pc:docMk/>
            <pc:sldMk cId="4060535077" sldId="279"/>
            <ac:spMk id="40" creationId="{28EEEC13-2840-6CB4-C757-FB2B9B15F7DA}"/>
          </ac:spMkLst>
        </pc:spChg>
        <pc:spChg chg="add mod or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41" creationId="{32A699D9-7E99-77BF-7134-6B91C17D8399}"/>
          </ac:spMkLst>
        </pc:spChg>
        <pc:spChg chg="add mod ord">
          <ac:chgData name="Abels, Patrick" userId="ba666de4-0d21-43a6-8e66-51a18aae1b4a" providerId="ADAL" clId="{133AA99A-5491-4DE5-9695-40E01B78DF6F}" dt="2026-08-24T17:37:36.040" v="4534" actId="404"/>
          <ac:spMkLst>
            <pc:docMk/>
            <pc:sldMk cId="4060535077" sldId="279"/>
            <ac:spMk id="42" creationId="{0E895CFF-8453-2C2B-3AE5-45D4AC2206C6}"/>
          </ac:spMkLst>
        </pc:spChg>
        <pc:picChg chg="add del mod">
          <ac:chgData name="Abels, Patrick" userId="ba666de4-0d21-43a6-8e66-51a18aae1b4a" providerId="ADAL" clId="{133AA99A-5491-4DE5-9695-40E01B78DF6F}" dt="2026-08-24T14:35:44.730" v="3199" actId="478"/>
          <ac:picMkLst>
            <pc:docMk/>
            <pc:sldMk cId="4060535077" sldId="279"/>
            <ac:picMk id="5" creationId="{F63DB1ED-DAD1-85F4-6CE5-BFC03C5E0456}"/>
          </ac:picMkLst>
        </pc:picChg>
        <pc:picChg chg="add del">
          <ac:chgData name="Abels, Patrick" userId="ba666de4-0d21-43a6-8e66-51a18aae1b4a" providerId="ADAL" clId="{133AA99A-5491-4DE5-9695-40E01B78DF6F}" dt="2026-08-24T14:33:01.363" v="3009" actId="22"/>
          <ac:picMkLst>
            <pc:docMk/>
            <pc:sldMk cId="4060535077" sldId="279"/>
            <ac:picMk id="7" creationId="{C3076D18-1E91-0937-BB55-97D82511D49D}"/>
          </ac:picMkLst>
        </pc:picChg>
        <pc:picChg chg="add del mod modCrop">
          <ac:chgData name="Abels, Patrick" userId="ba666de4-0d21-43a6-8e66-51a18aae1b4a" providerId="ADAL" clId="{133AA99A-5491-4DE5-9695-40E01B78DF6F}" dt="2026-08-24T14:35:50.538" v="3204" actId="478"/>
          <ac:picMkLst>
            <pc:docMk/>
            <pc:sldMk cId="4060535077" sldId="279"/>
            <ac:picMk id="8" creationId="{00C92214-1472-2943-BDEE-1DE6BF649553}"/>
          </ac:picMkLst>
        </pc:picChg>
        <pc:picChg chg="add mod">
          <ac:chgData name="Abels, Patrick" userId="ba666de4-0d21-43a6-8e66-51a18aae1b4a" providerId="ADAL" clId="{133AA99A-5491-4DE5-9695-40E01B78DF6F}" dt="2026-08-24T17:38:58.238" v="4574" actId="1076"/>
          <ac:picMkLst>
            <pc:docMk/>
            <pc:sldMk cId="4060535077" sldId="279"/>
            <ac:picMk id="22" creationId="{EA6AD3BB-4D64-CDEA-F23D-CC8D862D04E9}"/>
          </ac:picMkLst>
        </pc:picChg>
        <pc:picChg chg="add del mod modCrop">
          <ac:chgData name="Abels, Patrick" userId="ba666de4-0d21-43a6-8e66-51a18aae1b4a" providerId="ADAL" clId="{133AA99A-5491-4DE5-9695-40E01B78DF6F}" dt="2026-08-24T17:02:59.542" v="3564" actId="478"/>
          <ac:picMkLst>
            <pc:docMk/>
            <pc:sldMk cId="4060535077" sldId="279"/>
            <ac:picMk id="24" creationId="{E4FE41B3-AA43-0EE8-DF8B-AE1F6FAC4B9E}"/>
          </ac:picMkLst>
        </pc:picChg>
        <pc:picChg chg="add del mod">
          <ac:chgData name="Abels, Patrick" userId="ba666de4-0d21-43a6-8e66-51a18aae1b4a" providerId="ADAL" clId="{133AA99A-5491-4DE5-9695-40E01B78DF6F}" dt="2026-08-24T17:02:58.805" v="3563" actId="478"/>
          <ac:picMkLst>
            <pc:docMk/>
            <pc:sldMk cId="4060535077" sldId="279"/>
            <ac:picMk id="26" creationId="{262AC740-67C6-1B45-31A5-B7CC3411CD78}"/>
          </ac:picMkLst>
        </pc:picChg>
        <pc:picChg chg="add mod">
          <ac:chgData name="Abels, Patrick" userId="ba666de4-0d21-43a6-8e66-51a18aae1b4a" providerId="ADAL" clId="{133AA99A-5491-4DE5-9695-40E01B78DF6F}" dt="2026-08-24T17:38:49.486" v="4573" actId="1076"/>
          <ac:picMkLst>
            <pc:docMk/>
            <pc:sldMk cId="4060535077" sldId="279"/>
            <ac:picMk id="29" creationId="{EA700CE2-FCFA-F7DF-9C6A-2519418B416C}"/>
          </ac:picMkLst>
        </pc:picChg>
        <pc:cxnChg chg="add del mod">
          <ac:chgData name="Abels, Patrick" userId="ba666de4-0d21-43a6-8e66-51a18aae1b4a" providerId="ADAL" clId="{133AA99A-5491-4DE5-9695-40E01B78DF6F}" dt="2026-08-24T17:17:34.637" v="3925" actId="478"/>
          <ac:cxnSpMkLst>
            <pc:docMk/>
            <pc:sldMk cId="4060535077" sldId="279"/>
            <ac:cxnSpMk id="18" creationId="{9BCA7841-CEBB-9F63-44C7-63378EC31F63}"/>
          </ac:cxnSpMkLst>
        </pc:cxnChg>
        <pc:cxnChg chg="add mod">
          <ac:chgData name="Abels, Patrick" userId="ba666de4-0d21-43a6-8e66-51a18aae1b4a" providerId="ADAL" clId="{133AA99A-5491-4DE5-9695-40E01B78DF6F}" dt="2026-08-24T17:39:13.445" v="4577" actId="1076"/>
          <ac:cxnSpMkLst>
            <pc:docMk/>
            <pc:sldMk cId="4060535077" sldId="279"/>
            <ac:cxnSpMk id="36" creationId="{260DD808-5F7A-A14B-FE85-CD4CFA2C7E5F}"/>
          </ac:cxnSpMkLst>
        </pc:cxnChg>
        <pc:cxnChg chg="add mod">
          <ac:chgData name="Abels, Patrick" userId="ba666de4-0d21-43a6-8e66-51a18aae1b4a" providerId="ADAL" clId="{133AA99A-5491-4DE5-9695-40E01B78DF6F}" dt="2026-08-24T17:39:16.287" v="4578" actId="1076"/>
          <ac:cxnSpMkLst>
            <pc:docMk/>
            <pc:sldMk cId="4060535077" sldId="279"/>
            <ac:cxnSpMk id="37" creationId="{B69F0136-473E-6A0D-7669-121592A86F56}"/>
          </ac:cxnSpMkLst>
        </pc:cxnChg>
      </pc:sldChg>
      <pc:sldChg chg="addSp delSp modSp mod">
        <pc:chgData name="Abels, Patrick" userId="ba666de4-0d21-43a6-8e66-51a18aae1b4a" providerId="ADAL" clId="{133AA99A-5491-4DE5-9695-40E01B78DF6F}" dt="2026-08-24T17:52:28.916" v="4713" actId="20577"/>
        <pc:sldMkLst>
          <pc:docMk/>
          <pc:sldMk cId="1202497229" sldId="280"/>
        </pc:sldMkLst>
        <pc:spChg chg="mod">
          <ac:chgData name="Abels, Patrick" userId="ba666de4-0d21-43a6-8e66-51a18aae1b4a" providerId="ADAL" clId="{133AA99A-5491-4DE5-9695-40E01B78DF6F}" dt="2026-08-24T17:50:17.652" v="4684" actId="20578"/>
          <ac:spMkLst>
            <pc:docMk/>
            <pc:sldMk cId="1202497229" sldId="280"/>
            <ac:spMk id="2" creationId="{6146C5A3-67B6-E520-5354-1CB96DD91934}"/>
          </ac:spMkLst>
        </pc:spChg>
        <pc:spChg chg="mod">
          <ac:chgData name="Abels, Patrick" userId="ba666de4-0d21-43a6-8e66-51a18aae1b4a" providerId="ADAL" clId="{133AA99A-5491-4DE5-9695-40E01B78DF6F}" dt="2026-08-24T17:52:28.916" v="4713" actId="20577"/>
          <ac:spMkLst>
            <pc:docMk/>
            <pc:sldMk cId="1202497229" sldId="280"/>
            <ac:spMk id="3" creationId="{DD0C0A6F-7ED9-53E9-5268-E2A185588315}"/>
          </ac:spMkLst>
        </pc:spChg>
        <pc:spChg chg="add mod">
          <ac:chgData name="Abels, Patrick" userId="ba666de4-0d21-43a6-8e66-51a18aae1b4a" providerId="ADAL" clId="{133AA99A-5491-4DE5-9695-40E01B78DF6F}" dt="2026-08-24T17:51:19.989" v="4695" actId="1076"/>
          <ac:spMkLst>
            <pc:docMk/>
            <pc:sldMk cId="1202497229" sldId="280"/>
            <ac:spMk id="17" creationId="{089AB8EC-1C60-2ACF-CB71-77E739CE6847}"/>
          </ac:spMkLst>
        </pc:spChg>
        <pc:picChg chg="add del mod">
          <ac:chgData name="Abels, Patrick" userId="ba666de4-0d21-43a6-8e66-51a18aae1b4a" providerId="ADAL" clId="{133AA99A-5491-4DE5-9695-40E01B78DF6F}" dt="2026-08-24T14:02:18.345" v="2990" actId="478"/>
          <ac:picMkLst>
            <pc:docMk/>
            <pc:sldMk cId="1202497229" sldId="280"/>
            <ac:picMk id="5" creationId="{B038579A-2022-7A91-2786-37470D265442}"/>
          </ac:picMkLst>
        </pc:picChg>
        <pc:picChg chg="add mod">
          <ac:chgData name="Abels, Patrick" userId="ba666de4-0d21-43a6-8e66-51a18aae1b4a" providerId="ADAL" clId="{133AA99A-5491-4DE5-9695-40E01B78DF6F}" dt="2026-08-24T17:51:36.173" v="4696" actId="1076"/>
          <ac:picMkLst>
            <pc:docMk/>
            <pc:sldMk cId="1202497229" sldId="280"/>
            <ac:picMk id="6" creationId="{4223281E-6ED0-A332-CCE6-0B6605CA0D3B}"/>
          </ac:picMkLst>
        </pc:picChg>
        <pc:picChg chg="add del mod">
          <ac:chgData name="Abels, Patrick" userId="ba666de4-0d21-43a6-8e66-51a18aae1b4a" providerId="ADAL" clId="{133AA99A-5491-4DE5-9695-40E01B78DF6F}" dt="2026-08-24T14:02:17.426" v="2989" actId="478"/>
          <ac:picMkLst>
            <pc:docMk/>
            <pc:sldMk cId="1202497229" sldId="280"/>
            <ac:picMk id="7" creationId="{0951F633-F300-E5AD-2D0E-A0CCBA77852A}"/>
          </ac:picMkLst>
        </pc:picChg>
        <pc:picChg chg="add del mod">
          <ac:chgData name="Abels, Patrick" userId="ba666de4-0d21-43a6-8e66-51a18aae1b4a" providerId="ADAL" clId="{133AA99A-5491-4DE5-9695-40E01B78DF6F}" dt="2026-08-24T14:02:16.819" v="2988" actId="478"/>
          <ac:picMkLst>
            <pc:docMk/>
            <pc:sldMk cId="1202497229" sldId="280"/>
            <ac:picMk id="9" creationId="{B35D4975-D00B-FD1A-4DFC-F10E6C883892}"/>
          </ac:picMkLst>
        </pc:picChg>
        <pc:picChg chg="add mod">
          <ac:chgData name="Abels, Patrick" userId="ba666de4-0d21-43a6-8e66-51a18aae1b4a" providerId="ADAL" clId="{133AA99A-5491-4DE5-9695-40E01B78DF6F}" dt="2026-08-24T17:51:37.125" v="4697" actId="1076"/>
          <ac:picMkLst>
            <pc:docMk/>
            <pc:sldMk cId="1202497229" sldId="280"/>
            <ac:picMk id="10" creationId="{257F59D3-4572-6A5B-5ABF-7836C271085D}"/>
          </ac:picMkLst>
        </pc:picChg>
        <pc:picChg chg="add mod">
          <ac:chgData name="Abels, Patrick" userId="ba666de4-0d21-43a6-8e66-51a18aae1b4a" providerId="ADAL" clId="{133AA99A-5491-4DE5-9695-40E01B78DF6F}" dt="2026-08-24T17:49:33.478" v="4631" actId="1076"/>
          <ac:picMkLst>
            <pc:docMk/>
            <pc:sldMk cId="1202497229" sldId="280"/>
            <ac:picMk id="12" creationId="{AEEEEBCA-2B7A-0F5B-A54A-7CC814E5F466}"/>
          </ac:picMkLst>
        </pc:picChg>
        <pc:picChg chg="add mod">
          <ac:chgData name="Abels, Patrick" userId="ba666de4-0d21-43a6-8e66-51a18aae1b4a" providerId="ADAL" clId="{133AA99A-5491-4DE5-9695-40E01B78DF6F}" dt="2026-08-24T17:49:45.485" v="4646" actId="1036"/>
          <ac:picMkLst>
            <pc:docMk/>
            <pc:sldMk cId="1202497229" sldId="280"/>
            <ac:picMk id="14" creationId="{211E6DFC-709B-7BEB-62CE-6837105CA1E3}"/>
          </ac:picMkLst>
        </pc:picChg>
        <pc:picChg chg="add mod">
          <ac:chgData name="Abels, Patrick" userId="ba666de4-0d21-43a6-8e66-51a18aae1b4a" providerId="ADAL" clId="{133AA99A-5491-4DE5-9695-40E01B78DF6F}" dt="2026-08-24T17:50:59.487" v="4689" actId="1076"/>
          <ac:picMkLst>
            <pc:docMk/>
            <pc:sldMk cId="1202497229" sldId="280"/>
            <ac:picMk id="16" creationId="{D569774E-57C8-693A-CC01-3529C85B7B13}"/>
          </ac:picMkLst>
        </pc:picChg>
      </pc:sldChg>
      <pc:sldChg chg="addSp modSp mod">
        <pc:chgData name="Abels, Patrick" userId="ba666de4-0d21-43a6-8e66-51a18aae1b4a" providerId="ADAL" clId="{133AA99A-5491-4DE5-9695-40E01B78DF6F}" dt="2026-08-24T17:52:25.759" v="4710" actId="1076"/>
        <pc:sldMkLst>
          <pc:docMk/>
          <pc:sldMk cId="4240771713" sldId="281"/>
        </pc:sldMkLst>
        <pc:spChg chg="mod">
          <ac:chgData name="Abels, Patrick" userId="ba666de4-0d21-43a6-8e66-51a18aae1b4a" providerId="ADAL" clId="{133AA99A-5491-4DE5-9695-40E01B78DF6F}" dt="2026-08-24T17:52:22.638" v="4709" actId="20577"/>
          <ac:spMkLst>
            <pc:docMk/>
            <pc:sldMk cId="4240771713" sldId="281"/>
            <ac:spMk id="3" creationId="{5F9CEE30-0110-F262-02B3-FEF0DF2B4C89}"/>
          </ac:spMkLst>
        </pc:spChg>
        <pc:picChg chg="add mod">
          <ac:chgData name="Abels, Patrick" userId="ba666de4-0d21-43a6-8e66-51a18aae1b4a" providerId="ADAL" clId="{133AA99A-5491-4DE5-9695-40E01B78DF6F}" dt="2026-08-24T17:52:25.759" v="4710" actId="1076"/>
          <ac:picMkLst>
            <pc:docMk/>
            <pc:sldMk cId="4240771713" sldId="281"/>
            <ac:picMk id="5" creationId="{F1DEB18C-1D9F-1C01-3DFF-B11AE1DDEF0F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4T17:55:48.593" v="4764" actId="207"/>
        <pc:sldMkLst>
          <pc:docMk/>
          <pc:sldMk cId="724619413" sldId="282"/>
        </pc:sldMkLst>
        <pc:spChg chg="mod">
          <ac:chgData name="Abels, Patrick" userId="ba666de4-0d21-43a6-8e66-51a18aae1b4a" providerId="ADAL" clId="{133AA99A-5491-4DE5-9695-40E01B78DF6F}" dt="2026-08-24T17:55:48.593" v="4764" actId="207"/>
          <ac:spMkLst>
            <pc:docMk/>
            <pc:sldMk cId="724619413" sldId="282"/>
            <ac:spMk id="3" creationId="{730E670E-52A6-A2E9-1902-6459F62A6461}"/>
          </ac:spMkLst>
        </pc:spChg>
        <pc:picChg chg="add del mod">
          <ac:chgData name="Abels, Patrick" userId="ba666de4-0d21-43a6-8e66-51a18aae1b4a" providerId="ADAL" clId="{133AA99A-5491-4DE5-9695-40E01B78DF6F}" dt="2026-08-24T14:02:20.003" v="2991" actId="478"/>
          <ac:picMkLst>
            <pc:docMk/>
            <pc:sldMk cId="724619413" sldId="282"/>
            <ac:picMk id="5" creationId="{15ECF230-A816-24E0-4750-B23567C1D951}"/>
          </ac:picMkLst>
        </pc:picChg>
        <pc:picChg chg="add mod">
          <ac:chgData name="Abels, Patrick" userId="ba666de4-0d21-43a6-8e66-51a18aae1b4a" providerId="ADAL" clId="{133AA99A-5491-4DE5-9695-40E01B78DF6F}" dt="2026-08-24T17:53:38.909" v="4723" actId="14100"/>
          <ac:picMkLst>
            <pc:docMk/>
            <pc:sldMk cId="724619413" sldId="282"/>
            <ac:picMk id="6" creationId="{CF5B727D-B363-01FE-0712-59C27ED64186}"/>
          </ac:picMkLst>
        </pc:picChg>
        <pc:picChg chg="add del mod">
          <ac:chgData name="Abels, Patrick" userId="ba666de4-0d21-43a6-8e66-51a18aae1b4a" providerId="ADAL" clId="{133AA99A-5491-4DE5-9695-40E01B78DF6F}" dt="2026-08-24T14:02:20.409" v="2992" actId="478"/>
          <ac:picMkLst>
            <pc:docMk/>
            <pc:sldMk cId="724619413" sldId="282"/>
            <ac:picMk id="7" creationId="{BA5F66A8-8DA9-9EDD-2348-4F3C1018E985}"/>
          </ac:picMkLst>
        </pc:picChg>
        <pc:picChg chg="add mod">
          <ac:chgData name="Abels, Patrick" userId="ba666de4-0d21-43a6-8e66-51a18aae1b4a" providerId="ADAL" clId="{133AA99A-5491-4DE5-9695-40E01B78DF6F}" dt="2026-08-24T17:54:00.798" v="4726" actId="14100"/>
          <ac:picMkLst>
            <pc:docMk/>
            <pc:sldMk cId="724619413" sldId="282"/>
            <ac:picMk id="9" creationId="{1A6B5F6B-9657-A41E-2CCD-D09E2BB7CD7C}"/>
          </ac:picMkLst>
        </pc:picChg>
        <pc:picChg chg="add mod">
          <ac:chgData name="Abels, Patrick" userId="ba666de4-0d21-43a6-8e66-51a18aae1b4a" providerId="ADAL" clId="{133AA99A-5491-4DE5-9695-40E01B78DF6F}" dt="2026-08-24T17:54:32.284" v="4749" actId="1035"/>
          <ac:picMkLst>
            <pc:docMk/>
            <pc:sldMk cId="724619413" sldId="282"/>
            <ac:picMk id="11" creationId="{FA394553-206F-4036-A1C6-365A2F2A23F6}"/>
          </ac:picMkLst>
        </pc:picChg>
        <pc:picChg chg="add mod">
          <ac:chgData name="Abels, Patrick" userId="ba666de4-0d21-43a6-8e66-51a18aae1b4a" providerId="ADAL" clId="{133AA99A-5491-4DE5-9695-40E01B78DF6F}" dt="2026-08-24T17:54:44.549" v="4752" actId="14100"/>
          <ac:picMkLst>
            <pc:docMk/>
            <pc:sldMk cId="724619413" sldId="282"/>
            <ac:picMk id="13" creationId="{B20D9C2D-AC1A-2963-3EAF-1FBD9E9291F4}"/>
          </ac:picMkLst>
        </pc:picChg>
        <pc:picChg chg="add mod">
          <ac:chgData name="Abels, Patrick" userId="ba666de4-0d21-43a6-8e66-51a18aae1b4a" providerId="ADAL" clId="{133AA99A-5491-4DE5-9695-40E01B78DF6F}" dt="2026-08-24T17:54:59.732" v="4757" actId="1076"/>
          <ac:picMkLst>
            <pc:docMk/>
            <pc:sldMk cId="724619413" sldId="282"/>
            <ac:picMk id="15" creationId="{D80A3E7C-F128-275C-DBCF-5901F3B0B786}"/>
          </ac:picMkLst>
        </pc:picChg>
        <pc:picChg chg="add mod">
          <ac:chgData name="Abels, Patrick" userId="ba666de4-0d21-43a6-8e66-51a18aae1b4a" providerId="ADAL" clId="{133AA99A-5491-4DE5-9695-40E01B78DF6F}" dt="2026-08-24T17:55:16.125" v="4761" actId="1076"/>
          <ac:picMkLst>
            <pc:docMk/>
            <pc:sldMk cId="724619413" sldId="282"/>
            <ac:picMk id="17" creationId="{9A118750-494D-DDA2-D63D-66C111F01BC9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4T14:01:27.243" v="2966" actId="5793"/>
        <pc:sldMkLst>
          <pc:docMk/>
          <pc:sldMk cId="2143014461" sldId="283"/>
        </pc:sldMkLst>
        <pc:spChg chg="mod">
          <ac:chgData name="Abels, Patrick" userId="ba666de4-0d21-43a6-8e66-51a18aae1b4a" providerId="ADAL" clId="{133AA99A-5491-4DE5-9695-40E01B78DF6F}" dt="2026-08-24T14:01:27.243" v="2966" actId="5793"/>
          <ac:spMkLst>
            <pc:docMk/>
            <pc:sldMk cId="2143014461" sldId="283"/>
            <ac:spMk id="2" creationId="{BEBDCFC5-C468-3054-F51C-88395F81EA5D}"/>
          </ac:spMkLst>
        </pc:spChg>
        <pc:picChg chg="add del mod">
          <ac:chgData name="Abels, Patrick" userId="ba666de4-0d21-43a6-8e66-51a18aae1b4a" providerId="ADAL" clId="{133AA99A-5491-4DE5-9695-40E01B78DF6F}" dt="2026-08-24T14:01:08.858" v="2960" actId="478"/>
          <ac:picMkLst>
            <pc:docMk/>
            <pc:sldMk cId="2143014461" sldId="283"/>
            <ac:picMk id="4" creationId="{B6B05B05-C5F3-C25C-FE95-B276761D7EFF}"/>
          </ac:picMkLst>
        </pc:picChg>
        <pc:picChg chg="add mod modCrop">
          <ac:chgData name="Abels, Patrick" userId="ba666de4-0d21-43a6-8e66-51a18aae1b4a" providerId="ADAL" clId="{133AA99A-5491-4DE5-9695-40E01B78DF6F}" dt="2026-08-24T14:01:21.275" v="2965" actId="1076"/>
          <ac:picMkLst>
            <pc:docMk/>
            <pc:sldMk cId="2143014461" sldId="283"/>
            <ac:picMk id="5" creationId="{F47B5230-21AB-8F15-0C04-0BA92EA677CB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4T17:29:41.645" v="4288" actId="1038"/>
        <pc:sldMkLst>
          <pc:docMk/>
          <pc:sldMk cId="2171650525" sldId="284"/>
        </pc:sldMkLst>
        <pc:spChg chg="mod">
          <ac:chgData name="Abels, Patrick" userId="ba666de4-0d21-43a6-8e66-51a18aae1b4a" providerId="ADAL" clId="{133AA99A-5491-4DE5-9695-40E01B78DF6F}" dt="2026-08-24T17:29:41.645" v="4288" actId="1038"/>
          <ac:spMkLst>
            <pc:docMk/>
            <pc:sldMk cId="2171650525" sldId="284"/>
            <ac:spMk id="2" creationId="{1EBF770A-07CF-E958-1958-F6FA73AEB94E}"/>
          </ac:spMkLst>
        </pc:spChg>
        <pc:spChg chg="add del mod">
          <ac:chgData name="Abels, Patrick" userId="ba666de4-0d21-43a6-8e66-51a18aae1b4a" providerId="ADAL" clId="{133AA99A-5491-4DE5-9695-40E01B78DF6F}" dt="2026-08-23T18:52:14.840" v="1025" actId="478"/>
          <ac:spMkLst>
            <pc:docMk/>
            <pc:sldMk cId="2171650525" sldId="284"/>
            <ac:spMk id="5" creationId="{0B242DDC-9040-E31F-1ABD-029F4BAFA616}"/>
          </ac:spMkLst>
        </pc:spChg>
        <pc:spChg chg="add del mod">
          <ac:chgData name="Abels, Patrick" userId="ba666de4-0d21-43a6-8e66-51a18aae1b4a" providerId="ADAL" clId="{133AA99A-5491-4DE5-9695-40E01B78DF6F}" dt="2026-08-24T17:28:41.756" v="4208"/>
          <ac:spMkLst>
            <pc:docMk/>
            <pc:sldMk cId="2171650525" sldId="284"/>
            <ac:spMk id="9" creationId="{057B1A58-704E-BD31-ECA9-9F79DA0AADC8}"/>
          </ac:spMkLst>
        </pc:spChg>
        <pc:graphicFrameChg chg="add del mod">
          <ac:chgData name="Abels, Patrick" userId="ba666de4-0d21-43a6-8e66-51a18aae1b4a" providerId="ADAL" clId="{133AA99A-5491-4DE5-9695-40E01B78DF6F}" dt="2026-08-23T18:52:52.455" v="1034" actId="478"/>
          <ac:graphicFrameMkLst>
            <pc:docMk/>
            <pc:sldMk cId="2171650525" sldId="284"/>
            <ac:graphicFrameMk id="8" creationId="{47975434-3C69-379D-2D8A-11B4C1BB5159}"/>
          </ac:graphicFrameMkLst>
        </pc:graphicFrameChg>
        <pc:picChg chg="add del mod">
          <ac:chgData name="Abels, Patrick" userId="ba666de4-0d21-43a6-8e66-51a18aae1b4a" providerId="ADAL" clId="{133AA99A-5491-4DE5-9695-40E01B78DF6F}" dt="2026-08-24T17:14:44.685" v="3917" actId="478"/>
          <ac:picMkLst>
            <pc:docMk/>
            <pc:sldMk cId="2171650525" sldId="284"/>
            <ac:picMk id="4" creationId="{291CF0C9-490F-4194-BC2C-A423D658EC20}"/>
          </ac:picMkLst>
        </pc:picChg>
        <pc:picChg chg="add del mod">
          <ac:chgData name="Abels, Patrick" userId="ba666de4-0d21-43a6-8e66-51a18aae1b4a" providerId="ADAL" clId="{133AA99A-5491-4DE5-9695-40E01B78DF6F}" dt="2026-08-23T18:43:08.743" v="955" actId="478"/>
          <ac:picMkLst>
            <pc:docMk/>
            <pc:sldMk cId="2171650525" sldId="284"/>
            <ac:picMk id="4" creationId="{77A24553-3546-BAE7-F2A3-0D8CC0E84614}"/>
          </ac:picMkLst>
        </pc:picChg>
        <pc:picChg chg="add mod">
          <ac:chgData name="Abels, Patrick" userId="ba666de4-0d21-43a6-8e66-51a18aae1b4a" providerId="ADAL" clId="{133AA99A-5491-4DE5-9695-40E01B78DF6F}" dt="2026-08-24T17:29:37.877" v="4267" actId="1076"/>
          <ac:picMkLst>
            <pc:docMk/>
            <pc:sldMk cId="2171650525" sldId="284"/>
            <ac:picMk id="6" creationId="{BB767D1E-D4AE-AFD7-C760-AB075B138450}"/>
          </ac:picMkLst>
        </pc:picChg>
        <pc:picChg chg="add del mod">
          <ac:chgData name="Abels, Patrick" userId="ba666de4-0d21-43a6-8e66-51a18aae1b4a" providerId="ADAL" clId="{133AA99A-5491-4DE5-9695-40E01B78DF6F}" dt="2026-08-24T17:14:45.485" v="3918" actId="478"/>
          <ac:picMkLst>
            <pc:docMk/>
            <pc:sldMk cId="2171650525" sldId="284"/>
            <ac:picMk id="8" creationId="{CA8E3A79-CBF1-8332-413F-55CA42FC2507}"/>
          </ac:picMkLst>
        </pc:picChg>
        <pc:picChg chg="add del mod">
          <ac:chgData name="Abels, Patrick" userId="ba666de4-0d21-43a6-8e66-51a18aae1b4a" providerId="ADAL" clId="{133AA99A-5491-4DE5-9695-40E01B78DF6F}" dt="2026-08-24T14:31:03.908" v="2996" actId="478"/>
          <ac:picMkLst>
            <pc:docMk/>
            <pc:sldMk cId="2171650525" sldId="284"/>
            <ac:picMk id="10" creationId="{64FF0697-F158-D21C-D847-80D8021E96F0}"/>
          </ac:picMkLst>
        </pc:picChg>
      </pc:sldChg>
      <pc:sldChg chg="addSp delSp modSp add mod">
        <pc:chgData name="Abels, Patrick" userId="ba666de4-0d21-43a6-8e66-51a18aae1b4a" providerId="ADAL" clId="{133AA99A-5491-4DE5-9695-40E01B78DF6F}" dt="2026-08-24T18:02:25.773" v="4864" actId="1076"/>
        <pc:sldMkLst>
          <pc:docMk/>
          <pc:sldMk cId="1801464066" sldId="285"/>
        </pc:sldMkLst>
        <pc:spChg chg="mod">
          <ac:chgData name="Abels, Patrick" userId="ba666de4-0d21-43a6-8e66-51a18aae1b4a" providerId="ADAL" clId="{133AA99A-5491-4DE5-9695-40E01B78DF6F}" dt="2026-08-24T17:55:53.285" v="4766" actId="20577"/>
          <ac:spMkLst>
            <pc:docMk/>
            <pc:sldMk cId="1801464066" sldId="285"/>
            <ac:spMk id="3" creationId="{73ADC75E-4A72-E579-DC9F-88EB84401F3A}"/>
          </ac:spMkLst>
        </pc:sp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5" creationId="{DF99D352-C6E3-9008-E02C-98E29744DA4E}"/>
          </ac:picMkLst>
        </pc:picChg>
        <pc:picChg chg="del">
          <ac:chgData name="Abels, Patrick" userId="ba666de4-0d21-43a6-8e66-51a18aae1b4a" providerId="ADAL" clId="{133AA99A-5491-4DE5-9695-40E01B78DF6F}" dt="2026-08-24T17:55:54.355" v="4767" actId="478"/>
          <ac:picMkLst>
            <pc:docMk/>
            <pc:sldMk cId="1801464066" sldId="285"/>
            <ac:picMk id="6" creationId="{BDEE72EC-3DA1-B658-764E-DBC90923646F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8" creationId="{96611E0A-E572-3676-FE8E-0F3B3190BA32}"/>
          </ac:picMkLst>
        </pc:picChg>
        <pc:picChg chg="del">
          <ac:chgData name="Abels, Patrick" userId="ba666de4-0d21-43a6-8e66-51a18aae1b4a" providerId="ADAL" clId="{133AA99A-5491-4DE5-9695-40E01B78DF6F}" dt="2026-08-24T17:55:54.772" v="4768" actId="478"/>
          <ac:picMkLst>
            <pc:docMk/>
            <pc:sldMk cId="1801464066" sldId="285"/>
            <ac:picMk id="9" creationId="{4A7B4973-5D3E-E49D-FF07-93664D0A0711}"/>
          </ac:picMkLst>
        </pc:picChg>
        <pc:picChg chg="del">
          <ac:chgData name="Abels, Patrick" userId="ba666de4-0d21-43a6-8e66-51a18aae1b4a" providerId="ADAL" clId="{133AA99A-5491-4DE5-9695-40E01B78DF6F}" dt="2026-08-24T17:55:55.188" v="4769" actId="478"/>
          <ac:picMkLst>
            <pc:docMk/>
            <pc:sldMk cId="1801464066" sldId="285"/>
            <ac:picMk id="11" creationId="{0DF44919-3180-5A24-5605-705084C37C85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12" creationId="{E663ADA3-DFCD-199B-686A-AD14F98D0C3D}"/>
          </ac:picMkLst>
        </pc:picChg>
        <pc:picChg chg="del">
          <ac:chgData name="Abels, Patrick" userId="ba666de4-0d21-43a6-8e66-51a18aae1b4a" providerId="ADAL" clId="{133AA99A-5491-4DE5-9695-40E01B78DF6F}" dt="2026-08-24T17:55:55.796" v="4770" actId="478"/>
          <ac:picMkLst>
            <pc:docMk/>
            <pc:sldMk cId="1801464066" sldId="285"/>
            <ac:picMk id="13" creationId="{1937B057-7EFC-5FE0-50A8-4DDD16652681}"/>
          </ac:picMkLst>
        </pc:picChg>
        <pc:picChg chg="del">
          <ac:chgData name="Abels, Patrick" userId="ba666de4-0d21-43a6-8e66-51a18aae1b4a" providerId="ADAL" clId="{133AA99A-5491-4DE5-9695-40E01B78DF6F}" dt="2026-08-24T17:55:56.188" v="4771" actId="478"/>
          <ac:picMkLst>
            <pc:docMk/>
            <pc:sldMk cId="1801464066" sldId="285"/>
            <ac:picMk id="15" creationId="{120AD48C-2A53-BBD9-8DDC-CB0AF7A61EA8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16" creationId="{E94153CA-E941-FCA4-CF7C-2D096626F534}"/>
          </ac:picMkLst>
        </pc:picChg>
        <pc:picChg chg="del">
          <ac:chgData name="Abels, Patrick" userId="ba666de4-0d21-43a6-8e66-51a18aae1b4a" providerId="ADAL" clId="{133AA99A-5491-4DE5-9695-40E01B78DF6F}" dt="2026-08-24T17:55:56.596" v="4772" actId="478"/>
          <ac:picMkLst>
            <pc:docMk/>
            <pc:sldMk cId="1801464066" sldId="285"/>
            <ac:picMk id="17" creationId="{144FBD71-8E3A-416F-EADB-190D6188DBF9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19" creationId="{18198149-3341-CCAD-30FB-815F364768A8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21" creationId="{CF49F359-5318-D5B5-3D29-6040FDD192CD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23" creationId="{CABBC1E3-3693-D950-E2F8-96062B4CC65B}"/>
          </ac:picMkLst>
        </pc:picChg>
        <pc:picChg chg="add mod">
          <ac:chgData name="Abels, Patrick" userId="ba666de4-0d21-43a6-8e66-51a18aae1b4a" providerId="ADAL" clId="{133AA99A-5491-4DE5-9695-40E01B78DF6F}" dt="2026-08-24T18:02:25.773" v="4864" actId="1076"/>
          <ac:picMkLst>
            <pc:docMk/>
            <pc:sldMk cId="1801464066" sldId="285"/>
            <ac:picMk id="25" creationId="{5C8D655B-A02D-AE1A-0C8D-3058E705C6EE}"/>
          </ac:picMkLst>
        </pc:picChg>
      </pc:sldChg>
      <pc:sldChg chg="addSp modSp add del mod">
        <pc:chgData name="Abels, Patrick" userId="ba666de4-0d21-43a6-8e66-51a18aae1b4a" providerId="ADAL" clId="{133AA99A-5491-4DE5-9695-40E01B78DF6F}" dt="2026-08-24T14:02:02.035" v="2983" actId="47"/>
        <pc:sldMkLst>
          <pc:docMk/>
          <pc:sldMk cId="1962513558" sldId="285"/>
        </pc:sldMkLst>
        <pc:spChg chg="mod">
          <ac:chgData name="Abels, Patrick" userId="ba666de4-0d21-43a6-8e66-51a18aae1b4a" providerId="ADAL" clId="{133AA99A-5491-4DE5-9695-40E01B78DF6F}" dt="2026-08-23T19:19:19.225" v="1722" actId="14100"/>
          <ac:spMkLst>
            <pc:docMk/>
            <pc:sldMk cId="1962513558" sldId="285"/>
            <ac:spMk id="2" creationId="{12AC23D1-D0C3-89F7-83FC-FF035A378FD6}"/>
          </ac:spMkLst>
        </pc:spChg>
        <pc:picChg chg="add mod">
          <ac:chgData name="Abels, Patrick" userId="ba666de4-0d21-43a6-8e66-51a18aae1b4a" providerId="ADAL" clId="{133AA99A-5491-4DE5-9695-40E01B78DF6F}" dt="2026-08-23T19:19:09.831" v="1700" actId="1076"/>
          <ac:picMkLst>
            <pc:docMk/>
            <pc:sldMk cId="1962513558" sldId="285"/>
            <ac:picMk id="4" creationId="{A138F6BF-EAEE-CAA2-2D90-35EF250AA6A9}"/>
          </ac:picMkLst>
        </pc:picChg>
        <pc:picChg chg="add mod">
          <ac:chgData name="Abels, Patrick" userId="ba666de4-0d21-43a6-8e66-51a18aae1b4a" providerId="ADAL" clId="{133AA99A-5491-4DE5-9695-40E01B78DF6F}" dt="2026-08-23T19:19:07.791" v="1699" actId="1076"/>
          <ac:picMkLst>
            <pc:docMk/>
            <pc:sldMk cId="1962513558" sldId="285"/>
            <ac:picMk id="6" creationId="{4213AB33-0FEF-7386-F989-04D090FE8C70}"/>
          </ac:picMkLst>
        </pc:picChg>
      </pc:sldChg>
      <pc:sldChg chg="addSp delSp modSp add mod">
        <pc:chgData name="Abels, Patrick" userId="ba666de4-0d21-43a6-8e66-51a18aae1b4a" providerId="ADAL" clId="{133AA99A-5491-4DE5-9695-40E01B78DF6F}" dt="2026-08-24T18:03:38.031" v="4906" actId="1076"/>
        <pc:sldMkLst>
          <pc:docMk/>
          <pc:sldMk cId="247297783" sldId="286"/>
        </pc:sldMkLst>
        <pc:spChg chg="mod">
          <ac:chgData name="Abels, Patrick" userId="ba666de4-0d21-43a6-8e66-51a18aae1b4a" providerId="ADAL" clId="{133AA99A-5491-4DE5-9695-40E01B78DF6F}" dt="2026-08-24T18:02:44.228" v="4895" actId="207"/>
          <ac:spMkLst>
            <pc:docMk/>
            <pc:sldMk cId="247297783" sldId="286"/>
            <ac:spMk id="3" creationId="{296E60B5-5292-9978-6058-B2D6EFC098CA}"/>
          </ac:spMkLst>
        </pc:spChg>
        <pc:picChg chg="del">
          <ac:chgData name="Abels, Patrick" userId="ba666de4-0d21-43a6-8e66-51a18aae1b4a" providerId="ADAL" clId="{133AA99A-5491-4DE5-9695-40E01B78DF6F}" dt="2026-08-24T18:02:30.012" v="4866" actId="478"/>
          <ac:picMkLst>
            <pc:docMk/>
            <pc:sldMk cId="247297783" sldId="286"/>
            <ac:picMk id="5" creationId="{4DE250D4-7525-3E89-796D-1880CF0E7506}"/>
          </ac:picMkLst>
        </pc:picChg>
        <pc:picChg chg="add mod">
          <ac:chgData name="Abels, Patrick" userId="ba666de4-0d21-43a6-8e66-51a18aae1b4a" providerId="ADAL" clId="{133AA99A-5491-4DE5-9695-40E01B78DF6F}" dt="2026-08-24T18:03:03.660" v="4899" actId="1076"/>
          <ac:picMkLst>
            <pc:docMk/>
            <pc:sldMk cId="247297783" sldId="286"/>
            <ac:picMk id="6" creationId="{57E89A11-2DA4-581A-80CC-70454C82538C}"/>
          </ac:picMkLst>
        </pc:picChg>
        <pc:picChg chg="del">
          <ac:chgData name="Abels, Patrick" userId="ba666de4-0d21-43a6-8e66-51a18aae1b4a" providerId="ADAL" clId="{133AA99A-5491-4DE5-9695-40E01B78DF6F}" dt="2026-08-24T18:02:33.388" v="4873" actId="478"/>
          <ac:picMkLst>
            <pc:docMk/>
            <pc:sldMk cId="247297783" sldId="286"/>
            <ac:picMk id="8" creationId="{30CD635E-E664-8F30-76D2-A86CFF786F8A}"/>
          </ac:picMkLst>
        </pc:picChg>
        <pc:picChg chg="add mod">
          <ac:chgData name="Abels, Patrick" userId="ba666de4-0d21-43a6-8e66-51a18aae1b4a" providerId="ADAL" clId="{133AA99A-5491-4DE5-9695-40E01B78DF6F}" dt="2026-08-24T18:03:20.262" v="4902" actId="14100"/>
          <ac:picMkLst>
            <pc:docMk/>
            <pc:sldMk cId="247297783" sldId="286"/>
            <ac:picMk id="9" creationId="{4C556086-34EE-EC6B-51CA-58FAA2DE6CD6}"/>
          </ac:picMkLst>
        </pc:picChg>
        <pc:picChg chg="add mod">
          <ac:chgData name="Abels, Patrick" userId="ba666de4-0d21-43a6-8e66-51a18aae1b4a" providerId="ADAL" clId="{133AA99A-5491-4DE5-9695-40E01B78DF6F}" dt="2026-08-24T18:03:38.031" v="4906" actId="1076"/>
          <ac:picMkLst>
            <pc:docMk/>
            <pc:sldMk cId="247297783" sldId="286"/>
            <ac:picMk id="11" creationId="{B9DAE91D-7B4C-D843-E70C-962DF81A8E3B}"/>
          </ac:picMkLst>
        </pc:picChg>
        <pc:picChg chg="del">
          <ac:chgData name="Abels, Patrick" userId="ba666de4-0d21-43a6-8e66-51a18aae1b4a" providerId="ADAL" clId="{133AA99A-5491-4DE5-9695-40E01B78DF6F}" dt="2026-08-24T18:02:31.740" v="4869" actId="478"/>
          <ac:picMkLst>
            <pc:docMk/>
            <pc:sldMk cId="247297783" sldId="286"/>
            <ac:picMk id="12" creationId="{758FE166-2406-8AF6-9FAF-A8106EB61AF4}"/>
          </ac:picMkLst>
        </pc:picChg>
        <pc:picChg chg="del">
          <ac:chgData name="Abels, Patrick" userId="ba666de4-0d21-43a6-8e66-51a18aae1b4a" providerId="ADAL" clId="{133AA99A-5491-4DE5-9695-40E01B78DF6F}" dt="2026-08-24T18:02:30.828" v="4867" actId="478"/>
          <ac:picMkLst>
            <pc:docMk/>
            <pc:sldMk cId="247297783" sldId="286"/>
            <ac:picMk id="16" creationId="{78095AC5-5E08-C8F8-825A-76293E46B834}"/>
          </ac:picMkLst>
        </pc:picChg>
        <pc:picChg chg="del">
          <ac:chgData name="Abels, Patrick" userId="ba666de4-0d21-43a6-8e66-51a18aae1b4a" providerId="ADAL" clId="{133AA99A-5491-4DE5-9695-40E01B78DF6F}" dt="2026-08-24T18:02:31.237" v="4868" actId="478"/>
          <ac:picMkLst>
            <pc:docMk/>
            <pc:sldMk cId="247297783" sldId="286"/>
            <ac:picMk id="19" creationId="{1BEDCC42-6FE5-C7B6-485C-FB03630FE7BE}"/>
          </ac:picMkLst>
        </pc:picChg>
        <pc:picChg chg="del">
          <ac:chgData name="Abels, Patrick" userId="ba666de4-0d21-43a6-8e66-51a18aae1b4a" providerId="ADAL" clId="{133AA99A-5491-4DE5-9695-40E01B78DF6F}" dt="2026-08-24T18:02:32.188" v="4870" actId="478"/>
          <ac:picMkLst>
            <pc:docMk/>
            <pc:sldMk cId="247297783" sldId="286"/>
            <ac:picMk id="21" creationId="{369836AA-E885-BD4A-F583-7E68B34747F6}"/>
          </ac:picMkLst>
        </pc:picChg>
        <pc:picChg chg="del">
          <ac:chgData name="Abels, Patrick" userId="ba666de4-0d21-43a6-8e66-51a18aae1b4a" providerId="ADAL" clId="{133AA99A-5491-4DE5-9695-40E01B78DF6F}" dt="2026-08-24T18:02:32.564" v="4871" actId="478"/>
          <ac:picMkLst>
            <pc:docMk/>
            <pc:sldMk cId="247297783" sldId="286"/>
            <ac:picMk id="23" creationId="{1CB9901F-37EB-9582-2F56-93D9784F040D}"/>
          </ac:picMkLst>
        </pc:picChg>
        <pc:picChg chg="del">
          <ac:chgData name="Abels, Patrick" userId="ba666de4-0d21-43a6-8e66-51a18aae1b4a" providerId="ADAL" clId="{133AA99A-5491-4DE5-9695-40E01B78DF6F}" dt="2026-08-24T18:02:32.924" v="4872" actId="478"/>
          <ac:picMkLst>
            <pc:docMk/>
            <pc:sldMk cId="247297783" sldId="286"/>
            <ac:picMk id="25" creationId="{8D535BA3-083F-20AB-A07C-90D104D43DFD}"/>
          </ac:picMkLst>
        </pc:picChg>
      </pc:sldChg>
      <pc:sldChg chg="modSp add del mod replId">
        <pc:chgData name="Abels, Patrick" userId="ba666de4-0d21-43a6-8e66-51a18aae1b4a" providerId="ADAL" clId="{133AA99A-5491-4DE5-9695-40E01B78DF6F}" dt="2026-08-24T14:02:02.035" v="2983" actId="47"/>
        <pc:sldMkLst>
          <pc:docMk/>
          <pc:sldMk cId="516565514" sldId="286"/>
        </pc:sldMkLst>
        <pc:spChg chg="mod">
          <ac:chgData name="Abels, Patrick" userId="ba666de4-0d21-43a6-8e66-51a18aae1b4a" providerId="ADAL" clId="{133AA99A-5491-4DE5-9695-40E01B78DF6F}" dt="2026-08-23T19:24:28.310" v="2137" actId="20577"/>
          <ac:spMkLst>
            <pc:docMk/>
            <pc:sldMk cId="516565514" sldId="286"/>
            <ac:spMk id="2" creationId="{C462D081-271E-1873-4C70-5F921801580A}"/>
          </ac:spMkLst>
        </pc:spChg>
        <pc:spChg chg="mod">
          <ac:chgData name="Abels, Patrick" userId="ba666de4-0d21-43a6-8e66-51a18aae1b4a" providerId="ADAL" clId="{133AA99A-5491-4DE5-9695-40E01B78DF6F}" dt="2026-08-24T13:44:06.684" v="2509" actId="14100"/>
          <ac:spMkLst>
            <pc:docMk/>
            <pc:sldMk cId="516565514" sldId="286"/>
            <ac:spMk id="3" creationId="{40BDC05E-A787-5F49-1EAD-CBC7BEA04282}"/>
          </ac:spMkLst>
        </pc:spChg>
      </pc:sldChg>
      <pc:sldChg chg="addSp modSp add del mod replId">
        <pc:chgData name="Abels, Patrick" userId="ba666de4-0d21-43a6-8e66-51a18aae1b4a" providerId="ADAL" clId="{133AA99A-5491-4DE5-9695-40E01B78DF6F}" dt="2026-08-24T14:02:02.035" v="2983" actId="47"/>
        <pc:sldMkLst>
          <pc:docMk/>
          <pc:sldMk cId="1948175172" sldId="287"/>
        </pc:sldMkLst>
        <pc:spChg chg="mod">
          <ac:chgData name="Abels, Patrick" userId="ba666de4-0d21-43a6-8e66-51a18aae1b4a" providerId="ADAL" clId="{133AA99A-5491-4DE5-9695-40E01B78DF6F}" dt="2026-08-24T13:26:33.249" v="2245" actId="20577"/>
          <ac:spMkLst>
            <pc:docMk/>
            <pc:sldMk cId="1948175172" sldId="287"/>
            <ac:spMk id="3" creationId="{14C27362-CCF8-A999-2F5D-26142C371FA8}"/>
          </ac:spMkLst>
        </pc:spChg>
        <pc:picChg chg="add mod">
          <ac:chgData name="Abels, Patrick" userId="ba666de4-0d21-43a6-8e66-51a18aae1b4a" providerId="ADAL" clId="{133AA99A-5491-4DE5-9695-40E01B78DF6F}" dt="2026-08-24T13:31:34.737" v="2250" actId="1076"/>
          <ac:picMkLst>
            <pc:docMk/>
            <pc:sldMk cId="1948175172" sldId="287"/>
            <ac:picMk id="5" creationId="{38B908F0-3516-B74B-C6C1-65ED890CA79A}"/>
          </ac:picMkLst>
        </pc:picChg>
        <pc:picChg chg="add mod modCrop">
          <ac:chgData name="Abels, Patrick" userId="ba666de4-0d21-43a6-8e66-51a18aae1b4a" providerId="ADAL" clId="{133AA99A-5491-4DE5-9695-40E01B78DF6F}" dt="2026-08-24T13:32:03.658" v="2260" actId="1076"/>
          <ac:picMkLst>
            <pc:docMk/>
            <pc:sldMk cId="1948175172" sldId="287"/>
            <ac:picMk id="6" creationId="{B5DA33A7-3D65-0A94-1568-0AE71D3D424F}"/>
          </ac:picMkLst>
        </pc:picChg>
        <pc:picChg chg="add mod">
          <ac:chgData name="Abels, Patrick" userId="ba666de4-0d21-43a6-8e66-51a18aae1b4a" providerId="ADAL" clId="{133AA99A-5491-4DE5-9695-40E01B78DF6F}" dt="2026-08-24T13:31:37.795" v="2251" actId="1076"/>
          <ac:picMkLst>
            <pc:docMk/>
            <pc:sldMk cId="1948175172" sldId="287"/>
            <ac:picMk id="7" creationId="{9CD6AF0D-D8D7-446B-C791-607B97919D02}"/>
          </ac:picMkLst>
        </pc:picChg>
        <pc:picChg chg="add mod modCrop">
          <ac:chgData name="Abels, Patrick" userId="ba666de4-0d21-43a6-8e66-51a18aae1b4a" providerId="ADAL" clId="{133AA99A-5491-4DE5-9695-40E01B78DF6F}" dt="2026-08-24T13:31:50.674" v="2256" actId="1076"/>
          <ac:picMkLst>
            <pc:docMk/>
            <pc:sldMk cId="1948175172" sldId="287"/>
            <ac:picMk id="8" creationId="{4313E250-F0B5-98FA-DA7C-7E21F4BDECC9}"/>
          </ac:picMkLst>
        </pc:picChg>
      </pc:sldChg>
      <pc:sldChg chg="modSp add del mod replId">
        <pc:chgData name="Abels, Patrick" userId="ba666de4-0d21-43a6-8e66-51a18aae1b4a" providerId="ADAL" clId="{133AA99A-5491-4DE5-9695-40E01B78DF6F}" dt="2026-08-24T14:02:02.035" v="2983" actId="47"/>
        <pc:sldMkLst>
          <pc:docMk/>
          <pc:sldMk cId="1176876620" sldId="288"/>
        </pc:sldMkLst>
        <pc:spChg chg="mod">
          <ac:chgData name="Abels, Patrick" userId="ba666de4-0d21-43a6-8e66-51a18aae1b4a" providerId="ADAL" clId="{133AA99A-5491-4DE5-9695-40E01B78DF6F}" dt="2026-08-24T13:32:09.921" v="2264" actId="20577"/>
          <ac:spMkLst>
            <pc:docMk/>
            <pc:sldMk cId="1176876620" sldId="288"/>
            <ac:spMk id="3" creationId="{78858891-710E-2DB4-5871-D54B9F10E8A9}"/>
          </ac:spMkLst>
        </pc:spChg>
      </pc:sldChg>
      <pc:sldChg chg="add del">
        <pc:chgData name="Abels, Patrick" userId="ba666de4-0d21-43a6-8e66-51a18aae1b4a" providerId="ADAL" clId="{133AA99A-5491-4DE5-9695-40E01B78DF6F}" dt="2026-08-24T13:34:57.647" v="2265" actId="47"/>
        <pc:sldMkLst>
          <pc:docMk/>
          <pc:sldMk cId="1673981361" sldId="289"/>
        </pc:sldMkLst>
      </pc:sldChg>
      <pc:sldChg chg="addSp modSp add del mod replId">
        <pc:chgData name="Abels, Patrick" userId="ba666de4-0d21-43a6-8e66-51a18aae1b4a" providerId="ADAL" clId="{133AA99A-5491-4DE5-9695-40E01B78DF6F}" dt="2026-08-24T14:02:02.035" v="2983" actId="47"/>
        <pc:sldMkLst>
          <pc:docMk/>
          <pc:sldMk cId="3322244166" sldId="290"/>
        </pc:sldMkLst>
        <pc:spChg chg="mod">
          <ac:chgData name="Abels, Patrick" userId="ba666de4-0d21-43a6-8e66-51a18aae1b4a" providerId="ADAL" clId="{133AA99A-5491-4DE5-9695-40E01B78DF6F}" dt="2026-08-24T13:53:42.506" v="2905" actId="14100"/>
          <ac:spMkLst>
            <pc:docMk/>
            <pc:sldMk cId="3322244166" sldId="290"/>
            <ac:spMk id="2" creationId="{C1E2B43B-B9F9-F282-F55E-57C4A8E4AD4D}"/>
          </ac:spMkLst>
        </pc:spChg>
        <pc:spChg chg="mod">
          <ac:chgData name="Abels, Patrick" userId="ba666de4-0d21-43a6-8e66-51a18aae1b4a" providerId="ADAL" clId="{133AA99A-5491-4DE5-9695-40E01B78DF6F}" dt="2026-08-24T13:44:17.275" v="2527" actId="14100"/>
          <ac:spMkLst>
            <pc:docMk/>
            <pc:sldMk cId="3322244166" sldId="290"/>
            <ac:spMk id="3" creationId="{977A6D20-C2DE-2DE8-72AA-397C5BA29730}"/>
          </ac:spMkLst>
        </pc:spChg>
        <pc:spChg chg="add mod">
          <ac:chgData name="Abels, Patrick" userId="ba666de4-0d21-43a6-8e66-51a18aae1b4a" providerId="ADAL" clId="{133AA99A-5491-4DE5-9695-40E01B78DF6F}" dt="2026-08-24T13:53:39.275" v="2904" actId="1036"/>
          <ac:spMkLst>
            <pc:docMk/>
            <pc:sldMk cId="3322244166" sldId="290"/>
            <ac:spMk id="4" creationId="{371A1F3E-EAD1-D301-34B7-61DB9699C8B2}"/>
          </ac:spMkLst>
        </pc:spChg>
      </pc:sldChg>
      <pc:sldChg chg="addSp delSp modSp add del mod replId">
        <pc:chgData name="Abels, Patrick" userId="ba666de4-0d21-43a6-8e66-51a18aae1b4a" providerId="ADAL" clId="{133AA99A-5491-4DE5-9695-40E01B78DF6F}" dt="2026-08-24T14:02:02.035" v="2983" actId="47"/>
        <pc:sldMkLst>
          <pc:docMk/>
          <pc:sldMk cId="3183964471" sldId="291"/>
        </pc:sldMkLst>
        <pc:spChg chg="mod">
          <ac:chgData name="Abels, Patrick" userId="ba666de4-0d21-43a6-8e66-51a18aae1b4a" providerId="ADAL" clId="{133AA99A-5491-4DE5-9695-40E01B78DF6F}" dt="2026-08-24T13:56:24.459" v="2924" actId="20577"/>
          <ac:spMkLst>
            <pc:docMk/>
            <pc:sldMk cId="3183964471" sldId="291"/>
            <ac:spMk id="3" creationId="{DEB387B3-04DE-6211-2A62-D2849B13A15C}"/>
          </ac:spMkLst>
        </pc:spChg>
        <pc:picChg chg="add mod">
          <ac:chgData name="Abels, Patrick" userId="ba666de4-0d21-43a6-8e66-51a18aae1b4a" providerId="ADAL" clId="{133AA99A-5491-4DE5-9695-40E01B78DF6F}" dt="2026-08-24T13:56:00.572" v="2910" actId="1076"/>
          <ac:picMkLst>
            <pc:docMk/>
            <pc:sldMk cId="3183964471" sldId="291"/>
            <ac:picMk id="5" creationId="{C81F54A4-0C21-AE95-E5B6-FA943D925E4C}"/>
          </ac:picMkLst>
        </pc:picChg>
        <pc:picChg chg="add del mod">
          <ac:chgData name="Abels, Patrick" userId="ba666de4-0d21-43a6-8e66-51a18aae1b4a" providerId="ADAL" clId="{133AA99A-5491-4DE5-9695-40E01B78DF6F}" dt="2026-08-24T13:55:54.907" v="2908" actId="478"/>
          <ac:picMkLst>
            <pc:docMk/>
            <pc:sldMk cId="3183964471" sldId="291"/>
            <ac:picMk id="6" creationId="{30646E05-8487-A543-8730-5102B82438CB}"/>
          </ac:picMkLst>
        </pc:picChg>
        <pc:picChg chg="add mod">
          <ac:chgData name="Abels, Patrick" userId="ba666de4-0d21-43a6-8e66-51a18aae1b4a" providerId="ADAL" clId="{133AA99A-5491-4DE5-9695-40E01B78DF6F}" dt="2026-08-24T13:56:29.115" v="2926" actId="14100"/>
          <ac:picMkLst>
            <pc:docMk/>
            <pc:sldMk cId="3183964471" sldId="291"/>
            <ac:picMk id="8" creationId="{7712C4E0-E372-A5CE-ACCE-FEE6EEF14208}"/>
          </ac:picMkLst>
        </pc:picChg>
        <pc:picChg chg="add mod">
          <ac:chgData name="Abels, Patrick" userId="ba666de4-0d21-43a6-8e66-51a18aae1b4a" providerId="ADAL" clId="{133AA99A-5491-4DE5-9695-40E01B78DF6F}" dt="2026-08-24T13:57:26.962" v="2930" actId="1076"/>
          <ac:picMkLst>
            <pc:docMk/>
            <pc:sldMk cId="3183964471" sldId="291"/>
            <ac:picMk id="10" creationId="{12B936B8-3D53-D054-CCDB-81BF8EC2B550}"/>
          </ac:picMkLst>
        </pc:picChg>
        <pc:picChg chg="add mod">
          <ac:chgData name="Abels, Patrick" userId="ba666de4-0d21-43a6-8e66-51a18aae1b4a" providerId="ADAL" clId="{133AA99A-5491-4DE5-9695-40E01B78DF6F}" dt="2026-08-24T13:57:43.603" v="2934" actId="14100"/>
          <ac:picMkLst>
            <pc:docMk/>
            <pc:sldMk cId="3183964471" sldId="291"/>
            <ac:picMk id="12" creationId="{D1EADE34-7C98-96C5-0679-3B1BB0D35A4D}"/>
          </ac:picMkLst>
        </pc:picChg>
        <pc:picChg chg="add mod">
          <ac:chgData name="Abels, Patrick" userId="ba666de4-0d21-43a6-8e66-51a18aae1b4a" providerId="ADAL" clId="{133AA99A-5491-4DE5-9695-40E01B78DF6F}" dt="2026-08-24T13:58:47.610" v="2958" actId="14100"/>
          <ac:picMkLst>
            <pc:docMk/>
            <pc:sldMk cId="3183964471" sldId="291"/>
            <ac:picMk id="14" creationId="{42FF8BB1-92C8-EECF-D5EE-8BB8F21F1A9A}"/>
          </ac:picMkLst>
        </pc:picChg>
      </pc:sldChg>
      <pc:sldChg chg="modSp add del mod replId">
        <pc:chgData name="Abels, Patrick" userId="ba666de4-0d21-43a6-8e66-51a18aae1b4a" providerId="ADAL" clId="{133AA99A-5491-4DE5-9695-40E01B78DF6F}" dt="2026-08-24T14:02:02.035" v="2983" actId="47"/>
        <pc:sldMkLst>
          <pc:docMk/>
          <pc:sldMk cId="4158039733" sldId="292"/>
        </pc:sldMkLst>
        <pc:spChg chg="mod">
          <ac:chgData name="Abels, Patrick" userId="ba666de4-0d21-43a6-8e66-51a18aae1b4a" providerId="ADAL" clId="{133AA99A-5491-4DE5-9695-40E01B78DF6F}" dt="2026-08-24T13:58:32.917" v="2955" actId="20577"/>
          <ac:spMkLst>
            <pc:docMk/>
            <pc:sldMk cId="4158039733" sldId="292"/>
            <ac:spMk id="3" creationId="{0BBECBB6-11B0-9931-6452-2B118D3602F8}"/>
          </ac:spMkLst>
        </pc:spChg>
      </pc:sldChg>
      <pc:sldChg chg="add del">
        <pc:chgData name="Abels, Patrick" userId="ba666de4-0d21-43a6-8e66-51a18aae1b4a" providerId="ADAL" clId="{133AA99A-5491-4DE5-9695-40E01B78DF6F}" dt="2026-08-24T13:58:11.069" v="2935" actId="47"/>
        <pc:sldMkLst>
          <pc:docMk/>
          <pc:sldMk cId="1990512153" sldId="293"/>
        </pc:sldMkLst>
      </pc:sldChg>
      <pc:sldChg chg="add del replId">
        <pc:chgData name="Abels, Patrick" userId="ba666de4-0d21-43a6-8e66-51a18aae1b4a" providerId="ADAL" clId="{133AA99A-5491-4DE5-9695-40E01B78DF6F}" dt="2026-08-24T13:58:11.069" v="2935" actId="47"/>
        <pc:sldMkLst>
          <pc:docMk/>
          <pc:sldMk cId="4212307702" sldId="294"/>
        </pc:sldMkLst>
      </pc:sldChg>
      <pc:sldChg chg="add del replId">
        <pc:chgData name="Abels, Patrick" userId="ba666de4-0d21-43a6-8e66-51a18aae1b4a" providerId="ADAL" clId="{133AA99A-5491-4DE5-9695-40E01B78DF6F}" dt="2026-08-24T13:58:11.069" v="2935" actId="47"/>
        <pc:sldMkLst>
          <pc:docMk/>
          <pc:sldMk cId="1486180641" sldId="295"/>
        </pc:sldMkLst>
      </pc:sldChg>
      <pc:sldChg chg="add del replId">
        <pc:chgData name="Abels, Patrick" userId="ba666de4-0d21-43a6-8e66-51a18aae1b4a" providerId="ADAL" clId="{133AA99A-5491-4DE5-9695-40E01B78DF6F}" dt="2026-08-24T13:58:11.069" v="2935" actId="47"/>
        <pc:sldMkLst>
          <pc:docMk/>
          <pc:sldMk cId="4021488575" sldId="296"/>
        </pc:sldMkLst>
      </pc:sldChg>
      <pc:sldChg chg="add del">
        <pc:chgData name="Abels, Patrick" userId="ba666de4-0d21-43a6-8e66-51a18aae1b4a" providerId="ADAL" clId="{133AA99A-5491-4DE5-9695-40E01B78DF6F}" dt="2026-08-24T13:58:11.069" v="2935" actId="47"/>
        <pc:sldMkLst>
          <pc:docMk/>
          <pc:sldMk cId="785412572" sldId="297"/>
        </pc:sldMkLst>
      </pc:sldChg>
      <pc:sldChg chg="add del replId">
        <pc:chgData name="Abels, Patrick" userId="ba666de4-0d21-43a6-8e66-51a18aae1b4a" providerId="ADAL" clId="{133AA99A-5491-4DE5-9695-40E01B78DF6F}" dt="2026-08-24T13:58:11.069" v="2935" actId="47"/>
        <pc:sldMkLst>
          <pc:docMk/>
          <pc:sldMk cId="1635179357" sldId="298"/>
        </pc:sldMkLst>
      </pc:sldChg>
      <pc:sldChg chg="add del replId">
        <pc:chgData name="Abels, Patrick" userId="ba666de4-0d21-43a6-8e66-51a18aae1b4a" providerId="ADAL" clId="{133AA99A-5491-4DE5-9695-40E01B78DF6F}" dt="2026-08-24T13:58:11.069" v="2935" actId="47"/>
        <pc:sldMkLst>
          <pc:docMk/>
          <pc:sldMk cId="4192101002" sldId="299"/>
        </pc:sldMkLst>
      </pc:sldChg>
      <pc:sldChg chg="add del replId">
        <pc:chgData name="Abels, Patrick" userId="ba666de4-0d21-43a6-8e66-51a18aae1b4a" providerId="ADAL" clId="{133AA99A-5491-4DE5-9695-40E01B78DF6F}" dt="2026-08-24T13:58:11.069" v="2935" actId="47"/>
        <pc:sldMkLst>
          <pc:docMk/>
          <pc:sldMk cId="3177612072" sldId="300"/>
        </pc:sldMkLst>
      </pc:sldChg>
      <pc:sldChg chg="addSp modSp add del mod ord">
        <pc:chgData name="Abels, Patrick" userId="ba666de4-0d21-43a6-8e66-51a18aae1b4a" providerId="ADAL" clId="{133AA99A-5491-4DE5-9695-40E01B78DF6F}" dt="2026-08-24T14:02:02.035" v="2983" actId="47"/>
        <pc:sldMkLst>
          <pc:docMk/>
          <pc:sldMk cId="2519553792" sldId="301"/>
        </pc:sldMkLst>
        <pc:spChg chg="mod">
          <ac:chgData name="Abels, Patrick" userId="ba666de4-0d21-43a6-8e66-51a18aae1b4a" providerId="ADAL" clId="{133AA99A-5491-4DE5-9695-40E01B78DF6F}" dt="2026-08-24T13:43:15.768" v="2461" actId="113"/>
          <ac:spMkLst>
            <pc:docMk/>
            <pc:sldMk cId="2519553792" sldId="301"/>
            <ac:spMk id="2" creationId="{59A2104F-88F5-D6BB-08B1-9800A980D097}"/>
          </ac:spMkLst>
        </pc:spChg>
        <pc:picChg chg="add mod modCrop">
          <ac:chgData name="Abels, Patrick" userId="ba666de4-0d21-43a6-8e66-51a18aae1b4a" providerId="ADAL" clId="{133AA99A-5491-4DE5-9695-40E01B78DF6F}" dt="2026-08-24T13:41:03.100" v="2449" actId="1076"/>
          <ac:picMkLst>
            <pc:docMk/>
            <pc:sldMk cId="2519553792" sldId="301"/>
            <ac:picMk id="3" creationId="{72F3D34D-6CE3-F783-8D41-FAA5CD9B3C5D}"/>
          </ac:picMkLst>
        </pc:picChg>
        <pc:picChg chg="add mod">
          <ac:chgData name="Abels, Patrick" userId="ba666de4-0d21-43a6-8e66-51a18aae1b4a" providerId="ADAL" clId="{133AA99A-5491-4DE5-9695-40E01B78DF6F}" dt="2026-08-24T13:41:07.530" v="2452" actId="1076"/>
          <ac:picMkLst>
            <pc:docMk/>
            <pc:sldMk cId="2519553792" sldId="301"/>
            <ac:picMk id="5" creationId="{3E9C3C3C-E250-68D8-311F-3FEEC7A108E5}"/>
          </ac:picMkLst>
        </pc:picChg>
        <pc:picChg chg="mod">
          <ac:chgData name="Abels, Patrick" userId="ba666de4-0d21-43a6-8e66-51a18aae1b4a" providerId="ADAL" clId="{133AA99A-5491-4DE5-9695-40E01B78DF6F}" dt="2026-08-24T13:41:03.100" v="2449" actId="1076"/>
          <ac:picMkLst>
            <pc:docMk/>
            <pc:sldMk cId="2519553792" sldId="301"/>
            <ac:picMk id="10" creationId="{A23FDBBE-79B7-A2C6-D7F4-F46365E568A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8754E-8E49-45A6-A53F-ED77C0976E08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CE8D7-4617-4416-97DC-7DE12CA8092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262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ECE8D7-4617-4416-97DC-7DE12CA8092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8422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me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303958-85F5-1DCC-72DA-E75AEEF95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6B11AE-A918-CE58-8583-9EAA8C16EE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Q1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78820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fü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3A79EBC3-5DD4-CE4B-469A-17EB8E501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DC3950-1360-F49B-EAC7-EEEF5D22A499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5" name="Graphic 4" descr="Brain in head with solid fill">
            <a:extLst>
              <a:ext uri="{FF2B5EF4-FFF2-40B4-BE49-F238E27FC236}">
                <a16:creationId xmlns:a16="http://schemas.microsoft.com/office/drawing/2014/main" id="{0A770FF1-5E3A-F320-549B-A38A25AC48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6" name="Half Frame 5">
            <a:extLst>
              <a:ext uri="{FF2B5EF4-FFF2-40B4-BE49-F238E27FC236}">
                <a16:creationId xmlns:a16="http://schemas.microsoft.com/office/drawing/2014/main" id="{2FCF0138-4E17-1815-0617-3C22B8F2738D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52648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A366F736-5039-F25E-25DD-FB08DC8CCD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Topic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876461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F5EE7A4-9DCA-9552-75DE-4DF92F913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Input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137976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C70749A1-934F-F520-50F8-91427997B6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Exercise</a:t>
            </a:r>
            <a:endParaRPr lang="en-DE" dirty="0"/>
          </a:p>
        </p:txBody>
      </p:sp>
      <p:pic>
        <p:nvPicPr>
          <p:cNvPr id="4" name="Graphic 3" descr="Pencil with solid fill">
            <a:extLst>
              <a:ext uri="{FF2B5EF4-FFF2-40B4-BE49-F238E27FC236}">
                <a16:creationId xmlns:a16="http://schemas.microsoft.com/office/drawing/2014/main" id="{2C417136-B394-01CA-9BAB-B675343C6B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1FB0AC4-7152-BC7B-AEA2-63F951184A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7" y="781533"/>
            <a:ext cx="9948285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BigXX,YY</a:t>
            </a:r>
            <a:endParaRPr lang="en-DE" dirty="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0BB94D2-9A50-F9BF-E812-8E311C4A91E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0578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CC3E667-9683-BA53-6609-73C1536C2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Solution</a:t>
            </a:r>
            <a:endParaRPr lang="en-DE" dirty="0"/>
          </a:p>
        </p:txBody>
      </p:sp>
      <p:pic>
        <p:nvPicPr>
          <p:cNvPr id="4" name="Graphic 3" descr="Pencil with solid fill">
            <a:extLst>
              <a:ext uri="{FF2B5EF4-FFF2-40B4-BE49-F238E27FC236}">
                <a16:creationId xmlns:a16="http://schemas.microsoft.com/office/drawing/2014/main" id="{1BE57EBF-70D2-AD73-937B-9ADC756E2B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B7DA706-8AAA-4D21-378C-EC7C4630C0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7740794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BigXX,YY</a:t>
            </a:r>
            <a:endParaRPr lang="en-DE" dirty="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7DEB59AD-5CEC-D774-E7E5-79F24A5F24F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14F0D6F6-BDE4-C7A4-E347-363AB8AEF3FC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096979BF-D7E8-3891-4B2A-C68B51C5F2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44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A52C17B-F1DA-FF95-90CF-5985754A04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Rule</a:t>
            </a:r>
            <a:endParaRPr lang="en-D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9BD5B0-3675-62DB-083F-E8BDC9857DD1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FF2DBB98-FF0E-21C5-E05B-E5F1E10411D7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B4DEFA5-E89A-CBBB-49AE-0E72E6C397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Topic</a:t>
            </a:r>
            <a:endParaRPr lang="en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12E3BC-BC79-8A27-0FB8-73A07E351F96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94701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7A02C986-2678-F339-1B6B-DF7C485773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Homework</a:t>
            </a:r>
            <a:endParaRPr lang="en-DE" dirty="0"/>
          </a:p>
        </p:txBody>
      </p:sp>
      <p:pic>
        <p:nvPicPr>
          <p:cNvPr id="4" name="Graphic 3" descr="Home with solid fill">
            <a:extLst>
              <a:ext uri="{FF2B5EF4-FFF2-40B4-BE49-F238E27FC236}">
                <a16:creationId xmlns:a16="http://schemas.microsoft.com/office/drawing/2014/main" id="{77E1CC6B-D9D1-80CE-EBE6-3C55BB6744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5" name="Half Frame 4">
            <a:extLst>
              <a:ext uri="{FF2B5EF4-FFF2-40B4-BE49-F238E27FC236}">
                <a16:creationId xmlns:a16="http://schemas.microsoft.com/office/drawing/2014/main" id="{67C563C7-B7F5-C783-4F56-A58869EC7359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1E63817-5E86-6FD8-CA9B-33DF2A0629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7" y="781533"/>
            <a:ext cx="868185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BigXX,YY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01029881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83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0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666A99-E6C4-4403-AC9C-8BFEA68963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Mathematik Q3 Abels</a:t>
            </a:r>
          </a:p>
        </p:txBody>
      </p:sp>
    </p:spTree>
    <p:extLst>
      <p:ext uri="{BB962C8B-B14F-4D97-AF65-F5344CB8AC3E}">
        <p14:creationId xmlns:p14="http://schemas.microsoft.com/office/powerpoint/2010/main" val="2500480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AE045-DF64-E019-F683-2327414DC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830F99-FEBD-6159-63AC-9A38C9487F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6E60B5-5292-9978-6058-B2D6EFC098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Big141-147 </a:t>
            </a:r>
            <a:r>
              <a:rPr lang="de-DE" dirty="0">
                <a:solidFill>
                  <a:srgbClr val="FFC000"/>
                </a:solidFill>
              </a:rPr>
              <a:t>III </a:t>
            </a:r>
            <a:r>
              <a:rPr lang="de-DE" dirty="0"/>
              <a:t>– ohne Hilfsmittel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E89A11-2DA4-581A-80CC-70454C825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32" y="1354492"/>
            <a:ext cx="4049460" cy="5430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556086-34EE-EC6B-51CA-58FAA2DE6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298" y="1354492"/>
            <a:ext cx="3978849" cy="55035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DAE91D-7B4C-D843-E70C-962DF81A8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991" y="4241800"/>
            <a:ext cx="1280307" cy="128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778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BDCFC5-C468-3054-F51C-88395F81EA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7B5230-21AB-8F15-0C04-0BA92EA677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17" b="72022"/>
          <a:stretch>
            <a:fillRect/>
          </a:stretch>
        </p:blipFill>
        <p:spPr>
          <a:xfrm>
            <a:off x="781829" y="2127885"/>
            <a:ext cx="10709520" cy="280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1446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83264B-E27A-11C3-E408-F817498EC5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Praxis der </a:t>
            </a:r>
            <a:r>
              <a:rPr lang="de-DE" b="1" dirty="0">
                <a:solidFill>
                  <a:srgbClr val="FFC000"/>
                </a:solidFill>
              </a:rPr>
              <a:t>Binomialverteilung</a:t>
            </a:r>
          </a:p>
        </p:txBody>
      </p:sp>
    </p:spTree>
    <p:extLst>
      <p:ext uri="{BB962C8B-B14F-4D97-AF65-F5344CB8AC3E}">
        <p14:creationId xmlns:p14="http://schemas.microsoft.com/office/powerpoint/2010/main" val="152001201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F770A-07CF-E958-1958-F6FA73AEB9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617" y="167189"/>
            <a:ext cx="7085647" cy="6523622"/>
          </a:xfrm>
        </p:spPr>
        <p:txBody>
          <a:bodyPr/>
          <a:lstStyle/>
          <a:p>
            <a:r>
              <a:rPr lang="de-DE" sz="3600" dirty="0"/>
              <a:t>Ein Würfel wird fünfmal geworfen.</a:t>
            </a:r>
          </a:p>
          <a:p>
            <a:endParaRPr lang="de-DE" sz="3600" dirty="0"/>
          </a:p>
          <a:p>
            <a:r>
              <a:rPr lang="de-DE" sz="3600" dirty="0"/>
              <a:t>Wie wahrscheinlich fallen …</a:t>
            </a:r>
          </a:p>
          <a:p>
            <a:endParaRPr lang="de-DE" sz="3600" dirty="0"/>
          </a:p>
          <a:p>
            <a:pPr algn="l"/>
            <a:r>
              <a:rPr lang="de-DE" sz="3600" dirty="0"/>
              <a:t>… </a:t>
            </a:r>
            <a:r>
              <a:rPr lang="de-DE" sz="3600" b="1" dirty="0"/>
              <a:t>genau </a:t>
            </a:r>
            <a:r>
              <a:rPr lang="de-DE" sz="3600" dirty="0"/>
              <a:t>2 Sechsen?</a:t>
            </a:r>
          </a:p>
          <a:p>
            <a:pPr algn="l"/>
            <a:r>
              <a:rPr lang="de-DE" sz="3600" dirty="0"/>
              <a:t>… </a:t>
            </a:r>
            <a:r>
              <a:rPr lang="de-DE" sz="3600" b="1" dirty="0"/>
              <a:t>höchstens </a:t>
            </a:r>
            <a:r>
              <a:rPr lang="de-DE" sz="3600" dirty="0"/>
              <a:t>2 Sechsen?</a:t>
            </a:r>
          </a:p>
          <a:p>
            <a:pPr algn="l"/>
            <a:r>
              <a:rPr lang="de-DE" sz="3600" dirty="0"/>
              <a:t>… </a:t>
            </a:r>
            <a:r>
              <a:rPr lang="de-DE" sz="3600" b="1" dirty="0"/>
              <a:t>mindestens</a:t>
            </a:r>
            <a:r>
              <a:rPr lang="de-DE" sz="3600" dirty="0"/>
              <a:t> 2 Sechsen?</a:t>
            </a:r>
          </a:p>
          <a:p>
            <a:pPr algn="l"/>
            <a:r>
              <a:rPr lang="de-DE" sz="3600" dirty="0"/>
              <a:t>… </a:t>
            </a:r>
            <a:r>
              <a:rPr lang="de-DE" sz="3600" b="1" dirty="0"/>
              <a:t>zwischen</a:t>
            </a:r>
            <a:r>
              <a:rPr lang="de-DE" sz="3600" dirty="0"/>
              <a:t> 2 </a:t>
            </a:r>
            <a:r>
              <a:rPr lang="de-DE" sz="3600" b="1" dirty="0"/>
              <a:t>und</a:t>
            </a:r>
            <a:r>
              <a:rPr lang="de-DE" sz="3600" dirty="0"/>
              <a:t> 4 Sechsen?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767D1E-D4AE-AFD7-C760-AB075B138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538" y="2267090"/>
            <a:ext cx="3140190" cy="291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0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2A699D9-7E99-77BF-7134-6B91C17D8399}"/>
              </a:ext>
            </a:extLst>
          </p:cNvPr>
          <p:cNvSpPr/>
          <p:nvPr/>
        </p:nvSpPr>
        <p:spPr>
          <a:xfrm>
            <a:off x="589326" y="5838678"/>
            <a:ext cx="3452322" cy="347472"/>
          </a:xfrm>
          <a:prstGeom prst="rect">
            <a:avLst/>
          </a:prstGeom>
          <a:solidFill>
            <a:srgbClr val="FF00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895CFF-8453-2C2B-3AE5-45D4AC2206C6}"/>
              </a:ext>
            </a:extLst>
          </p:cNvPr>
          <p:cNvSpPr/>
          <p:nvPr/>
        </p:nvSpPr>
        <p:spPr>
          <a:xfrm>
            <a:off x="589326" y="6245352"/>
            <a:ext cx="4787346" cy="347472"/>
          </a:xfrm>
          <a:prstGeom prst="rect">
            <a:avLst/>
          </a:prstGeom>
          <a:solidFill>
            <a:srgbClr val="FF00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200D9A-9D21-6835-76CE-13BFBC028157}"/>
              </a:ext>
            </a:extLst>
          </p:cNvPr>
          <p:cNvSpPr/>
          <p:nvPr/>
        </p:nvSpPr>
        <p:spPr>
          <a:xfrm>
            <a:off x="589327" y="4899738"/>
            <a:ext cx="2574497" cy="347472"/>
          </a:xfrm>
          <a:prstGeom prst="rect">
            <a:avLst/>
          </a:prstGeom>
          <a:solidFill>
            <a:srgbClr val="FF00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7ADEE53-4AA7-167A-44E8-8F91C13943C4}"/>
              </a:ext>
            </a:extLst>
          </p:cNvPr>
          <p:cNvSpPr/>
          <p:nvPr/>
        </p:nvSpPr>
        <p:spPr>
          <a:xfrm>
            <a:off x="589327" y="3236081"/>
            <a:ext cx="2574497" cy="347472"/>
          </a:xfrm>
          <a:prstGeom prst="rect">
            <a:avLst/>
          </a:prstGeom>
          <a:solidFill>
            <a:srgbClr val="FF00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EE095D5-013C-A4F7-5020-DF5EA737E1CE}"/>
              </a:ext>
            </a:extLst>
          </p:cNvPr>
          <p:cNvSpPr/>
          <p:nvPr/>
        </p:nvSpPr>
        <p:spPr>
          <a:xfrm>
            <a:off x="850392" y="2850156"/>
            <a:ext cx="1271016" cy="347472"/>
          </a:xfrm>
          <a:prstGeom prst="rect">
            <a:avLst/>
          </a:prstGeom>
          <a:solidFill>
            <a:srgbClr val="FF00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D10E646-3782-851B-00FE-19BC0C268ED5}"/>
              </a:ext>
            </a:extLst>
          </p:cNvPr>
          <p:cNvSpPr/>
          <p:nvPr/>
        </p:nvSpPr>
        <p:spPr>
          <a:xfrm>
            <a:off x="832104" y="4498848"/>
            <a:ext cx="1627632" cy="347472"/>
          </a:xfrm>
          <a:prstGeom prst="rect">
            <a:avLst/>
          </a:prstGeom>
          <a:solidFill>
            <a:srgbClr val="FF0000">
              <a:alpha val="3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9E08B1F-93EA-F3FF-1810-BD3E2B99AD4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7" y="1670856"/>
                <a:ext cx="6236061" cy="47756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de-DE" sz="2000" dirty="0"/>
                  <a:t> ist </a:t>
                </a:r>
                <a:r>
                  <a:rPr lang="de-DE" sz="2000" b="1" dirty="0"/>
                  <a:t>binomialverteilt</a:t>
                </a:r>
                <a:r>
                  <a:rPr lang="de-DE" sz="2000" dirty="0"/>
                  <a:t> mit Parametern </a:t>
                </a:r>
                <a14:m>
                  <m:oMath xmlns:m="http://schemas.openxmlformats.org/officeDocument/2006/math">
                    <m:r>
                      <a:rPr lang="de-DE" sz="2000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de-DE" sz="2000" dirty="0"/>
                  <a:t> und </a:t>
                </a:r>
                <a14:m>
                  <m:oMath xmlns:m="http://schemas.openxmlformats.org/officeDocument/2006/math">
                    <m:r>
                      <a:rPr lang="de-DE" sz="20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de-DE" sz="2000" dirty="0"/>
                  <a:t>.</a:t>
                </a:r>
              </a:p>
              <a:p>
                <a:endParaRPr lang="de-DE" sz="2000" b="1" dirty="0">
                  <a:latin typeface="+mj-lt"/>
                </a:endParaRPr>
              </a:p>
              <a:p>
                <a:r>
                  <a:rPr lang="de-DE" sz="2000" b="1" dirty="0">
                    <a:latin typeface="+mj-lt"/>
                  </a:rPr>
                  <a:t>Punktwahrscheinlichkeit </a:t>
                </a:r>
              </a:p>
              <a:p>
                <a:r>
                  <a:rPr lang="de-DE" sz="2000" b="1" dirty="0">
                    <a:latin typeface="+mj-lt"/>
                  </a:rPr>
                  <a:t>= Einfache Binomialverteilung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2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de-DE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0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de-DE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de-DE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de-DE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de-DE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de-DE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de-DE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de-DE" sz="2000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de-DE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de-DE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  <m:r>
                        <a:rPr lang="de-DE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de-DE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de-DE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de-DE" sz="20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</m:e>
                        <m:sup>
                          <m:r>
                            <a:rPr lang="de-DE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de-DE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de-DE" sz="2000" b="1" dirty="0">
                  <a:latin typeface="+mj-lt"/>
                </a:endParaRPr>
              </a:p>
              <a:p>
                <a:endParaRPr lang="de-DE" sz="2000" b="1" dirty="0">
                  <a:latin typeface="+mj-lt"/>
                </a:endParaRPr>
              </a:p>
              <a:p>
                <a:r>
                  <a:rPr lang="de-DE" sz="2000" b="1" dirty="0">
                    <a:latin typeface="+mj-lt"/>
                  </a:rPr>
                  <a:t>Intervallwahrscheinlichkeit </a:t>
                </a:r>
              </a:p>
              <a:p>
                <a:r>
                  <a:rPr lang="de-DE" sz="2000" b="1" dirty="0">
                    <a:latin typeface="+mj-lt"/>
                  </a:rPr>
                  <a:t>= Kumulierte Binomialverteilung</a:t>
                </a:r>
              </a:p>
              <a:p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20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20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20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de-DE" sz="20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de-DE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sz="2000" b="1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de-DE" sz="2000" b="1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mr>
                          <m:mr>
                            <m:e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mr>
                        </m:m>
                      </m:e>
                    </m:d>
                    <m:r>
                      <a:rPr lang="de-DE" sz="2000" b="1" i="1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de-DE" sz="2000" b="1" i="1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de-DE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000" b="1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</m:e>
                      <m:sup>
                        <m:r>
                          <a:rPr lang="de-DE" sz="2000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de-DE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lang="de-DE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+…+</m:t>
                    </m:r>
                    <m:d>
                      <m:dPr>
                        <m:ctrlPr>
                          <a:rPr lang="de-DE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sz="2000" b="1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de-DE" sz="2000" b="1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mr>
                          <m:mr>
                            <m:e>
                              <m:r>
                                <a:rPr lang="de-DE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mr>
                        </m:m>
                      </m:e>
                    </m:d>
                    <m:r>
                      <a:rPr lang="de-DE" sz="2000" b="1" i="1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de-DE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lang="de-DE" sz="2000" b="1" i="1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de-DE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de-DE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000" b="1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</m:e>
                      <m:sup>
                        <m:r>
                          <a:rPr lang="de-DE" sz="2000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de-DE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de-DE" sz="2000" dirty="0">
                    <a:latin typeface="+mj-lt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=1−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de-DE" sz="2000" dirty="0">
                    <a:latin typeface="+mj-lt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de-DE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de-DE" sz="2000" dirty="0"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9E08B1F-93EA-F3FF-1810-BD3E2B99AD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7" y="1670856"/>
                <a:ext cx="6236061" cy="4775664"/>
              </a:xfrm>
              <a:blipFill>
                <a:blip r:embed="rId2"/>
                <a:stretch>
                  <a:fillRect l="-1075" t="-1276" b="-54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6E603AF-F086-D99E-DF8B-E1BA9B445BFA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>
              <a:xfrm>
                <a:off x="589327" y="781533"/>
                <a:ext cx="11206433" cy="646112"/>
              </a:xfrm>
            </p:spPr>
            <p:txBody>
              <a:bodyPr/>
              <a:lstStyle/>
              <a:p>
                <a:r>
                  <a:rPr lang="de-DE" sz="3200" dirty="0"/>
                  <a:t>Binomialverteilung – </a:t>
                </a:r>
                <a14:m>
                  <m:oMath xmlns:m="http://schemas.openxmlformats.org/officeDocument/2006/math"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3200" dirty="0"/>
                  <a:t> und </a:t>
                </a:r>
                <a14:m>
                  <m:oMath xmlns:m="http://schemas.openxmlformats.org/officeDocument/2006/math">
                    <m:r>
                      <a:rPr lang="de-DE" sz="32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de-DE" sz="3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endParaRPr lang="de-DE" sz="32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6E603AF-F086-D99E-DF8B-E1BA9B445B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xfrm>
                <a:off x="589327" y="781533"/>
                <a:ext cx="11206433" cy="646112"/>
              </a:xfrm>
              <a:blipFill>
                <a:blip r:embed="rId3"/>
                <a:stretch>
                  <a:fillRect l="-1415" t="-18868" b="-1415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EA6AD3BB-4D64-CDEA-F23D-CC8D862D0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436" y="3023892"/>
            <a:ext cx="2088019" cy="9518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Placeholder 1">
                <a:extLst>
                  <a:ext uri="{FF2B5EF4-FFF2-40B4-BE49-F238E27FC236}">
                    <a16:creationId xmlns:a16="http://schemas.microsoft.com/office/drawing/2014/main" id="{F0436F84-92B0-1A2C-5F25-4B7586E043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03573" y="1661711"/>
                <a:ext cx="5296167" cy="47756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1800" b="1" dirty="0">
                    <a:latin typeface="+mj-lt"/>
                  </a:rPr>
                  <a:t>Beispiel: </a:t>
                </a:r>
                <a14:m>
                  <m:oMath xmlns:m="http://schemas.openxmlformats.org/officeDocument/2006/math">
                    <m:r>
                      <a:rPr lang="de-DE" sz="1800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de-DE" sz="18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18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de-DE" sz="1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de-DE" sz="18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de-DE" sz="18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1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1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de-DE" sz="1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de-DE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sz="1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de-DE" sz="1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1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de-DE" sz="1800" dirty="0">
                  <a:solidFill>
                    <a:srgbClr val="00B0F0"/>
                  </a:solidFill>
                </a:endParaRPr>
              </a:p>
              <a:p>
                <a:endParaRPr lang="de-DE" sz="1800" b="1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1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de-DE" sz="18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de-DE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8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de-DE" sz="1800" i="1"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de-DE" sz="18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8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de-DE" sz="18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de-DE" sz="18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de-DE" sz="1800" b="0" i="1" smtClean="0">
                          <a:latin typeface="Cambria Math" panose="02040503050406030204" pitchFamily="18" charset="0"/>
                        </a:rPr>
                        <m:t>≈0,1608</m:t>
                      </m:r>
                    </m:oMath>
                  </m:oMathPara>
                </a14:m>
                <a:endParaRPr lang="de-DE" sz="1800" dirty="0">
                  <a:latin typeface="+mj-lt"/>
                </a:endParaRPr>
              </a:p>
              <a:p>
                <a:endParaRPr lang="de-DE" sz="1800" b="1" dirty="0">
                  <a:latin typeface="+mj-lt"/>
                </a:endParaRPr>
              </a:p>
              <a:p>
                <a:endParaRPr lang="de-DE" sz="1800" b="1" dirty="0">
                  <a:latin typeface="+mj-lt"/>
                </a:endParaRPr>
              </a:p>
              <a:p>
                <a:endParaRPr lang="de-DE" sz="1800" b="1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de-DE" sz="18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de-DE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8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de-DE" sz="18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de-DE" sz="18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8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de-DE" sz="1800" b="1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de-DE" sz="18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de-DE" sz="1800" b="0" i="1" smtClean="0">
                          <a:latin typeface="Cambria Math" panose="02040503050406030204" pitchFamily="18" charset="0"/>
                        </a:rPr>
                        <m:t>≈0,9646</m:t>
                      </m:r>
                    </m:oMath>
                  </m:oMathPara>
                </a14:m>
                <a:endParaRPr lang="de-DE" sz="180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1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de-DE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de-DE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800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de-DE" sz="18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de-DE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de-DE" sz="18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8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de-DE" sz="18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de-DE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de-DE" sz="1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de-DE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0,1962</m:t>
                      </m:r>
                    </m:oMath>
                  </m:oMathPara>
                </a14:m>
                <a:endParaRPr lang="de-DE" sz="18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1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de-DE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de-DE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de-DE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de-DE" sz="1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de-DE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de-DE" sz="18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8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de-DE" sz="18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de-DE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de-DE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de-DE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de-DE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sz="1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de-DE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de-DE" sz="18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8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de-DE" sz="18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de-DE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de-DE" sz="1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de-DE" sz="1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de-DE" sz="1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≈0,</m:t>
                      </m:r>
                      <m:r>
                        <a:rPr lang="de-DE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1961</m:t>
                      </m:r>
                    </m:oMath>
                  </m:oMathPara>
                </a14:m>
                <a:endParaRPr lang="de-DE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 Placeholder 1">
                <a:extLst>
                  <a:ext uri="{FF2B5EF4-FFF2-40B4-BE49-F238E27FC236}">
                    <a16:creationId xmlns:a16="http://schemas.microsoft.com/office/drawing/2014/main" id="{F0436F84-92B0-1A2C-5F25-4B7586E04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573" y="1661711"/>
                <a:ext cx="5296167" cy="4775664"/>
              </a:xfrm>
              <a:prstGeom prst="rect">
                <a:avLst/>
              </a:prstGeom>
              <a:blipFill>
                <a:blip r:embed="rId5"/>
                <a:stretch>
                  <a:fillRect l="-921" t="-12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EA700CE2-FCFA-F7DF-9C6A-2519418B41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3991" y="5727186"/>
            <a:ext cx="1678911" cy="10363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D90D6DE-5D5D-1684-5F4A-CFCE80650863}"/>
              </a:ext>
            </a:extLst>
          </p:cNvPr>
          <p:cNvSpPr txBox="1"/>
          <p:nvPr/>
        </p:nvSpPr>
        <p:spPr>
          <a:xfrm>
            <a:off x="9292672" y="3409817"/>
            <a:ext cx="2424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Taschenrechner / Tabelle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60DD808-5F7A-A14B-FE85-CD4CFA2C7E5F}"/>
              </a:ext>
            </a:extLst>
          </p:cNvPr>
          <p:cNvCxnSpPr/>
          <p:nvPr/>
        </p:nvCxnSpPr>
        <p:spPr>
          <a:xfrm flipV="1">
            <a:off x="9454896" y="2906002"/>
            <a:ext cx="0" cy="47192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69F0136-473E-6A0D-7669-121592A86F56}"/>
              </a:ext>
            </a:extLst>
          </p:cNvPr>
          <p:cNvCxnSpPr>
            <a:cxnSpLocks/>
          </p:cNvCxnSpPr>
          <p:nvPr/>
        </p:nvCxnSpPr>
        <p:spPr>
          <a:xfrm>
            <a:off x="9473184" y="3739821"/>
            <a:ext cx="0" cy="47192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53507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46C5A3-67B6-E520-5354-1CB96DD91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C0A6F-7ED9-53E9-5268-E2A1855883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Big129-140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23281E-6ED0-A332-CCE6-0B6605CA0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0" y="3079007"/>
            <a:ext cx="6096000" cy="8030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7F59D3-4572-6A5B-5ABF-7836C2710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439" y="3125909"/>
            <a:ext cx="6096000" cy="7949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EEEBCA-2B7A-0F5B-A54A-7CC814E5F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" y="1779514"/>
            <a:ext cx="6106559" cy="7949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1E6DFC-709B-7BEB-62CE-6837105CA1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5439" y="1895535"/>
            <a:ext cx="6085441" cy="6467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69774E-57C8-693A-CC01-3529C85B7B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213" y="4275627"/>
            <a:ext cx="11222695" cy="214422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9AB8EC-1C60-2ACF-CB71-77E739CE6847}"/>
              </a:ext>
            </a:extLst>
          </p:cNvPr>
          <p:cNvSpPr txBox="1"/>
          <p:nvPr/>
        </p:nvSpPr>
        <p:spPr>
          <a:xfrm>
            <a:off x="4030890" y="2795374"/>
            <a:ext cx="4087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mit Taschenrechner und Tabelle</a:t>
            </a:r>
          </a:p>
        </p:txBody>
      </p:sp>
    </p:spTree>
    <p:extLst>
      <p:ext uri="{BB962C8B-B14F-4D97-AF65-F5344CB8AC3E}">
        <p14:creationId xmlns:p14="http://schemas.microsoft.com/office/powerpoint/2010/main" val="120249722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2BF07D-B93C-D78A-4082-5E29E5179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CEE30-0110-F262-02B3-FEF0DF2B4C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Big129-140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DEB18C-1D9F-1C01-3DFF-B11AE1DDEF0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52A1A"/>
              </a:clrFrom>
              <a:clrTo>
                <a:srgbClr val="052A1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31223" y="1104589"/>
            <a:ext cx="6308189" cy="574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71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CE00EE-79AE-A8C5-4E09-95D464F1CC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E670E-52A6-A2E9-1902-6459F62A64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Big141-147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B727D-B363-01FE-0712-59C27ED64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9" y="1427644"/>
            <a:ext cx="3935977" cy="5430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6B5F6B-9657-A41E-2CCD-D09E2BB7C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258" y="1427643"/>
            <a:ext cx="3623897" cy="54303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394553-206F-4036-A1C6-365A2F2A2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628" y="521208"/>
            <a:ext cx="4096283" cy="59161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0D9C2D-AC1A-2963-3EAF-1FBD9E929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4883" y="437055"/>
            <a:ext cx="1962820" cy="14876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0A3E7C-F128-275C-DBCF-5901F3B0B7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4347" y="3495883"/>
            <a:ext cx="1819957" cy="12938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118750-494D-DDA2-D63D-66C111F0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4883" y="5227653"/>
            <a:ext cx="1704300" cy="129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1941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160AC-32E7-BD2B-68B0-ED87A0378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9FF667-CF37-6D28-E3CA-B6057DFFE5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DC75E-4A72-E579-DC9F-88EB84401F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Big141-147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9D352-C6E3-9008-E02C-98E29744D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331" y="1298448"/>
            <a:ext cx="3800313" cy="53583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611E0A-E572-3676-FE8E-0F3B3190B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644" y="1226476"/>
            <a:ext cx="3817321" cy="54303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63ADA3-DFCD-199B-686A-AD14F98D0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094" y="1323848"/>
            <a:ext cx="1776550" cy="1143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4153CA-E941-FCA4-CF7C-2D096626F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382" y="3191390"/>
            <a:ext cx="1746721" cy="23773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198149-3341-CCAD-30FB-815F364768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8246" y="5670358"/>
            <a:ext cx="1703398" cy="11072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49F359-5318-D5B5-3D29-6040FDD19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5177" y="1235007"/>
            <a:ext cx="2092951" cy="13353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ABBC1E3-3693-D950-E2F8-96062B4CC6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5038" y="3329773"/>
            <a:ext cx="1857447" cy="10319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C8D655B-A02D-AE1A-0C8D-3058E705C6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97019" y="5184147"/>
            <a:ext cx="1871110" cy="120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6406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HS Font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188</Words>
  <Application>Microsoft Office PowerPoint</Application>
  <PresentationFormat>Widescreen</PresentationFormat>
  <Paragraphs>40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Arial Black</vt:lpstr>
      <vt:lpstr>Cambria Math</vt:lpstr>
      <vt:lpstr>Montserrat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Abels, Patrick</dc:creator>
  <cp:lastModifiedBy>Abels, Patrick</cp:lastModifiedBy>
  <cp:revision>31</cp:revision>
  <dcterms:created xsi:type="dcterms:W3CDTF">2025-07-15T13:07:04Z</dcterms:created>
  <dcterms:modified xsi:type="dcterms:W3CDTF">2026-08-24T18:05:27Z</dcterms:modified>
</cp:coreProperties>
</file>