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300" r:id="rId5"/>
    <p:sldId id="271" r:id="rId6"/>
    <p:sldId id="290" r:id="rId7"/>
    <p:sldId id="292" r:id="rId8"/>
    <p:sldId id="301" r:id="rId9"/>
    <p:sldId id="302" r:id="rId10"/>
    <p:sldId id="303" r:id="rId11"/>
    <p:sldId id="304" r:id="rId12"/>
    <p:sldId id="29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D543D-C039-4B58-B942-DD65ABD4E2B4}" v="506" dt="2026-05-11T16:23:23.328"/>
    <p1510:client id="{E14133E2-0FB0-4463-8617-5AE2E6BA9C90}" v="92" dt="2026-05-11T19:55:29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undo custSel addSld delSld modSld sldOrd">
      <pc:chgData name="Abels, Patrick" userId="ba666de4-0d21-43a6-8e66-51a18aae1b4a" providerId="ADAL" clId="{133AA99A-5491-4DE5-9695-40E01B78DF6F}" dt="2026-05-11T20:01:00.500" v="5537" actId="1076"/>
      <pc:docMkLst>
        <pc:docMk/>
      </pc:docMkLst>
      <pc:sldChg chg="addSp modSp mod">
        <pc:chgData name="Abels, Patrick" userId="ba666de4-0d21-43a6-8e66-51a18aae1b4a" providerId="ADAL" clId="{133AA99A-5491-4DE5-9695-40E01B78DF6F}" dt="2026-05-11T19:50:57.429" v="5377" actId="1076"/>
        <pc:sldMkLst>
          <pc:docMk/>
          <pc:sldMk cId="875954595" sldId="259"/>
        </pc:sldMkLst>
        <pc:spChg chg="mod">
          <ac:chgData name="Abels, Patrick" userId="ba666de4-0d21-43a6-8e66-51a18aae1b4a" providerId="ADAL" clId="{133AA99A-5491-4DE5-9695-40E01B78DF6F}" dt="2026-05-11T19:50:35.565" v="5366" actId="20577"/>
          <ac:spMkLst>
            <pc:docMk/>
            <pc:sldMk cId="875954595" sldId="259"/>
            <ac:spMk id="2" creationId="{852FA215-9F79-E6DF-234A-8933BB56D9D6}"/>
          </ac:spMkLst>
        </pc:spChg>
        <pc:picChg chg="add mod">
          <ac:chgData name="Abels, Patrick" userId="ba666de4-0d21-43a6-8e66-51a18aae1b4a" providerId="ADAL" clId="{133AA99A-5491-4DE5-9695-40E01B78DF6F}" dt="2026-05-11T19:50:45.878" v="5370" actId="1076"/>
          <ac:picMkLst>
            <pc:docMk/>
            <pc:sldMk cId="875954595" sldId="259"/>
            <ac:picMk id="3" creationId="{6572E20A-89E5-D213-4FF5-31AE48C3FA47}"/>
          </ac:picMkLst>
        </pc:picChg>
        <pc:picChg chg="add mod">
          <ac:chgData name="Abels, Patrick" userId="ba666de4-0d21-43a6-8e66-51a18aae1b4a" providerId="ADAL" clId="{133AA99A-5491-4DE5-9695-40E01B78DF6F}" dt="2026-05-11T19:50:53.878" v="5374" actId="1076"/>
          <ac:picMkLst>
            <pc:docMk/>
            <pc:sldMk cId="875954595" sldId="259"/>
            <ac:picMk id="4" creationId="{F674B2C5-403E-CF33-B13B-89FA194BE3B3}"/>
          </ac:picMkLst>
        </pc:picChg>
        <pc:picChg chg="add mod">
          <ac:chgData name="Abels, Patrick" userId="ba666de4-0d21-43a6-8e66-51a18aae1b4a" providerId="ADAL" clId="{133AA99A-5491-4DE5-9695-40E01B78DF6F}" dt="2026-05-11T19:50:57.429" v="5377" actId="1076"/>
          <ac:picMkLst>
            <pc:docMk/>
            <pc:sldMk cId="875954595" sldId="259"/>
            <ac:picMk id="6" creationId="{58CB4606-0AFE-EE9B-CFC3-3A8E0CE9E129}"/>
          </ac:picMkLst>
        </pc:picChg>
      </pc:sldChg>
      <pc:sldChg chg="modSp">
        <pc:chgData name="Abels, Patrick" userId="ba666de4-0d21-43a6-8e66-51a18aae1b4a" providerId="ADAL" clId="{133AA99A-5491-4DE5-9695-40E01B78DF6F}" dt="2026-05-11T17:16:07.547" v="5312" actId="20577"/>
        <pc:sldMkLst>
          <pc:docMk/>
          <pc:sldMk cId="1520012010" sldId="260"/>
        </pc:sldMkLst>
        <pc:spChg chg="mod">
          <ac:chgData name="Abels, Patrick" userId="ba666de4-0d21-43a6-8e66-51a18aae1b4a" providerId="ADAL" clId="{133AA99A-5491-4DE5-9695-40E01B78DF6F}" dt="2026-05-11T17:16:07.547" v="5312" actId="20577"/>
          <ac:spMkLst>
            <pc:docMk/>
            <pc:sldMk cId="1520012010" sldId="260"/>
            <ac:spMk id="2" creationId="{D583264B-E27A-11C3-E408-F817498EC565}"/>
          </ac:spMkLst>
        </pc:spChg>
      </pc:sldChg>
      <pc:sldChg chg="del">
        <pc:chgData name="Abels, Patrick" userId="ba666de4-0d21-43a6-8e66-51a18aae1b4a" providerId="ADAL" clId="{133AA99A-5491-4DE5-9695-40E01B78DF6F}" dt="2026-05-11T15:42:45.001" v="4084" actId="47"/>
        <pc:sldMkLst>
          <pc:docMk/>
          <pc:sldMk cId="3549993588" sldId="270"/>
        </pc:sldMkLst>
      </pc:sldChg>
      <pc:sldChg chg="addSp delSp modSp mod">
        <pc:chgData name="Abels, Patrick" userId="ba666de4-0d21-43a6-8e66-51a18aae1b4a" providerId="ADAL" clId="{133AA99A-5491-4DE5-9695-40E01B78DF6F}" dt="2026-05-11T19:52:55.597" v="5432" actId="1076"/>
        <pc:sldMkLst>
          <pc:docMk/>
          <pc:sldMk cId="1181092132" sldId="271"/>
        </pc:sldMkLst>
        <pc:spChg chg="mod">
          <ac:chgData name="Abels, Patrick" userId="ba666de4-0d21-43a6-8e66-51a18aae1b4a" providerId="ADAL" clId="{133AA99A-5491-4DE5-9695-40E01B78DF6F}" dt="2026-05-11T19:51:51.063" v="5413" actId="20577"/>
          <ac:spMkLst>
            <pc:docMk/>
            <pc:sldMk cId="1181092132" sldId="271"/>
            <ac:spMk id="2" creationId="{CE35A0EE-AF60-1FFA-4FBF-B4C5F6D929BD}"/>
          </ac:spMkLst>
        </pc:spChg>
        <pc:spChg chg="mod">
          <ac:chgData name="Abels, Patrick" userId="ba666de4-0d21-43a6-8e66-51a18aae1b4a" providerId="ADAL" clId="{133AA99A-5491-4DE5-9695-40E01B78DF6F}" dt="2026-05-11T19:51:19.534" v="5408" actId="20577"/>
          <ac:spMkLst>
            <pc:docMk/>
            <pc:sldMk cId="1181092132" sldId="271"/>
            <ac:spMk id="3" creationId="{08903BC6-65E5-6068-3810-A48B1954E77A}"/>
          </ac:spMkLst>
        </pc:spChg>
        <pc:spChg chg="add del mod ord">
          <ac:chgData name="Abels, Patrick" userId="ba666de4-0d21-43a6-8e66-51a18aae1b4a" providerId="ADAL" clId="{133AA99A-5491-4DE5-9695-40E01B78DF6F}" dt="2026-05-11T19:51:52.807" v="5414" actId="478"/>
          <ac:spMkLst>
            <pc:docMk/>
            <pc:sldMk cId="1181092132" sldId="271"/>
            <ac:spMk id="7" creationId="{EA14F57D-897F-966C-8762-FDD685C66EE5}"/>
          </ac:spMkLst>
        </pc:spChg>
        <pc:spChg chg="add del mod ord">
          <ac:chgData name="Abels, Patrick" userId="ba666de4-0d21-43a6-8e66-51a18aae1b4a" providerId="ADAL" clId="{133AA99A-5491-4DE5-9695-40E01B78DF6F}" dt="2026-05-11T19:51:52.807" v="5414" actId="478"/>
          <ac:spMkLst>
            <pc:docMk/>
            <pc:sldMk cId="1181092132" sldId="271"/>
            <ac:spMk id="8" creationId="{192D4D70-87DC-5E9F-F4E2-A4FA6BFF4FE4}"/>
          </ac:spMkLst>
        </pc:spChg>
        <pc:spChg chg="add del mod ord">
          <ac:chgData name="Abels, Patrick" userId="ba666de4-0d21-43a6-8e66-51a18aae1b4a" providerId="ADAL" clId="{133AA99A-5491-4DE5-9695-40E01B78DF6F}" dt="2026-05-11T16:04:06.362" v="4651" actId="478"/>
          <ac:spMkLst>
            <pc:docMk/>
            <pc:sldMk cId="1181092132" sldId="271"/>
            <ac:spMk id="9" creationId="{DE3399C3-987D-5249-2F6A-7CF2916E64A6}"/>
          </ac:spMkLst>
        </pc:spChg>
        <pc:spChg chg="add del mod ord">
          <ac:chgData name="Abels, Patrick" userId="ba666de4-0d21-43a6-8e66-51a18aae1b4a" providerId="ADAL" clId="{133AA99A-5491-4DE5-9695-40E01B78DF6F}" dt="2026-05-11T19:51:52.807" v="5414" actId="478"/>
          <ac:spMkLst>
            <pc:docMk/>
            <pc:sldMk cId="1181092132" sldId="271"/>
            <ac:spMk id="10" creationId="{CFCED9AC-7CDB-ABB0-3045-00562E2999A3}"/>
          </ac:spMkLst>
        </pc:spChg>
        <pc:spChg chg="add del mod ord">
          <ac:chgData name="Abels, Patrick" userId="ba666de4-0d21-43a6-8e66-51a18aae1b4a" providerId="ADAL" clId="{133AA99A-5491-4DE5-9695-40E01B78DF6F}" dt="2026-05-11T19:51:52.807" v="5414" actId="478"/>
          <ac:spMkLst>
            <pc:docMk/>
            <pc:sldMk cId="1181092132" sldId="271"/>
            <ac:spMk id="11" creationId="{163FA128-5DCF-5C26-DAB8-FF527B18313E}"/>
          </ac:spMkLst>
        </pc:spChg>
        <pc:picChg chg="del">
          <ac:chgData name="Abels, Patrick" userId="ba666de4-0d21-43a6-8e66-51a18aae1b4a" providerId="ADAL" clId="{133AA99A-5491-4DE5-9695-40E01B78DF6F}" dt="2026-05-11T15:43:33.529" v="4121" actId="478"/>
          <ac:picMkLst>
            <pc:docMk/>
            <pc:sldMk cId="1181092132" sldId="271"/>
            <ac:picMk id="5" creationId="{763D8A63-2AAA-0CB5-293E-3E833116634C}"/>
          </ac:picMkLst>
        </pc:picChg>
        <pc:picChg chg="add mod">
          <ac:chgData name="Abels, Patrick" userId="ba666de4-0d21-43a6-8e66-51a18aae1b4a" providerId="ADAL" clId="{133AA99A-5491-4DE5-9695-40E01B78DF6F}" dt="2026-05-11T19:52:55.597" v="5432" actId="1076"/>
          <ac:picMkLst>
            <pc:docMk/>
            <pc:sldMk cId="1181092132" sldId="271"/>
            <ac:picMk id="5" creationId="{F55E12C0-3C91-42B8-FB53-148DE4E21AB0}"/>
          </ac:picMkLst>
        </pc:picChg>
        <pc:picChg chg="add del mod">
          <ac:chgData name="Abels, Patrick" userId="ba666de4-0d21-43a6-8e66-51a18aae1b4a" providerId="ADAL" clId="{133AA99A-5491-4DE5-9695-40E01B78DF6F}" dt="2026-05-11T16:03:10.290" v="4600" actId="478"/>
          <ac:picMkLst>
            <pc:docMk/>
            <pc:sldMk cId="1181092132" sldId="271"/>
            <ac:picMk id="6" creationId="{5A5957DB-290D-5F1C-68C2-7D0D9C61DCCE}"/>
          </ac:picMkLst>
        </pc:picChg>
        <pc:picChg chg="add mod">
          <ac:chgData name="Abels, Patrick" userId="ba666de4-0d21-43a6-8e66-51a18aae1b4a" providerId="ADAL" clId="{133AA99A-5491-4DE5-9695-40E01B78DF6F}" dt="2026-05-11T19:52:53.693" v="5431" actId="1076"/>
          <ac:picMkLst>
            <pc:docMk/>
            <pc:sldMk cId="1181092132" sldId="271"/>
            <ac:picMk id="9" creationId="{14E80525-4AE6-02BA-85DE-6067B5A52405}"/>
          </ac:picMkLst>
        </pc:picChg>
        <pc:picChg chg="add del mod">
          <ac:chgData name="Abels, Patrick" userId="ba666de4-0d21-43a6-8e66-51a18aae1b4a" providerId="ADAL" clId="{133AA99A-5491-4DE5-9695-40E01B78DF6F}" dt="2026-05-11T16:11:26.082" v="4925" actId="478"/>
          <ac:picMkLst>
            <pc:docMk/>
            <pc:sldMk cId="1181092132" sldId="271"/>
            <ac:picMk id="13" creationId="{1A5CF13C-EFF4-86B4-C30C-ECF10AFF0CC2}"/>
          </ac:picMkLst>
        </pc:picChg>
        <pc:picChg chg="add mod">
          <ac:chgData name="Abels, Patrick" userId="ba666de4-0d21-43a6-8e66-51a18aae1b4a" providerId="ADAL" clId="{133AA99A-5491-4DE5-9695-40E01B78DF6F}" dt="2026-05-11T19:52:43.476" v="5423" actId="1076"/>
          <ac:picMkLst>
            <pc:docMk/>
            <pc:sldMk cId="1181092132" sldId="271"/>
            <ac:picMk id="13" creationId="{90AAE9A6-76B2-9078-7D63-5AF640C4C029}"/>
          </ac:picMkLst>
        </pc:picChg>
        <pc:picChg chg="add del mod">
          <ac:chgData name="Abels, Patrick" userId="ba666de4-0d21-43a6-8e66-51a18aae1b4a" providerId="ADAL" clId="{133AA99A-5491-4DE5-9695-40E01B78DF6F}" dt="2026-05-11T19:51:42.902" v="5409" actId="478"/>
          <ac:picMkLst>
            <pc:docMk/>
            <pc:sldMk cId="1181092132" sldId="271"/>
            <ac:picMk id="14" creationId="{642FE1A5-8050-4F8D-1F9C-FE9FCBA06E21}"/>
          </ac:picMkLst>
        </pc:picChg>
        <pc:picChg chg="add mod">
          <ac:chgData name="Abels, Patrick" userId="ba666de4-0d21-43a6-8e66-51a18aae1b4a" providerId="ADAL" clId="{133AA99A-5491-4DE5-9695-40E01B78DF6F}" dt="2026-05-11T19:52:48.048" v="5426" actId="1038"/>
          <ac:picMkLst>
            <pc:docMk/>
            <pc:sldMk cId="1181092132" sldId="271"/>
            <ac:picMk id="16" creationId="{0E2FE5D9-4E2A-FD13-08B2-E7457F570A21}"/>
          </ac:picMkLst>
        </pc:picChg>
      </pc:sldChg>
      <pc:sldChg chg="del">
        <pc:chgData name="Abels, Patrick" userId="ba666de4-0d21-43a6-8e66-51a18aae1b4a" providerId="ADAL" clId="{133AA99A-5491-4DE5-9695-40E01B78DF6F}" dt="2026-05-11T15:43:02.733" v="4086" actId="47"/>
        <pc:sldMkLst>
          <pc:docMk/>
          <pc:sldMk cId="3005140188" sldId="284"/>
        </pc:sldMkLst>
      </pc:sldChg>
      <pc:sldChg chg="del">
        <pc:chgData name="Abels, Patrick" userId="ba666de4-0d21-43a6-8e66-51a18aae1b4a" providerId="ADAL" clId="{133AA99A-5491-4DE5-9695-40E01B78DF6F}" dt="2026-05-11T15:43:02.733" v="4086" actId="47"/>
        <pc:sldMkLst>
          <pc:docMk/>
          <pc:sldMk cId="1442138341" sldId="285"/>
        </pc:sldMkLst>
      </pc:sldChg>
      <pc:sldChg chg="addSp delSp modSp new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1528528670" sldId="288"/>
        </pc:sldMkLst>
      </pc:sldChg>
      <pc:sldChg chg="del">
        <pc:chgData name="Abels, Patrick" userId="ba666de4-0d21-43a6-8e66-51a18aae1b4a" providerId="ADAL" clId="{133AA99A-5491-4DE5-9695-40E01B78DF6F}" dt="2026-05-11T15:43:02.733" v="4086" actId="47"/>
        <pc:sldMkLst>
          <pc:docMk/>
          <pc:sldMk cId="2697277586" sldId="289"/>
        </pc:sldMkLst>
      </pc:sldChg>
      <pc:sldChg chg="addSp delSp modSp new mod">
        <pc:chgData name="Abels, Patrick" userId="ba666de4-0d21-43a6-8e66-51a18aae1b4a" providerId="ADAL" clId="{133AA99A-5491-4DE5-9695-40E01B78DF6F}" dt="2026-05-11T19:57:50.828" v="5504" actId="20577"/>
        <pc:sldMkLst>
          <pc:docMk/>
          <pc:sldMk cId="1860118427" sldId="290"/>
        </pc:sldMkLst>
        <pc:spChg chg="mod">
          <ac:chgData name="Abels, Patrick" userId="ba666de4-0d21-43a6-8e66-51a18aae1b4a" providerId="ADAL" clId="{133AA99A-5491-4DE5-9695-40E01B78DF6F}" dt="2026-05-11T19:57:50.828" v="5504" actId="20577"/>
          <ac:spMkLst>
            <pc:docMk/>
            <pc:sldMk cId="1860118427" sldId="290"/>
            <ac:spMk id="3" creationId="{5CD478B8-E3AD-85A5-64C5-C4E98FFD2BE5}"/>
          </ac:spMkLst>
        </pc:spChg>
        <pc:picChg chg="add mod">
          <ac:chgData name="Abels, Patrick" userId="ba666de4-0d21-43a6-8e66-51a18aae1b4a" providerId="ADAL" clId="{133AA99A-5491-4DE5-9695-40E01B78DF6F}" dt="2026-05-11T19:57:42.028" v="5496" actId="1076"/>
          <ac:picMkLst>
            <pc:docMk/>
            <pc:sldMk cId="1860118427" sldId="290"/>
            <ac:picMk id="5" creationId="{304B74FC-B883-8B23-DA1A-06CF9D36A5F9}"/>
          </ac:picMkLst>
        </pc:picChg>
        <pc:picChg chg="add del">
          <ac:chgData name="Abels, Patrick" userId="ba666de4-0d21-43a6-8e66-51a18aae1b4a" providerId="ADAL" clId="{133AA99A-5491-4DE5-9695-40E01B78DF6F}" dt="2026-05-11T15:43:17.929" v="4100" actId="478"/>
          <ac:picMkLst>
            <pc:docMk/>
            <pc:sldMk cId="1860118427" sldId="290"/>
            <ac:picMk id="5" creationId="{3083D872-7293-170B-F915-FC806B291DB4}"/>
          </ac:picMkLst>
        </pc:picChg>
        <pc:picChg chg="add del mod">
          <ac:chgData name="Abels, Patrick" userId="ba666de4-0d21-43a6-8e66-51a18aae1b4a" providerId="ADAL" clId="{133AA99A-5491-4DE5-9695-40E01B78DF6F}" dt="2026-05-11T17:16:32.053" v="5318" actId="478"/>
          <ac:picMkLst>
            <pc:docMk/>
            <pc:sldMk cId="1860118427" sldId="290"/>
            <ac:picMk id="6" creationId="{FC2CC338-50B6-E745-0948-ED28E6FCD29B}"/>
          </ac:picMkLst>
        </pc:picChg>
        <pc:picChg chg="add del mod">
          <ac:chgData name="Abels, Patrick" userId="ba666de4-0d21-43a6-8e66-51a18aae1b4a" providerId="ADAL" clId="{133AA99A-5491-4DE5-9695-40E01B78DF6F}" dt="2026-05-11T17:16:32.549" v="5319" actId="478"/>
          <ac:picMkLst>
            <pc:docMk/>
            <pc:sldMk cId="1860118427" sldId="290"/>
            <ac:picMk id="8" creationId="{D3C147C4-4081-64A4-D8C3-178667388401}"/>
          </ac:picMkLst>
        </pc:picChg>
        <pc:picChg chg="add mod">
          <ac:chgData name="Abels, Patrick" userId="ba666de4-0d21-43a6-8e66-51a18aae1b4a" providerId="ADAL" clId="{133AA99A-5491-4DE5-9695-40E01B78DF6F}" dt="2026-05-11T19:57:47.701" v="5500" actId="14100"/>
          <ac:picMkLst>
            <pc:docMk/>
            <pc:sldMk cId="1860118427" sldId="290"/>
            <ac:picMk id="9" creationId="{DB15FB1A-DC2B-8E6F-C347-8E505607AFFA}"/>
          </ac:picMkLst>
        </pc:picChg>
      </pc:sldChg>
      <pc:sldChg chg="addSp delSp modSp new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2294218024" sldId="291"/>
        </pc:sldMkLst>
      </pc:sldChg>
      <pc:sldChg chg="addSp delSp modSp new mod">
        <pc:chgData name="Abels, Patrick" userId="ba666de4-0d21-43a6-8e66-51a18aae1b4a" providerId="ADAL" clId="{133AA99A-5491-4DE5-9695-40E01B78DF6F}" dt="2026-05-11T20:01:00.500" v="5537" actId="1076"/>
        <pc:sldMkLst>
          <pc:docMk/>
          <pc:sldMk cId="4178872036" sldId="292"/>
        </pc:sldMkLst>
        <pc:spChg chg="mod">
          <ac:chgData name="Abels, Patrick" userId="ba666de4-0d21-43a6-8e66-51a18aae1b4a" providerId="ADAL" clId="{133AA99A-5491-4DE5-9695-40E01B78DF6F}" dt="2026-05-11T19:54:07.279" v="5457" actId="6549"/>
          <ac:spMkLst>
            <pc:docMk/>
            <pc:sldMk cId="4178872036" sldId="292"/>
            <ac:spMk id="3" creationId="{9BABE43D-CC03-B726-3663-3804C0A80091}"/>
          </ac:spMkLst>
        </pc:spChg>
        <pc:picChg chg="add mod">
          <ac:chgData name="Abels, Patrick" userId="ba666de4-0d21-43a6-8e66-51a18aae1b4a" providerId="ADAL" clId="{133AA99A-5491-4DE5-9695-40E01B78DF6F}" dt="2026-05-11T20:00:56.556" v="5535" actId="1076"/>
          <ac:picMkLst>
            <pc:docMk/>
            <pc:sldMk cId="4178872036" sldId="292"/>
            <ac:picMk id="5" creationId="{40183D9A-587F-26A2-B624-35545638DFDE}"/>
          </ac:picMkLst>
        </pc:picChg>
        <pc:picChg chg="add del mod">
          <ac:chgData name="Abels, Patrick" userId="ba666de4-0d21-43a6-8e66-51a18aae1b4a" providerId="ADAL" clId="{133AA99A-5491-4DE5-9695-40E01B78DF6F}" dt="2026-05-11T15:43:16.354" v="4099" actId="478"/>
          <ac:picMkLst>
            <pc:docMk/>
            <pc:sldMk cId="4178872036" sldId="292"/>
            <ac:picMk id="5" creationId="{5A286C51-A1FA-D0AB-C6E3-05F839A766F8}"/>
          </ac:picMkLst>
        </pc:picChg>
        <pc:picChg chg="add del mod">
          <ac:chgData name="Abels, Patrick" userId="ba666de4-0d21-43a6-8e66-51a18aae1b4a" providerId="ADAL" clId="{133AA99A-5491-4DE5-9695-40E01B78DF6F}" dt="2026-05-11T17:16:30.629" v="5316" actId="478"/>
          <ac:picMkLst>
            <pc:docMk/>
            <pc:sldMk cId="4178872036" sldId="292"/>
            <ac:picMk id="6" creationId="{36B5E36E-BB73-82D3-CB4D-4465E164ACA8}"/>
          </ac:picMkLst>
        </pc:picChg>
        <pc:picChg chg="add del mod">
          <ac:chgData name="Abels, Patrick" userId="ba666de4-0d21-43a6-8e66-51a18aae1b4a" providerId="ADAL" clId="{133AA99A-5491-4DE5-9695-40E01B78DF6F}" dt="2026-05-11T17:16:31.061" v="5317" actId="478"/>
          <ac:picMkLst>
            <pc:docMk/>
            <pc:sldMk cId="4178872036" sldId="292"/>
            <ac:picMk id="8" creationId="{AB08FCD7-E22A-92B8-1CDC-96EDBE274FFA}"/>
          </ac:picMkLst>
        </pc:picChg>
        <pc:picChg chg="add mod">
          <ac:chgData name="Abels, Patrick" userId="ba666de4-0d21-43a6-8e66-51a18aae1b4a" providerId="ADAL" clId="{133AA99A-5491-4DE5-9695-40E01B78DF6F}" dt="2026-05-11T20:01:00.500" v="5537" actId="1076"/>
          <ac:picMkLst>
            <pc:docMk/>
            <pc:sldMk cId="4178872036" sldId="292"/>
            <ac:picMk id="9" creationId="{10379AEC-64BE-CC27-967B-86F02DDD22D2}"/>
          </ac:picMkLst>
        </pc:picChg>
      </pc:sldChg>
      <pc:sldChg chg="addSp modSp new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1791319076" sldId="293"/>
        </pc:sldMkLst>
      </pc:sldChg>
      <pc:sldChg chg="addSp delSp modSp new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3771051552" sldId="294"/>
        </pc:sldMkLst>
      </pc:sldChg>
      <pc:sldChg chg="addSp delSp modSp new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3327433517" sldId="295"/>
        </pc:sldMkLst>
      </pc:sldChg>
      <pc:sldChg chg="delSp modSp add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1004038134" sldId="296"/>
        </pc:sldMkLst>
      </pc:sldChg>
      <pc:sldChg chg="delSp modSp add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3409586998" sldId="297"/>
        </pc:sldMkLst>
      </pc:sldChg>
      <pc:sldChg chg="modSp add del mod">
        <pc:chgData name="Abels, Patrick" userId="ba666de4-0d21-43a6-8e66-51a18aae1b4a" providerId="ADAL" clId="{133AA99A-5491-4DE5-9695-40E01B78DF6F}" dt="2026-05-11T15:43:05.245" v="4087" actId="47"/>
        <pc:sldMkLst>
          <pc:docMk/>
          <pc:sldMk cId="4263063877" sldId="298"/>
        </pc:sldMkLst>
        <pc:spChg chg="mod">
          <ac:chgData name="Abels, Patrick" userId="ba666de4-0d21-43a6-8e66-51a18aae1b4a" providerId="ADAL" clId="{133AA99A-5491-4DE5-9695-40E01B78DF6F}" dt="2026-05-11T13:06:14.365" v="4055" actId="20577"/>
          <ac:spMkLst>
            <pc:docMk/>
            <pc:sldMk cId="4263063877" sldId="298"/>
            <ac:spMk id="2" creationId="{52E42A06-1496-CE19-4550-8FB91977228C}"/>
          </ac:spMkLst>
        </pc:spChg>
      </pc:sldChg>
      <pc:sldChg chg="addSp delSp modSp add mod">
        <pc:chgData name="Abels, Patrick" userId="ba666de4-0d21-43a6-8e66-51a18aae1b4a" providerId="ADAL" clId="{133AA99A-5491-4DE5-9695-40E01B78DF6F}" dt="2026-05-11T19:58:55.326" v="5522" actId="20577"/>
        <pc:sldMkLst>
          <pc:docMk/>
          <pc:sldMk cId="613808431" sldId="299"/>
        </pc:sldMkLst>
        <pc:spChg chg="mod">
          <ac:chgData name="Abels, Patrick" userId="ba666de4-0d21-43a6-8e66-51a18aae1b4a" providerId="ADAL" clId="{133AA99A-5491-4DE5-9695-40E01B78DF6F}" dt="2026-05-11T19:58:55.326" v="5522" actId="20577"/>
          <ac:spMkLst>
            <pc:docMk/>
            <pc:sldMk cId="613808431" sldId="299"/>
            <ac:spMk id="3" creationId="{9A4A239C-F043-21B7-1DFA-09213C695E55}"/>
          </ac:spMkLst>
        </pc:spChg>
        <pc:picChg chg="add del mod">
          <ac:chgData name="Abels, Patrick" userId="ba666de4-0d21-43a6-8e66-51a18aae1b4a" providerId="ADAL" clId="{133AA99A-5491-4DE5-9695-40E01B78DF6F}" dt="2026-05-11T15:43:13.211" v="4098" actId="478"/>
          <ac:picMkLst>
            <pc:docMk/>
            <pc:sldMk cId="613808431" sldId="299"/>
            <ac:picMk id="2" creationId="{FBECD195-0B48-5A0F-3AF0-173719AF0369}"/>
          </ac:picMkLst>
        </pc:picChg>
        <pc:picChg chg="add mod">
          <ac:chgData name="Abels, Patrick" userId="ba666de4-0d21-43a6-8e66-51a18aae1b4a" providerId="ADAL" clId="{133AA99A-5491-4DE5-9695-40E01B78DF6F}" dt="2026-05-11T19:58:53.245" v="5518" actId="1076"/>
          <ac:picMkLst>
            <pc:docMk/>
            <pc:sldMk cId="613808431" sldId="299"/>
            <ac:picMk id="4" creationId="{3DA440FB-2B01-4967-A12C-01DB455685A8}"/>
          </ac:picMkLst>
        </pc:picChg>
        <pc:picChg chg="add del mod">
          <ac:chgData name="Abels, Patrick" userId="ba666de4-0d21-43a6-8e66-51a18aae1b4a" providerId="ADAL" clId="{133AA99A-5491-4DE5-9695-40E01B78DF6F}" dt="2026-05-11T15:43:12.806" v="4097" actId="478"/>
          <ac:picMkLst>
            <pc:docMk/>
            <pc:sldMk cId="613808431" sldId="299"/>
            <ac:picMk id="7" creationId="{9F6625F0-1147-8409-138E-E538E9841ACB}"/>
          </ac:picMkLst>
        </pc:picChg>
        <pc:picChg chg="add del mod">
          <ac:chgData name="Abels, Patrick" userId="ba666de4-0d21-43a6-8e66-51a18aae1b4a" providerId="ADAL" clId="{133AA99A-5491-4DE5-9695-40E01B78DF6F}" dt="2026-05-11T17:16:29.248" v="5315" actId="478"/>
          <ac:picMkLst>
            <pc:docMk/>
            <pc:sldMk cId="613808431" sldId="299"/>
            <ac:picMk id="9" creationId="{C3E83D1D-CA0F-2042-302C-59F148521BB8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5-11T19:53:25.220" v="5437" actId="1076"/>
        <pc:sldMkLst>
          <pc:docMk/>
          <pc:sldMk cId="572223923" sldId="300"/>
        </pc:sldMkLst>
        <pc:spChg chg="add del mod">
          <ac:chgData name="Abels, Patrick" userId="ba666de4-0d21-43a6-8e66-51a18aae1b4a" providerId="ADAL" clId="{133AA99A-5491-4DE5-9695-40E01B78DF6F}" dt="2026-05-11T19:51:05.391" v="5379" actId="478"/>
          <ac:spMkLst>
            <pc:docMk/>
            <pc:sldMk cId="572223923" sldId="300"/>
            <ac:spMk id="2" creationId="{E2F21A67-5028-47D2-21D8-62D29E6E3E6A}"/>
          </ac:spMkLst>
        </pc:spChg>
        <pc:spChg chg="add del">
          <ac:chgData name="Abels, Patrick" userId="ba666de4-0d21-43a6-8e66-51a18aae1b4a" providerId="ADAL" clId="{133AA99A-5491-4DE5-9695-40E01B78DF6F}" dt="2026-05-11T16:12:04.294" v="4929" actId="22"/>
          <ac:spMkLst>
            <pc:docMk/>
            <pc:sldMk cId="572223923" sldId="300"/>
            <ac:spMk id="5" creationId="{5C448DAF-3CED-517D-9F36-9D327B6BF6B9}"/>
          </ac:spMkLst>
        </pc:spChg>
        <pc:spChg chg="add mod">
          <ac:chgData name="Abels, Patrick" userId="ba666de4-0d21-43a6-8e66-51a18aae1b4a" providerId="ADAL" clId="{133AA99A-5491-4DE5-9695-40E01B78DF6F}" dt="2026-05-11T19:51:05.391" v="5379" actId="478"/>
          <ac:spMkLst>
            <pc:docMk/>
            <pc:sldMk cId="572223923" sldId="300"/>
            <ac:spMk id="5" creationId="{6FB1FAEB-3E2E-D154-9285-A0584198BF5E}"/>
          </ac:spMkLst>
        </pc:spChg>
        <pc:spChg chg="add del mod">
          <ac:chgData name="Abels, Patrick" userId="ba666de4-0d21-43a6-8e66-51a18aae1b4a" providerId="ADAL" clId="{133AA99A-5491-4DE5-9695-40E01B78DF6F}" dt="2026-05-11T16:12:42.415" v="4944" actId="478"/>
          <ac:spMkLst>
            <pc:docMk/>
            <pc:sldMk cId="572223923" sldId="300"/>
            <ac:spMk id="7" creationId="{D2629943-3CBB-F75B-24E3-BE1A2FF77525}"/>
          </ac:spMkLst>
        </pc:spChg>
        <pc:spChg chg="add del mod">
          <ac:chgData name="Abels, Patrick" userId="ba666de4-0d21-43a6-8e66-51a18aae1b4a" providerId="ADAL" clId="{133AA99A-5491-4DE5-9695-40E01B78DF6F}" dt="2026-05-11T19:51:06.838" v="5380" actId="478"/>
          <ac:spMkLst>
            <pc:docMk/>
            <pc:sldMk cId="572223923" sldId="300"/>
            <ac:spMk id="8" creationId="{CB934B5E-C1DE-70C8-96CA-D19241551897}"/>
          </ac:spMkLst>
        </pc:spChg>
        <pc:spChg chg="add del mod">
          <ac:chgData name="Abels, Patrick" userId="ba666de4-0d21-43a6-8e66-51a18aae1b4a" providerId="ADAL" clId="{133AA99A-5491-4DE5-9695-40E01B78DF6F}" dt="2026-05-11T19:51:06.838" v="5380" actId="478"/>
          <ac:spMkLst>
            <pc:docMk/>
            <pc:sldMk cId="572223923" sldId="300"/>
            <ac:spMk id="11" creationId="{D49C88CF-7944-1D0E-A99F-B5B819D4EB5C}"/>
          </ac:spMkLst>
        </pc:spChg>
        <pc:picChg chg="add del mod ord">
          <ac:chgData name="Abels, Patrick" userId="ba666de4-0d21-43a6-8e66-51a18aae1b4a" providerId="ADAL" clId="{133AA99A-5491-4DE5-9695-40E01B78DF6F}" dt="2026-05-11T19:51:04.141" v="5378" actId="478"/>
          <ac:picMkLst>
            <pc:docMk/>
            <pc:sldMk cId="572223923" sldId="300"/>
            <ac:picMk id="3" creationId="{81A67F6A-E7F9-9547-2D0B-A1740E659D1F}"/>
          </ac:picMkLst>
        </pc:picChg>
        <pc:picChg chg="add mod">
          <ac:chgData name="Abels, Patrick" userId="ba666de4-0d21-43a6-8e66-51a18aae1b4a" providerId="ADAL" clId="{133AA99A-5491-4DE5-9695-40E01B78DF6F}" dt="2026-05-11T19:53:23.230" v="5436" actId="1076"/>
          <ac:picMkLst>
            <pc:docMk/>
            <pc:sldMk cId="572223923" sldId="300"/>
            <ac:picMk id="6" creationId="{FCD17D30-5997-7EF8-BD8D-049B6DEBC85F}"/>
          </ac:picMkLst>
        </pc:picChg>
        <pc:picChg chg="add mod">
          <ac:chgData name="Abels, Patrick" userId="ba666de4-0d21-43a6-8e66-51a18aae1b4a" providerId="ADAL" clId="{133AA99A-5491-4DE5-9695-40E01B78DF6F}" dt="2026-05-11T19:53:25.220" v="5437" actId="1076"/>
          <ac:picMkLst>
            <pc:docMk/>
            <pc:sldMk cId="572223923" sldId="300"/>
            <ac:picMk id="7" creationId="{808B2E54-3696-B9B6-8852-75EC9CBF5F85}"/>
          </ac:picMkLst>
        </pc:picChg>
        <pc:picChg chg="add mod">
          <ac:chgData name="Abels, Patrick" userId="ba666de4-0d21-43a6-8e66-51a18aae1b4a" providerId="ADAL" clId="{133AA99A-5491-4DE5-9695-40E01B78DF6F}" dt="2026-05-11T19:53:25.220" v="5437" actId="1076"/>
          <ac:picMkLst>
            <pc:docMk/>
            <pc:sldMk cId="572223923" sldId="300"/>
            <ac:picMk id="9" creationId="{E63489EE-EB17-6492-BE7A-2B5CDDD97588}"/>
          </ac:picMkLst>
        </pc:picChg>
        <pc:picChg chg="add del mod ord modCrop">
          <ac:chgData name="Abels, Patrick" userId="ba666de4-0d21-43a6-8e66-51a18aae1b4a" providerId="ADAL" clId="{133AA99A-5491-4DE5-9695-40E01B78DF6F}" dt="2026-05-11T19:51:06.838" v="5380" actId="478"/>
          <ac:picMkLst>
            <pc:docMk/>
            <pc:sldMk cId="572223923" sldId="300"/>
            <ac:picMk id="12" creationId="{925AB57A-06BD-51C7-8FBA-437F24D9BCF7}"/>
          </ac:picMkLst>
        </pc:picChg>
        <pc:cxnChg chg="add del mod">
          <ac:chgData name="Abels, Patrick" userId="ba666de4-0d21-43a6-8e66-51a18aae1b4a" providerId="ADAL" clId="{133AA99A-5491-4DE5-9695-40E01B78DF6F}" dt="2026-05-11T19:51:06.838" v="5380" actId="478"/>
          <ac:cxnSpMkLst>
            <pc:docMk/>
            <pc:sldMk cId="572223923" sldId="300"/>
            <ac:cxnSpMk id="10" creationId="{6EBE1D7D-B2E9-B9C6-D97A-C45CEE8C2EFE}"/>
          </ac:cxnSpMkLst>
        </pc:cxnChg>
      </pc:sldChg>
      <pc:sldChg chg="addSp delSp modSp add del mod">
        <pc:chgData name="Abels, Patrick" userId="ba666de4-0d21-43a6-8e66-51a18aae1b4a" providerId="ADAL" clId="{133AA99A-5491-4DE5-9695-40E01B78DF6F}" dt="2026-05-11T17:16:23.299" v="5313" actId="47"/>
        <pc:sldMkLst>
          <pc:docMk/>
          <pc:sldMk cId="2202499807" sldId="301"/>
        </pc:sldMkLst>
        <pc:spChg chg="mod">
          <ac:chgData name="Abels, Patrick" userId="ba666de4-0d21-43a6-8e66-51a18aae1b4a" providerId="ADAL" clId="{133AA99A-5491-4DE5-9695-40E01B78DF6F}" dt="2026-05-11T16:10:36.737" v="4818" actId="1035"/>
          <ac:spMkLst>
            <pc:docMk/>
            <pc:sldMk cId="2202499807" sldId="301"/>
            <ac:spMk id="2" creationId="{11F9621C-16AC-B460-A816-12153C0CD198}"/>
          </ac:spMkLst>
        </pc:spChg>
        <pc:spChg chg="mod">
          <ac:chgData name="Abels, Patrick" userId="ba666de4-0d21-43a6-8e66-51a18aae1b4a" providerId="ADAL" clId="{133AA99A-5491-4DE5-9695-40E01B78DF6F}" dt="2026-05-11T15:54:31.868" v="4451" actId="20577"/>
          <ac:spMkLst>
            <pc:docMk/>
            <pc:sldMk cId="2202499807" sldId="301"/>
            <ac:spMk id="3" creationId="{3939ADA9-0DEA-674D-DE34-80A729C45D59}"/>
          </ac:spMkLst>
        </pc:spChg>
        <pc:spChg chg="mod">
          <ac:chgData name="Abels, Patrick" userId="ba666de4-0d21-43a6-8e66-51a18aae1b4a" providerId="ADAL" clId="{133AA99A-5491-4DE5-9695-40E01B78DF6F}" dt="2026-05-11T16:10:42.154" v="4826" actId="1036"/>
          <ac:spMkLst>
            <pc:docMk/>
            <pc:sldMk cId="2202499807" sldId="301"/>
            <ac:spMk id="7" creationId="{D1F408A0-EE79-1C11-1E3C-FA6365D6E14A}"/>
          </ac:spMkLst>
        </pc:spChg>
        <pc:spChg chg="mod">
          <ac:chgData name="Abels, Patrick" userId="ba666de4-0d21-43a6-8e66-51a18aae1b4a" providerId="ADAL" clId="{133AA99A-5491-4DE5-9695-40E01B78DF6F}" dt="2026-05-11T16:10:46.418" v="4843" actId="1036"/>
          <ac:spMkLst>
            <pc:docMk/>
            <pc:sldMk cId="2202499807" sldId="301"/>
            <ac:spMk id="8" creationId="{96030EE2-7153-A542-151C-00BF7359F138}"/>
          </ac:spMkLst>
        </pc:spChg>
        <pc:spChg chg="del">
          <ac:chgData name="Abels, Patrick" userId="ba666de4-0d21-43a6-8e66-51a18aae1b4a" providerId="ADAL" clId="{133AA99A-5491-4DE5-9695-40E01B78DF6F}" dt="2026-05-11T16:04:09.965" v="4652" actId="478"/>
          <ac:spMkLst>
            <pc:docMk/>
            <pc:sldMk cId="2202499807" sldId="301"/>
            <ac:spMk id="9" creationId="{EBE1C9C3-F65D-DF5F-9919-63B752C712B5}"/>
          </ac:spMkLst>
        </pc:spChg>
        <pc:spChg chg="mod">
          <ac:chgData name="Abels, Patrick" userId="ba666de4-0d21-43a6-8e66-51a18aae1b4a" providerId="ADAL" clId="{133AA99A-5491-4DE5-9695-40E01B78DF6F}" dt="2026-05-11T16:10:56.595" v="4895" actId="1036"/>
          <ac:spMkLst>
            <pc:docMk/>
            <pc:sldMk cId="2202499807" sldId="301"/>
            <ac:spMk id="10" creationId="{A4A6A818-4D3E-C7D5-A65B-D71AB407ACDC}"/>
          </ac:spMkLst>
        </pc:spChg>
        <pc:spChg chg="mod">
          <ac:chgData name="Abels, Patrick" userId="ba666de4-0d21-43a6-8e66-51a18aae1b4a" providerId="ADAL" clId="{133AA99A-5491-4DE5-9695-40E01B78DF6F}" dt="2026-05-11T16:10:50.441" v="4862" actId="1035"/>
          <ac:spMkLst>
            <pc:docMk/>
            <pc:sldMk cId="2202499807" sldId="301"/>
            <ac:spMk id="11" creationId="{0FFB0480-7777-8C73-BE75-DD7E93B486D8}"/>
          </ac:spMkLst>
        </pc:spChg>
        <pc:picChg chg="add mod ord">
          <ac:chgData name="Abels, Patrick" userId="ba666de4-0d21-43a6-8e66-51a18aae1b4a" providerId="ADAL" clId="{133AA99A-5491-4DE5-9695-40E01B78DF6F}" dt="2026-05-11T16:11:20.763" v="4924" actId="1076"/>
          <ac:picMkLst>
            <pc:docMk/>
            <pc:sldMk cId="2202499807" sldId="301"/>
            <ac:picMk id="4" creationId="{335573A0-59E3-C516-F53F-FBC09111FCB0}"/>
          </ac:picMkLst>
        </pc:picChg>
        <pc:picChg chg="del">
          <ac:chgData name="Abels, Patrick" userId="ba666de4-0d21-43a6-8e66-51a18aae1b4a" providerId="ADAL" clId="{133AA99A-5491-4DE5-9695-40E01B78DF6F}" dt="2026-05-11T16:04:39.771" v="4658" actId="478"/>
          <ac:picMkLst>
            <pc:docMk/>
            <pc:sldMk cId="2202499807" sldId="301"/>
            <ac:picMk id="6" creationId="{47DD4DA3-C112-8209-6A0D-A29AE9EB1BEB}"/>
          </ac:picMkLst>
        </pc:picChg>
      </pc:sldChg>
      <pc:sldChg chg="addSp delSp modSp add mod">
        <pc:chgData name="Abels, Patrick" userId="ba666de4-0d21-43a6-8e66-51a18aae1b4a" providerId="ADAL" clId="{133AA99A-5491-4DE5-9695-40E01B78DF6F}" dt="2026-05-11T19:56:24.659" v="5484" actId="13822"/>
        <pc:sldMkLst>
          <pc:docMk/>
          <pc:sldMk cId="4239486241" sldId="301"/>
        </pc:sldMkLst>
        <pc:spChg chg="add mod">
          <ac:chgData name="Abels, Patrick" userId="ba666de4-0d21-43a6-8e66-51a18aae1b4a" providerId="ADAL" clId="{133AA99A-5491-4DE5-9695-40E01B78DF6F}" dt="2026-05-11T19:56:24.659" v="5484" actId="13822"/>
          <ac:spMkLst>
            <pc:docMk/>
            <pc:sldMk cId="4239486241" sldId="301"/>
            <ac:spMk id="4" creationId="{437FA103-2506-7723-1B84-BD058D4C8D22}"/>
          </ac:spMkLst>
        </pc:spChg>
        <pc:picChg chg="add mod">
          <ac:chgData name="Abels, Patrick" userId="ba666de4-0d21-43a6-8e66-51a18aae1b4a" providerId="ADAL" clId="{133AA99A-5491-4DE5-9695-40E01B78DF6F}" dt="2026-05-11T19:56:18.028" v="5482" actId="1076"/>
          <ac:picMkLst>
            <pc:docMk/>
            <pc:sldMk cId="4239486241" sldId="301"/>
            <ac:picMk id="3" creationId="{26DD4AE7-A848-B7A3-6197-C07D253C43A9}"/>
          </ac:picMkLst>
        </pc:picChg>
        <pc:picChg chg="del">
          <ac:chgData name="Abels, Patrick" userId="ba666de4-0d21-43a6-8e66-51a18aae1b4a" providerId="ADAL" clId="{133AA99A-5491-4DE5-9695-40E01B78DF6F}" dt="2026-05-11T19:56:01.182" v="5476" actId="478"/>
          <ac:picMkLst>
            <pc:docMk/>
            <pc:sldMk cId="4239486241" sldId="301"/>
            <ac:picMk id="6" creationId="{30B96F30-D708-D1A0-B177-7227A2058009}"/>
          </ac:picMkLst>
        </pc:picChg>
        <pc:picChg chg="del">
          <ac:chgData name="Abels, Patrick" userId="ba666de4-0d21-43a6-8e66-51a18aae1b4a" providerId="ADAL" clId="{133AA99A-5491-4DE5-9695-40E01B78DF6F}" dt="2026-05-11T19:56:02.525" v="5478" actId="478"/>
          <ac:picMkLst>
            <pc:docMk/>
            <pc:sldMk cId="4239486241" sldId="301"/>
            <ac:picMk id="7" creationId="{28B058C5-A8BB-DBEC-540C-CE1F86152651}"/>
          </ac:picMkLst>
        </pc:picChg>
        <pc:picChg chg="del">
          <ac:chgData name="Abels, Patrick" userId="ba666de4-0d21-43a6-8e66-51a18aae1b4a" providerId="ADAL" clId="{133AA99A-5491-4DE5-9695-40E01B78DF6F}" dt="2026-05-11T19:56:01.981" v="5477" actId="478"/>
          <ac:picMkLst>
            <pc:docMk/>
            <pc:sldMk cId="4239486241" sldId="301"/>
            <ac:picMk id="9" creationId="{6A9D6B9F-42A1-FDBA-9998-5D2136CCD832}"/>
          </ac:picMkLst>
        </pc:picChg>
      </pc:sldChg>
      <pc:sldChg chg="addSp delSp modSp add mod replId">
        <pc:chgData name="Abels, Patrick" userId="ba666de4-0d21-43a6-8e66-51a18aae1b4a" providerId="ADAL" clId="{133AA99A-5491-4DE5-9695-40E01B78DF6F}" dt="2026-05-11T19:56:45.692" v="5491" actId="1076"/>
        <pc:sldMkLst>
          <pc:docMk/>
          <pc:sldMk cId="2239759252" sldId="302"/>
        </pc:sldMkLst>
        <pc:spChg chg="mod">
          <ac:chgData name="Abels, Patrick" userId="ba666de4-0d21-43a6-8e66-51a18aae1b4a" providerId="ADAL" clId="{133AA99A-5491-4DE5-9695-40E01B78DF6F}" dt="2026-05-11T19:54:26.407" v="5463" actId="20577"/>
          <ac:spMkLst>
            <pc:docMk/>
            <pc:sldMk cId="2239759252" sldId="302"/>
            <ac:spMk id="3" creationId="{3127A3BE-EE03-53E3-102C-00F02C7A849C}"/>
          </ac:spMkLst>
        </pc:spChg>
        <pc:picChg chg="del">
          <ac:chgData name="Abels, Patrick" userId="ba666de4-0d21-43a6-8e66-51a18aae1b4a" providerId="ADAL" clId="{133AA99A-5491-4DE5-9695-40E01B78DF6F}" dt="2026-05-11T19:55:13.725" v="5468" actId="478"/>
          <ac:picMkLst>
            <pc:docMk/>
            <pc:sldMk cId="2239759252" sldId="302"/>
            <ac:picMk id="5" creationId="{286EB557-CC04-632E-4606-2F41598AE20F}"/>
          </ac:picMkLst>
        </pc:picChg>
        <pc:picChg chg="add mod modCrop">
          <ac:chgData name="Abels, Patrick" userId="ba666de4-0d21-43a6-8e66-51a18aae1b4a" providerId="ADAL" clId="{133AA99A-5491-4DE5-9695-40E01B78DF6F}" dt="2026-05-11T19:56:45.692" v="5491" actId="1076"/>
          <ac:picMkLst>
            <pc:docMk/>
            <pc:sldMk cId="2239759252" sldId="302"/>
            <ac:picMk id="6" creationId="{34F38A12-CAF9-DF5F-0715-CB676397F60E}"/>
          </ac:picMkLst>
        </pc:picChg>
        <pc:picChg chg="add mod">
          <ac:chgData name="Abels, Patrick" userId="ba666de4-0d21-43a6-8e66-51a18aae1b4a" providerId="ADAL" clId="{133AA99A-5491-4DE5-9695-40E01B78DF6F}" dt="2026-05-11T19:56:42.741" v="5488" actId="1076"/>
          <ac:picMkLst>
            <pc:docMk/>
            <pc:sldMk cId="2239759252" sldId="302"/>
            <ac:picMk id="8" creationId="{C917D4A0-760E-07B8-83EC-8ECB561DE636}"/>
          </ac:picMkLst>
        </pc:picChg>
        <pc:picChg chg="del">
          <ac:chgData name="Abels, Patrick" userId="ba666de4-0d21-43a6-8e66-51a18aae1b4a" providerId="ADAL" clId="{133AA99A-5491-4DE5-9695-40E01B78DF6F}" dt="2026-05-11T19:55:15.613" v="5469" actId="478"/>
          <ac:picMkLst>
            <pc:docMk/>
            <pc:sldMk cId="2239759252" sldId="302"/>
            <ac:picMk id="9" creationId="{D92575CD-A635-A7E8-B73C-09ABF75072FC}"/>
          </ac:picMkLst>
        </pc:picChg>
        <pc:picChg chg="del">
          <ac:chgData name="Abels, Patrick" userId="ba666de4-0d21-43a6-8e66-51a18aae1b4a" providerId="ADAL" clId="{133AA99A-5491-4DE5-9695-40E01B78DF6F}" dt="2026-05-11T19:55:16.556" v="5471" actId="478"/>
          <ac:picMkLst>
            <pc:docMk/>
            <pc:sldMk cId="2239759252" sldId="302"/>
            <ac:picMk id="13" creationId="{93B505BA-E51F-DEB3-3501-08E5D9D606C5}"/>
          </ac:picMkLst>
        </pc:picChg>
        <pc:picChg chg="del">
          <ac:chgData name="Abels, Patrick" userId="ba666de4-0d21-43a6-8e66-51a18aae1b4a" providerId="ADAL" clId="{133AA99A-5491-4DE5-9695-40E01B78DF6F}" dt="2026-05-11T19:55:16.124" v="5470" actId="478"/>
          <ac:picMkLst>
            <pc:docMk/>
            <pc:sldMk cId="2239759252" sldId="302"/>
            <ac:picMk id="16" creationId="{EDBFC5D7-D51E-9A76-D520-6CDC6676B13D}"/>
          </ac:picMkLst>
        </pc:picChg>
      </pc:sldChg>
      <pc:sldChg chg="addSp delSp modSp add del mod ord">
        <pc:chgData name="Abels, Patrick" userId="ba666de4-0d21-43a6-8e66-51a18aae1b4a" providerId="ADAL" clId="{133AA99A-5491-4DE5-9695-40E01B78DF6F}" dt="2026-05-11T17:16:26.355" v="5314" actId="47"/>
        <pc:sldMkLst>
          <pc:docMk/>
          <pc:sldMk cId="3210983008" sldId="302"/>
        </pc:sldMkLst>
        <pc:spChg chg="mod">
          <ac:chgData name="Abels, Patrick" userId="ba666de4-0d21-43a6-8e66-51a18aae1b4a" providerId="ADAL" clId="{133AA99A-5491-4DE5-9695-40E01B78DF6F}" dt="2026-05-11T16:23:31.739" v="5167" actId="6549"/>
          <ac:spMkLst>
            <pc:docMk/>
            <pc:sldMk cId="3210983008" sldId="302"/>
            <ac:spMk id="3" creationId="{56F0E3C8-1D8C-3462-32EE-166B08529BF9}"/>
          </ac:spMkLst>
        </pc:spChg>
        <pc:picChg chg="add">
          <ac:chgData name="Abels, Patrick" userId="ba666de4-0d21-43a6-8e66-51a18aae1b4a" providerId="ADAL" clId="{133AA99A-5491-4DE5-9695-40E01B78DF6F}" dt="2026-05-11T16:19:57.146" v="5144" actId="22"/>
          <ac:picMkLst>
            <pc:docMk/>
            <pc:sldMk cId="3210983008" sldId="302"/>
            <ac:picMk id="5" creationId="{6E4A6382-6D5F-9F0C-B684-7992582461C0}"/>
          </ac:picMkLst>
        </pc:picChg>
        <pc:picChg chg="del">
          <ac:chgData name="Abels, Patrick" userId="ba666de4-0d21-43a6-8e66-51a18aae1b4a" providerId="ADAL" clId="{133AA99A-5491-4DE5-9695-40E01B78DF6F}" dt="2026-05-11T16:19:55.553" v="5142" actId="478"/>
          <ac:picMkLst>
            <pc:docMk/>
            <pc:sldMk cId="3210983008" sldId="302"/>
            <ac:picMk id="6" creationId="{591E005C-5870-6EC7-EEE2-3BB11658A689}"/>
          </ac:picMkLst>
        </pc:picChg>
        <pc:picChg chg="del">
          <ac:chgData name="Abels, Patrick" userId="ba666de4-0d21-43a6-8e66-51a18aae1b4a" providerId="ADAL" clId="{133AA99A-5491-4DE5-9695-40E01B78DF6F}" dt="2026-05-11T16:19:56.932" v="5143" actId="478"/>
          <ac:picMkLst>
            <pc:docMk/>
            <pc:sldMk cId="3210983008" sldId="302"/>
            <ac:picMk id="8" creationId="{2F6E171C-A1CC-F635-28FA-1E3CECE739D0}"/>
          </ac:picMkLst>
        </pc:picChg>
        <pc:picChg chg="add del mod">
          <ac:chgData name="Abels, Patrick" userId="ba666de4-0d21-43a6-8e66-51a18aae1b4a" providerId="ADAL" clId="{133AA99A-5491-4DE5-9695-40E01B78DF6F}" dt="2026-05-11T16:23:22.202" v="5157" actId="21"/>
          <ac:picMkLst>
            <pc:docMk/>
            <pc:sldMk cId="3210983008" sldId="302"/>
            <ac:picMk id="9" creationId="{C3E83D1D-CA0F-2042-302C-59F148521BB8}"/>
          </ac:picMkLst>
        </pc:picChg>
      </pc:sldChg>
      <pc:sldChg chg="addSp delSp modSp add mod replId">
        <pc:chgData name="Abels, Patrick" userId="ba666de4-0d21-43a6-8e66-51a18aae1b4a" providerId="ADAL" clId="{133AA99A-5491-4DE5-9695-40E01B78DF6F}" dt="2026-05-11T19:58:30.944" v="5515" actId="732"/>
        <pc:sldMkLst>
          <pc:docMk/>
          <pc:sldMk cId="381696649" sldId="303"/>
        </pc:sldMkLst>
        <pc:spChg chg="mod">
          <ac:chgData name="Abels, Patrick" userId="ba666de4-0d21-43a6-8e66-51a18aae1b4a" providerId="ADAL" clId="{133AA99A-5491-4DE5-9695-40E01B78DF6F}" dt="2026-05-11T19:58:12.604" v="5508" actId="20577"/>
          <ac:spMkLst>
            <pc:docMk/>
            <pc:sldMk cId="381696649" sldId="303"/>
            <ac:spMk id="3" creationId="{E5C2E552-74B5-4588-0990-54A249A8FE01}"/>
          </ac:spMkLst>
        </pc:spChg>
        <pc:picChg chg="del">
          <ac:chgData name="Abels, Patrick" userId="ba666de4-0d21-43a6-8e66-51a18aae1b4a" providerId="ADAL" clId="{133AA99A-5491-4DE5-9695-40E01B78DF6F}" dt="2026-05-11T19:54:50.261" v="5466" actId="478"/>
          <ac:picMkLst>
            <pc:docMk/>
            <pc:sldMk cId="381696649" sldId="303"/>
            <ac:picMk id="5" creationId="{6C9C0E16-1C1E-257D-5BE3-66EC2BDEF535}"/>
          </ac:picMkLst>
        </pc:picChg>
        <pc:picChg chg="add">
          <ac:chgData name="Abels, Patrick" userId="ba666de4-0d21-43a6-8e66-51a18aae1b4a" providerId="ADAL" clId="{133AA99A-5491-4DE5-9695-40E01B78DF6F}" dt="2026-05-11T19:54:50.487" v="5467" actId="22"/>
          <ac:picMkLst>
            <pc:docMk/>
            <pc:sldMk cId="381696649" sldId="303"/>
            <ac:picMk id="6" creationId="{8EEF4FB7-3ED1-A203-80B0-21974BEA7391}"/>
          </ac:picMkLst>
        </pc:picChg>
        <pc:picChg chg="add mod modCrop">
          <ac:chgData name="Abels, Patrick" userId="ba666de4-0d21-43a6-8e66-51a18aae1b4a" providerId="ADAL" clId="{133AA99A-5491-4DE5-9695-40E01B78DF6F}" dt="2026-05-11T19:58:30.944" v="5515" actId="732"/>
          <ac:picMkLst>
            <pc:docMk/>
            <pc:sldMk cId="381696649" sldId="303"/>
            <ac:picMk id="8" creationId="{63EF39D8-AC5A-F491-980F-D38EBD0348CF}"/>
          </ac:picMkLst>
        </pc:picChg>
      </pc:sldChg>
      <pc:sldChg chg="addSp modSp add del mod ord">
        <pc:chgData name="Abels, Patrick" userId="ba666de4-0d21-43a6-8e66-51a18aae1b4a" providerId="ADAL" clId="{133AA99A-5491-4DE5-9695-40E01B78DF6F}" dt="2026-05-11T17:16:26.355" v="5314" actId="47"/>
        <pc:sldMkLst>
          <pc:docMk/>
          <pc:sldMk cId="4226425401" sldId="303"/>
        </pc:sldMkLst>
        <pc:spChg chg="mod">
          <ac:chgData name="Abels, Patrick" userId="ba666de4-0d21-43a6-8e66-51a18aae1b4a" providerId="ADAL" clId="{133AA99A-5491-4DE5-9695-40E01B78DF6F}" dt="2026-05-11T16:23:41.018" v="5174" actId="20577"/>
          <ac:spMkLst>
            <pc:docMk/>
            <pc:sldMk cId="4226425401" sldId="303"/>
            <ac:spMk id="3" creationId="{44982071-29EB-7379-DE47-C07FF953CCB0}"/>
          </ac:spMkLst>
        </pc:spChg>
        <pc:picChg chg="add mod">
          <ac:chgData name="Abels, Patrick" userId="ba666de4-0d21-43a6-8e66-51a18aae1b4a" providerId="ADAL" clId="{133AA99A-5491-4DE5-9695-40E01B78DF6F}" dt="2026-05-11T16:25:58.793" v="5227" actId="1076"/>
          <ac:picMkLst>
            <pc:docMk/>
            <pc:sldMk cId="4226425401" sldId="303"/>
            <ac:picMk id="5" creationId="{C69629CA-D7CC-580A-B0A2-52407F3D0403}"/>
          </ac:picMkLst>
        </pc:picChg>
      </pc:sldChg>
      <pc:sldChg chg="addSp modSp add mod replId">
        <pc:chgData name="Abels, Patrick" userId="ba666de4-0d21-43a6-8e66-51a18aae1b4a" providerId="ADAL" clId="{133AA99A-5491-4DE5-9695-40E01B78DF6F}" dt="2026-05-11T20:00:16.606" v="5528" actId="1076"/>
        <pc:sldMkLst>
          <pc:docMk/>
          <pc:sldMk cId="1742169773" sldId="304"/>
        </pc:sldMkLst>
        <pc:spChg chg="mod">
          <ac:chgData name="Abels, Patrick" userId="ba666de4-0d21-43a6-8e66-51a18aae1b4a" providerId="ADAL" clId="{133AA99A-5491-4DE5-9695-40E01B78DF6F}" dt="2026-05-11T19:56:54.118" v="5493" actId="6549"/>
          <ac:spMkLst>
            <pc:docMk/>
            <pc:sldMk cId="1742169773" sldId="304"/>
            <ac:spMk id="3" creationId="{0CCFF31D-D921-48A7-81BE-7CCD689D1ED4}"/>
          </ac:spMkLst>
        </pc:spChg>
        <pc:picChg chg="add mod">
          <ac:chgData name="Abels, Patrick" userId="ba666de4-0d21-43a6-8e66-51a18aae1b4a" providerId="ADAL" clId="{133AA99A-5491-4DE5-9695-40E01B78DF6F}" dt="2026-05-11T19:59:55.262" v="5525" actId="1076"/>
          <ac:picMkLst>
            <pc:docMk/>
            <pc:sldMk cId="1742169773" sldId="304"/>
            <ac:picMk id="5" creationId="{E25C88EA-7497-641C-01FB-7352F935CC61}"/>
          </ac:picMkLst>
        </pc:picChg>
        <pc:picChg chg="add mod">
          <ac:chgData name="Abels, Patrick" userId="ba666de4-0d21-43a6-8e66-51a18aae1b4a" providerId="ADAL" clId="{133AA99A-5491-4DE5-9695-40E01B78DF6F}" dt="2026-05-11T20:00:16.606" v="5528" actId="1076"/>
          <ac:picMkLst>
            <pc:docMk/>
            <pc:sldMk cId="1742169773" sldId="304"/>
            <ac:picMk id="7" creationId="{888A5591-A505-D2CF-04C6-9E0FA75208A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Mathematik Q2 </a:t>
            </a:r>
            <a:r>
              <a:rPr lang="de-DE" dirty="0"/>
              <a:t>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FFF01-BEFE-37D0-2F87-3A48CA4DF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275DB-0875-95FE-0685-93FF4EE607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2E552-74B5-4588-0990-54A249A8F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Big258,259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F4FB7-3ED1-A203-80B0-21974BEA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2333472"/>
            <a:ext cx="11021963" cy="2191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F39D8-AC5A-F491-980F-D38EBD0348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60"/>
          <a:stretch>
            <a:fillRect/>
          </a:stretch>
        </p:blipFill>
        <p:spPr>
          <a:xfrm>
            <a:off x="749610" y="4546692"/>
            <a:ext cx="10534086" cy="16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64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B965C-2556-0C41-D166-3C4003CAB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87BCBB-DA27-C1C4-97D3-7A36C85384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FF31D-D921-48A7-81BE-7CCD689D1E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Big258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C88EA-7497-641C-01FB-7352F935C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80" y="1813308"/>
            <a:ext cx="7049484" cy="4848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8A5591-A505-D2CF-04C6-9E0FA7520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359" y="2289138"/>
            <a:ext cx="6382641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69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C685B-FEA3-9AA8-6CBD-190C9F646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A239C-F043-21B7-1DFA-09213C695E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Big259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8EE00-2545-36AE-B31A-299B0D60C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440FB-2B01-4967-A12C-01DB45568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10" y="1899680"/>
            <a:ext cx="9406379" cy="45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084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FA215-9F79-E6DF-234A-8933BB56D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 Bestimme den Schnittwinkel: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Begründe: </a:t>
            </a: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572E20A-89E5-D213-4FF5-31AE48C3F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92" y="3050646"/>
            <a:ext cx="8015814" cy="1181727"/>
          </a:xfrm>
          <a:prstGeom prst="rect">
            <a:avLst/>
          </a:prstGeom>
        </p:spPr>
      </p:pic>
      <p:pic>
        <p:nvPicPr>
          <p:cNvPr id="4" name="Picture 3" descr="A diagram of a triangle with a circle and a circle&#10;&#10;AI-generated content may be incorrect.">
            <a:extLst>
              <a:ext uri="{FF2B5EF4-FFF2-40B4-BE49-F238E27FC236}">
                <a16:creationId xmlns:a16="http://schemas.microsoft.com/office/drawing/2014/main" id="{F674B2C5-403E-CF33-B13B-89FA194BE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75" y="411017"/>
            <a:ext cx="4032698" cy="2621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CB4606-0AFE-EE9B-CFC3-3A8E0CE9E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243" y="5457811"/>
            <a:ext cx="4687608" cy="8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</a:rPr>
              <a:t>Winkel </a:t>
            </a:r>
            <a:r>
              <a:rPr lang="de-DE" dirty="0"/>
              <a:t>zwischen Geraden und </a:t>
            </a:r>
            <a:r>
              <a:rPr lang="de-DE" b="1" dirty="0">
                <a:solidFill>
                  <a:srgbClr val="FFC000"/>
                </a:solidFill>
              </a:rPr>
              <a:t>Ebenen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1FAEB-3E2E-D154-9285-A0584198BF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D17D30-5997-7EF8-BD8D-049B6DEBC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8800"/>
            <a:ext cx="5522166" cy="3595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8B2E54-3696-B9B6-8852-75EC9CBF5F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600" y="2714491"/>
            <a:ext cx="3877216" cy="69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3489EE-EB17-6492-BE7A-2B5CDDD975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62238"/>
              </a:clrFrom>
              <a:clrTo>
                <a:srgbClr val="06223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1423" y="3626584"/>
            <a:ext cx="4220164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5A0EE-AF60-1FFA-4FBF-B4C5F6D92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3BC6-65E5-6068-3810-A48B1954E7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8673545" cy="646112"/>
          </a:xfrm>
        </p:spPr>
        <p:txBody>
          <a:bodyPr/>
          <a:lstStyle/>
          <a:p>
            <a:r>
              <a:rPr lang="de-DE" dirty="0"/>
              <a:t>Schnittwinkel Gerade/Ebene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E12C0-3C91-42B8-FB53-148DE4E21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120" y="2677313"/>
            <a:ext cx="4696480" cy="3057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80525-4AE6-02BA-85DE-6067B5A524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24" y="4361037"/>
            <a:ext cx="5270606" cy="18062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AAE9A6-76B2-9078-7D63-5AF640C4C02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00" y="1981891"/>
            <a:ext cx="3877216" cy="6954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2FE5D9-4E2A-FD13-08B2-E7457F570A2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62238"/>
              </a:clrFrom>
              <a:clrTo>
                <a:srgbClr val="06223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223" y="2893984"/>
            <a:ext cx="4220164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21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FB2AB4-5F16-23B6-1196-C47F87DC5E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478B8-E3AD-85A5-64C5-C4E98FFD2B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Big257,259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74FC-B883-8B23-DA1A-06CF9D36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689758"/>
            <a:ext cx="11042980" cy="2445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15FB1A-DC2B-8E6F-C347-8E505607A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68" y="4063874"/>
            <a:ext cx="10310932" cy="254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184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FF72F0-4F05-18AB-D050-EADFCB8DD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BE43D-CC03-B726-3663-3804C0A800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Big257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83D9A-587F-26A2-B624-35545638D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238" y="4631150"/>
            <a:ext cx="6554115" cy="1914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79AEC-64BE-CC27-967B-86F02DDD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68" y="1545341"/>
            <a:ext cx="6516009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2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FBEB7-3B67-88E0-990C-079BAE501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F1CBA-EED9-E71F-0CC8-CDCFAEBDA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D4AE7-A848-B7A3-6197-C07D253C4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94" y="1023937"/>
            <a:ext cx="9433610" cy="46610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7FA103-2506-7723-1B84-BD058D4C8D22}"/>
              </a:ext>
            </a:extLst>
          </p:cNvPr>
          <p:cNvSpPr/>
          <p:nvPr/>
        </p:nvSpPr>
        <p:spPr>
          <a:xfrm>
            <a:off x="5056632" y="5522976"/>
            <a:ext cx="1152144" cy="3110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486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C3908-56FE-5363-6608-0E524E6A5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45FFDC-D0AB-C20B-44DD-89465B92B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7A3BE-EE03-53E3-102C-00F02C7A84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8673545" cy="646112"/>
          </a:xfrm>
        </p:spPr>
        <p:txBody>
          <a:bodyPr/>
          <a:lstStyle/>
          <a:p>
            <a:r>
              <a:rPr lang="de-DE" dirty="0"/>
              <a:t>Schnittwinkel Ebene/Ebene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F38A12-CAF9-DF5F-0715-CB676397F6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72339"/>
              </a:clrFrom>
              <a:clrTo>
                <a:srgbClr val="072339">
                  <a:alpha val="0"/>
                </a:srgbClr>
              </a:clrTo>
            </a:clrChange>
          </a:blip>
          <a:srcRect r="616"/>
          <a:stretch>
            <a:fillRect/>
          </a:stretch>
        </p:blipFill>
        <p:spPr>
          <a:xfrm>
            <a:off x="689388" y="3319272"/>
            <a:ext cx="4176326" cy="1678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17D4A0-760E-07B8-83EC-8ECB561DE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62" y="1698288"/>
            <a:ext cx="5827758" cy="48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592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Montserrat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31</cp:revision>
  <dcterms:created xsi:type="dcterms:W3CDTF">2025-07-15T13:07:04Z</dcterms:created>
  <dcterms:modified xsi:type="dcterms:W3CDTF">2026-05-11T20:01:01Z</dcterms:modified>
</cp:coreProperties>
</file>