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300" r:id="rId5"/>
    <p:sldId id="271" r:id="rId6"/>
    <p:sldId id="301" r:id="rId7"/>
    <p:sldId id="290" r:id="rId8"/>
    <p:sldId id="292" r:id="rId9"/>
    <p:sldId id="302" r:id="rId10"/>
    <p:sldId id="303" r:id="rId11"/>
    <p:sldId id="299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4D543D-C039-4B58-B942-DD65ABD4E2B4}" v="506" dt="2026-05-11T16:23:23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undo custSel addSld delSld modSld sldOrd">
      <pc:chgData name="Abels, Patrick" userId="ba666de4-0d21-43a6-8e66-51a18aae1b4a" providerId="ADAL" clId="{133AA99A-5491-4DE5-9695-40E01B78DF6F}" dt="2026-05-11T16:25:58.793" v="5227" actId="1076"/>
      <pc:docMkLst>
        <pc:docMk/>
      </pc:docMkLst>
      <pc:sldChg chg="modSp mod">
        <pc:chgData name="Abels, Patrick" userId="ba666de4-0d21-43a6-8e66-51a18aae1b4a" providerId="ADAL" clId="{133AA99A-5491-4DE5-9695-40E01B78DF6F}" dt="2026-05-11T16:24:21.914" v="5215" actId="20577"/>
        <pc:sldMkLst>
          <pc:docMk/>
          <pc:sldMk cId="875954595" sldId="259"/>
        </pc:sldMkLst>
        <pc:spChg chg="mod">
          <ac:chgData name="Abels, Patrick" userId="ba666de4-0d21-43a6-8e66-51a18aae1b4a" providerId="ADAL" clId="{133AA99A-5491-4DE5-9695-40E01B78DF6F}" dt="2026-05-11T16:24:21.914" v="5215" actId="20577"/>
          <ac:spMkLst>
            <pc:docMk/>
            <pc:sldMk cId="875954595" sldId="259"/>
            <ac:spMk id="2" creationId="{852FA215-9F79-E6DF-234A-8933BB56D9D6}"/>
          </ac:spMkLst>
        </pc:spChg>
      </pc:sldChg>
      <pc:sldChg chg="modSp">
        <pc:chgData name="Abels, Patrick" userId="ba666de4-0d21-43a6-8e66-51a18aae1b4a" providerId="ADAL" clId="{133AA99A-5491-4DE5-9695-40E01B78DF6F}" dt="2026-05-11T15:42:36.254" v="4083" actId="207"/>
        <pc:sldMkLst>
          <pc:docMk/>
          <pc:sldMk cId="1520012010" sldId="260"/>
        </pc:sldMkLst>
        <pc:spChg chg="mod">
          <ac:chgData name="Abels, Patrick" userId="ba666de4-0d21-43a6-8e66-51a18aae1b4a" providerId="ADAL" clId="{133AA99A-5491-4DE5-9695-40E01B78DF6F}" dt="2026-05-11T15:42:36.254" v="4083" actId="207"/>
          <ac:spMkLst>
            <pc:docMk/>
            <pc:sldMk cId="1520012010" sldId="260"/>
            <ac:spMk id="2" creationId="{D583264B-E27A-11C3-E408-F817498EC565}"/>
          </ac:spMkLst>
        </pc:spChg>
      </pc:sldChg>
      <pc:sldChg chg="del">
        <pc:chgData name="Abels, Patrick" userId="ba666de4-0d21-43a6-8e66-51a18aae1b4a" providerId="ADAL" clId="{133AA99A-5491-4DE5-9695-40E01B78DF6F}" dt="2026-05-11T15:42:45.001" v="4084" actId="47"/>
        <pc:sldMkLst>
          <pc:docMk/>
          <pc:sldMk cId="3549993588" sldId="270"/>
        </pc:sldMkLst>
      </pc:sldChg>
      <pc:sldChg chg="addSp delSp modSp mod">
        <pc:chgData name="Abels, Patrick" userId="ba666de4-0d21-43a6-8e66-51a18aae1b4a" providerId="ADAL" clId="{133AA99A-5491-4DE5-9695-40E01B78DF6F}" dt="2026-05-11T16:11:26.329" v="4926"/>
        <pc:sldMkLst>
          <pc:docMk/>
          <pc:sldMk cId="1181092132" sldId="271"/>
        </pc:sldMkLst>
        <pc:spChg chg="mod">
          <ac:chgData name="Abels, Patrick" userId="ba666de4-0d21-43a6-8e66-51a18aae1b4a" providerId="ADAL" clId="{133AA99A-5491-4DE5-9695-40E01B78DF6F}" dt="2026-05-11T16:03:59.213" v="4650" actId="20577"/>
          <ac:spMkLst>
            <pc:docMk/>
            <pc:sldMk cId="1181092132" sldId="271"/>
            <ac:spMk id="2" creationId="{CE35A0EE-AF60-1FFA-4FBF-B4C5F6D929BD}"/>
          </ac:spMkLst>
        </pc:spChg>
        <pc:spChg chg="mod">
          <ac:chgData name="Abels, Patrick" userId="ba666de4-0d21-43a6-8e66-51a18aae1b4a" providerId="ADAL" clId="{133AA99A-5491-4DE5-9695-40E01B78DF6F}" dt="2026-05-11T15:43:26.289" v="4120" actId="20577"/>
          <ac:spMkLst>
            <pc:docMk/>
            <pc:sldMk cId="1181092132" sldId="271"/>
            <ac:spMk id="3" creationId="{08903BC6-65E5-6068-3810-A48B1954E77A}"/>
          </ac:spMkLst>
        </pc:spChg>
        <pc:spChg chg="add mod ord">
          <ac:chgData name="Abels, Patrick" userId="ba666de4-0d21-43a6-8e66-51a18aae1b4a" providerId="ADAL" clId="{133AA99A-5491-4DE5-9695-40E01B78DF6F}" dt="2026-05-11T15:49:10.314" v="4418" actId="1037"/>
          <ac:spMkLst>
            <pc:docMk/>
            <pc:sldMk cId="1181092132" sldId="271"/>
            <ac:spMk id="7" creationId="{EA14F57D-897F-966C-8762-FDD685C66EE5}"/>
          </ac:spMkLst>
        </pc:spChg>
        <pc:spChg chg="add mod ord">
          <ac:chgData name="Abels, Patrick" userId="ba666de4-0d21-43a6-8e66-51a18aae1b4a" providerId="ADAL" clId="{133AA99A-5491-4DE5-9695-40E01B78DF6F}" dt="2026-05-11T15:49:18.874" v="4425" actId="1035"/>
          <ac:spMkLst>
            <pc:docMk/>
            <pc:sldMk cId="1181092132" sldId="271"/>
            <ac:spMk id="8" creationId="{192D4D70-87DC-5E9F-F4E2-A4FA6BFF4FE4}"/>
          </ac:spMkLst>
        </pc:spChg>
        <pc:spChg chg="add del mod ord">
          <ac:chgData name="Abels, Patrick" userId="ba666de4-0d21-43a6-8e66-51a18aae1b4a" providerId="ADAL" clId="{133AA99A-5491-4DE5-9695-40E01B78DF6F}" dt="2026-05-11T16:04:06.362" v="4651" actId="478"/>
          <ac:spMkLst>
            <pc:docMk/>
            <pc:sldMk cId="1181092132" sldId="271"/>
            <ac:spMk id="9" creationId="{DE3399C3-987D-5249-2F6A-7CF2916E64A6}"/>
          </ac:spMkLst>
        </pc:spChg>
        <pc:spChg chg="add mod ord">
          <ac:chgData name="Abels, Patrick" userId="ba666de4-0d21-43a6-8e66-51a18aae1b4a" providerId="ADAL" clId="{133AA99A-5491-4DE5-9695-40E01B78DF6F}" dt="2026-05-11T15:49:33.130" v="4431" actId="1035"/>
          <ac:spMkLst>
            <pc:docMk/>
            <pc:sldMk cId="1181092132" sldId="271"/>
            <ac:spMk id="10" creationId="{CFCED9AC-7CDB-ABB0-3045-00562E2999A3}"/>
          </ac:spMkLst>
        </pc:spChg>
        <pc:spChg chg="add mod ord">
          <ac:chgData name="Abels, Patrick" userId="ba666de4-0d21-43a6-8e66-51a18aae1b4a" providerId="ADAL" clId="{133AA99A-5491-4DE5-9695-40E01B78DF6F}" dt="2026-05-11T15:49:42.145" v="4435" actId="1035"/>
          <ac:spMkLst>
            <pc:docMk/>
            <pc:sldMk cId="1181092132" sldId="271"/>
            <ac:spMk id="11" creationId="{163FA128-5DCF-5C26-DAB8-FF527B18313E}"/>
          </ac:spMkLst>
        </pc:spChg>
        <pc:picChg chg="del">
          <ac:chgData name="Abels, Patrick" userId="ba666de4-0d21-43a6-8e66-51a18aae1b4a" providerId="ADAL" clId="{133AA99A-5491-4DE5-9695-40E01B78DF6F}" dt="2026-05-11T15:43:33.529" v="4121" actId="478"/>
          <ac:picMkLst>
            <pc:docMk/>
            <pc:sldMk cId="1181092132" sldId="271"/>
            <ac:picMk id="5" creationId="{763D8A63-2AAA-0CB5-293E-3E833116634C}"/>
          </ac:picMkLst>
        </pc:picChg>
        <pc:picChg chg="add del mod">
          <ac:chgData name="Abels, Patrick" userId="ba666de4-0d21-43a6-8e66-51a18aae1b4a" providerId="ADAL" clId="{133AA99A-5491-4DE5-9695-40E01B78DF6F}" dt="2026-05-11T16:03:10.290" v="4600" actId="478"/>
          <ac:picMkLst>
            <pc:docMk/>
            <pc:sldMk cId="1181092132" sldId="271"/>
            <ac:picMk id="6" creationId="{5A5957DB-290D-5F1C-68C2-7D0D9C61DCCE}"/>
          </ac:picMkLst>
        </pc:picChg>
        <pc:picChg chg="add del mod">
          <ac:chgData name="Abels, Patrick" userId="ba666de4-0d21-43a6-8e66-51a18aae1b4a" providerId="ADAL" clId="{133AA99A-5491-4DE5-9695-40E01B78DF6F}" dt="2026-05-11T16:11:26.082" v="4925" actId="478"/>
          <ac:picMkLst>
            <pc:docMk/>
            <pc:sldMk cId="1181092132" sldId="271"/>
            <ac:picMk id="13" creationId="{1A5CF13C-EFF4-86B4-C30C-ECF10AFF0CC2}"/>
          </ac:picMkLst>
        </pc:picChg>
        <pc:picChg chg="add mod">
          <ac:chgData name="Abels, Patrick" userId="ba666de4-0d21-43a6-8e66-51a18aae1b4a" providerId="ADAL" clId="{133AA99A-5491-4DE5-9695-40E01B78DF6F}" dt="2026-05-11T16:11:26.329" v="4926"/>
          <ac:picMkLst>
            <pc:docMk/>
            <pc:sldMk cId="1181092132" sldId="271"/>
            <ac:picMk id="14" creationId="{642FE1A5-8050-4F8D-1F9C-FE9FCBA06E21}"/>
          </ac:picMkLst>
        </pc:picChg>
      </pc:sldChg>
      <pc:sldChg chg="del">
        <pc:chgData name="Abels, Patrick" userId="ba666de4-0d21-43a6-8e66-51a18aae1b4a" providerId="ADAL" clId="{133AA99A-5491-4DE5-9695-40E01B78DF6F}" dt="2026-05-11T15:43:02.733" v="4086" actId="47"/>
        <pc:sldMkLst>
          <pc:docMk/>
          <pc:sldMk cId="3005140188" sldId="284"/>
        </pc:sldMkLst>
      </pc:sldChg>
      <pc:sldChg chg="del">
        <pc:chgData name="Abels, Patrick" userId="ba666de4-0d21-43a6-8e66-51a18aae1b4a" providerId="ADAL" clId="{133AA99A-5491-4DE5-9695-40E01B78DF6F}" dt="2026-05-11T15:43:02.733" v="4086" actId="47"/>
        <pc:sldMkLst>
          <pc:docMk/>
          <pc:sldMk cId="1442138341" sldId="285"/>
        </pc:sldMkLst>
      </pc:sldChg>
      <pc:sldChg chg="addSp delSp modSp new del mod">
        <pc:chgData name="Abels, Patrick" userId="ba666de4-0d21-43a6-8e66-51a18aae1b4a" providerId="ADAL" clId="{133AA99A-5491-4DE5-9695-40E01B78DF6F}" dt="2026-05-11T15:43:02.733" v="4086" actId="47"/>
        <pc:sldMkLst>
          <pc:docMk/>
          <pc:sldMk cId="1528528670" sldId="288"/>
        </pc:sldMkLst>
      </pc:sldChg>
      <pc:sldChg chg="del">
        <pc:chgData name="Abels, Patrick" userId="ba666de4-0d21-43a6-8e66-51a18aae1b4a" providerId="ADAL" clId="{133AA99A-5491-4DE5-9695-40E01B78DF6F}" dt="2026-05-11T15:43:02.733" v="4086" actId="47"/>
        <pc:sldMkLst>
          <pc:docMk/>
          <pc:sldMk cId="2697277586" sldId="289"/>
        </pc:sldMkLst>
      </pc:sldChg>
      <pc:sldChg chg="addSp delSp modSp new mod">
        <pc:chgData name="Abels, Patrick" userId="ba666de4-0d21-43a6-8e66-51a18aae1b4a" providerId="ADAL" clId="{133AA99A-5491-4DE5-9695-40E01B78DF6F}" dt="2026-05-11T16:19:28.346" v="5131" actId="20577"/>
        <pc:sldMkLst>
          <pc:docMk/>
          <pc:sldMk cId="1860118427" sldId="290"/>
        </pc:sldMkLst>
        <pc:spChg chg="mod">
          <ac:chgData name="Abels, Patrick" userId="ba666de4-0d21-43a6-8e66-51a18aae1b4a" providerId="ADAL" clId="{133AA99A-5491-4DE5-9695-40E01B78DF6F}" dt="2026-05-11T16:19:28.346" v="5131" actId="20577"/>
          <ac:spMkLst>
            <pc:docMk/>
            <pc:sldMk cId="1860118427" sldId="290"/>
            <ac:spMk id="3" creationId="{5CD478B8-E3AD-85A5-64C5-C4E98FFD2BE5}"/>
          </ac:spMkLst>
        </pc:spChg>
        <pc:picChg chg="add del">
          <ac:chgData name="Abels, Patrick" userId="ba666de4-0d21-43a6-8e66-51a18aae1b4a" providerId="ADAL" clId="{133AA99A-5491-4DE5-9695-40E01B78DF6F}" dt="2026-05-11T15:43:17.929" v="4100" actId="478"/>
          <ac:picMkLst>
            <pc:docMk/>
            <pc:sldMk cId="1860118427" sldId="290"/>
            <ac:picMk id="5" creationId="{3083D872-7293-170B-F915-FC806B291DB4}"/>
          </ac:picMkLst>
        </pc:picChg>
        <pc:picChg chg="add mod">
          <ac:chgData name="Abels, Patrick" userId="ba666de4-0d21-43a6-8e66-51a18aae1b4a" providerId="ADAL" clId="{133AA99A-5491-4DE5-9695-40E01B78DF6F}" dt="2026-05-11T16:19:14.722" v="5119" actId="1076"/>
          <ac:picMkLst>
            <pc:docMk/>
            <pc:sldMk cId="1860118427" sldId="290"/>
            <ac:picMk id="6" creationId="{FC2CC338-50B6-E745-0948-ED28E6FCD29B}"/>
          </ac:picMkLst>
        </pc:picChg>
        <pc:picChg chg="add mod">
          <ac:chgData name="Abels, Patrick" userId="ba666de4-0d21-43a6-8e66-51a18aae1b4a" providerId="ADAL" clId="{133AA99A-5491-4DE5-9695-40E01B78DF6F}" dt="2026-05-11T16:19:07.259" v="5117" actId="1076"/>
          <ac:picMkLst>
            <pc:docMk/>
            <pc:sldMk cId="1860118427" sldId="290"/>
            <ac:picMk id="8" creationId="{D3C147C4-4081-64A4-D8C3-178667388401}"/>
          </ac:picMkLst>
        </pc:picChg>
      </pc:sldChg>
      <pc:sldChg chg="addSp delSp modSp new del mod">
        <pc:chgData name="Abels, Patrick" userId="ba666de4-0d21-43a6-8e66-51a18aae1b4a" providerId="ADAL" clId="{133AA99A-5491-4DE5-9695-40E01B78DF6F}" dt="2026-05-11T15:43:02.733" v="4086" actId="47"/>
        <pc:sldMkLst>
          <pc:docMk/>
          <pc:sldMk cId="2294218024" sldId="291"/>
        </pc:sldMkLst>
      </pc:sldChg>
      <pc:sldChg chg="addSp delSp modSp new mod">
        <pc:chgData name="Abels, Patrick" userId="ba666de4-0d21-43a6-8e66-51a18aae1b4a" providerId="ADAL" clId="{133AA99A-5491-4DE5-9695-40E01B78DF6F}" dt="2026-05-11T16:25:29.393" v="5223" actId="1076"/>
        <pc:sldMkLst>
          <pc:docMk/>
          <pc:sldMk cId="4178872036" sldId="292"/>
        </pc:sldMkLst>
        <pc:spChg chg="mod">
          <ac:chgData name="Abels, Patrick" userId="ba666de4-0d21-43a6-8e66-51a18aae1b4a" providerId="ADAL" clId="{133AA99A-5491-4DE5-9695-40E01B78DF6F}" dt="2026-05-11T16:23:50.196" v="5182" actId="20577"/>
          <ac:spMkLst>
            <pc:docMk/>
            <pc:sldMk cId="4178872036" sldId="292"/>
            <ac:spMk id="3" creationId="{9BABE43D-CC03-B726-3663-3804C0A80091}"/>
          </ac:spMkLst>
        </pc:spChg>
        <pc:picChg chg="add del mod">
          <ac:chgData name="Abels, Patrick" userId="ba666de4-0d21-43a6-8e66-51a18aae1b4a" providerId="ADAL" clId="{133AA99A-5491-4DE5-9695-40E01B78DF6F}" dt="2026-05-11T15:43:16.354" v="4099" actId="478"/>
          <ac:picMkLst>
            <pc:docMk/>
            <pc:sldMk cId="4178872036" sldId="292"/>
            <ac:picMk id="5" creationId="{5A286C51-A1FA-D0AB-C6E3-05F839A766F8}"/>
          </ac:picMkLst>
        </pc:picChg>
        <pc:picChg chg="add mod">
          <ac:chgData name="Abels, Patrick" userId="ba666de4-0d21-43a6-8e66-51a18aae1b4a" providerId="ADAL" clId="{133AA99A-5491-4DE5-9695-40E01B78DF6F}" dt="2026-05-11T16:25:28.153" v="5222" actId="1076"/>
          <ac:picMkLst>
            <pc:docMk/>
            <pc:sldMk cId="4178872036" sldId="292"/>
            <ac:picMk id="6" creationId="{36B5E36E-BB73-82D3-CB4D-4465E164ACA8}"/>
          </ac:picMkLst>
        </pc:picChg>
        <pc:picChg chg="add mod">
          <ac:chgData name="Abels, Patrick" userId="ba666de4-0d21-43a6-8e66-51a18aae1b4a" providerId="ADAL" clId="{133AA99A-5491-4DE5-9695-40E01B78DF6F}" dt="2026-05-11T16:25:29.393" v="5223" actId="1076"/>
          <ac:picMkLst>
            <pc:docMk/>
            <pc:sldMk cId="4178872036" sldId="292"/>
            <ac:picMk id="8" creationId="{AB08FCD7-E22A-92B8-1CDC-96EDBE274FFA}"/>
          </ac:picMkLst>
        </pc:picChg>
      </pc:sldChg>
      <pc:sldChg chg="addSp modSp new del mod">
        <pc:chgData name="Abels, Patrick" userId="ba666de4-0d21-43a6-8e66-51a18aae1b4a" providerId="ADAL" clId="{133AA99A-5491-4DE5-9695-40E01B78DF6F}" dt="2026-05-11T15:43:02.733" v="4086" actId="47"/>
        <pc:sldMkLst>
          <pc:docMk/>
          <pc:sldMk cId="1791319076" sldId="293"/>
        </pc:sldMkLst>
      </pc:sldChg>
      <pc:sldChg chg="addSp delSp modSp new del mod">
        <pc:chgData name="Abels, Patrick" userId="ba666de4-0d21-43a6-8e66-51a18aae1b4a" providerId="ADAL" clId="{133AA99A-5491-4DE5-9695-40E01B78DF6F}" dt="2026-05-11T15:43:02.733" v="4086" actId="47"/>
        <pc:sldMkLst>
          <pc:docMk/>
          <pc:sldMk cId="3771051552" sldId="294"/>
        </pc:sldMkLst>
      </pc:sldChg>
      <pc:sldChg chg="addSp delSp modSp new del mod">
        <pc:chgData name="Abels, Patrick" userId="ba666de4-0d21-43a6-8e66-51a18aae1b4a" providerId="ADAL" clId="{133AA99A-5491-4DE5-9695-40E01B78DF6F}" dt="2026-05-11T15:43:02.733" v="4086" actId="47"/>
        <pc:sldMkLst>
          <pc:docMk/>
          <pc:sldMk cId="3327433517" sldId="295"/>
        </pc:sldMkLst>
      </pc:sldChg>
      <pc:sldChg chg="delSp modSp add del mod">
        <pc:chgData name="Abels, Patrick" userId="ba666de4-0d21-43a6-8e66-51a18aae1b4a" providerId="ADAL" clId="{133AA99A-5491-4DE5-9695-40E01B78DF6F}" dt="2026-05-11T15:43:02.733" v="4086" actId="47"/>
        <pc:sldMkLst>
          <pc:docMk/>
          <pc:sldMk cId="1004038134" sldId="296"/>
        </pc:sldMkLst>
      </pc:sldChg>
      <pc:sldChg chg="delSp modSp add del mod">
        <pc:chgData name="Abels, Patrick" userId="ba666de4-0d21-43a6-8e66-51a18aae1b4a" providerId="ADAL" clId="{133AA99A-5491-4DE5-9695-40E01B78DF6F}" dt="2026-05-11T15:43:02.733" v="4086" actId="47"/>
        <pc:sldMkLst>
          <pc:docMk/>
          <pc:sldMk cId="3409586998" sldId="297"/>
        </pc:sldMkLst>
      </pc:sldChg>
      <pc:sldChg chg="modSp add del mod">
        <pc:chgData name="Abels, Patrick" userId="ba666de4-0d21-43a6-8e66-51a18aae1b4a" providerId="ADAL" clId="{133AA99A-5491-4DE5-9695-40E01B78DF6F}" dt="2026-05-11T15:43:05.245" v="4087" actId="47"/>
        <pc:sldMkLst>
          <pc:docMk/>
          <pc:sldMk cId="4263063877" sldId="298"/>
        </pc:sldMkLst>
        <pc:spChg chg="mod">
          <ac:chgData name="Abels, Patrick" userId="ba666de4-0d21-43a6-8e66-51a18aae1b4a" providerId="ADAL" clId="{133AA99A-5491-4DE5-9695-40E01B78DF6F}" dt="2026-05-11T13:06:14.365" v="4055" actId="20577"/>
          <ac:spMkLst>
            <pc:docMk/>
            <pc:sldMk cId="4263063877" sldId="298"/>
            <ac:spMk id="2" creationId="{52E42A06-1496-CE19-4550-8FB91977228C}"/>
          </ac:spMkLst>
        </pc:spChg>
      </pc:sldChg>
      <pc:sldChg chg="addSp delSp modSp add mod">
        <pc:chgData name="Abels, Patrick" userId="ba666de4-0d21-43a6-8e66-51a18aae1b4a" providerId="ADAL" clId="{133AA99A-5491-4DE5-9695-40E01B78DF6F}" dt="2026-05-11T16:23:28.756" v="5163" actId="1076"/>
        <pc:sldMkLst>
          <pc:docMk/>
          <pc:sldMk cId="613808431" sldId="299"/>
        </pc:sldMkLst>
        <pc:spChg chg="mod">
          <ac:chgData name="Abels, Patrick" userId="ba666de4-0d21-43a6-8e66-51a18aae1b4a" providerId="ADAL" clId="{133AA99A-5491-4DE5-9695-40E01B78DF6F}" dt="2026-05-11T16:23:27.059" v="5162" actId="20577"/>
          <ac:spMkLst>
            <pc:docMk/>
            <pc:sldMk cId="613808431" sldId="299"/>
            <ac:spMk id="3" creationId="{9A4A239C-F043-21B7-1DFA-09213C695E55}"/>
          </ac:spMkLst>
        </pc:spChg>
        <pc:picChg chg="add del mod">
          <ac:chgData name="Abels, Patrick" userId="ba666de4-0d21-43a6-8e66-51a18aae1b4a" providerId="ADAL" clId="{133AA99A-5491-4DE5-9695-40E01B78DF6F}" dt="2026-05-11T15:43:13.211" v="4098" actId="478"/>
          <ac:picMkLst>
            <pc:docMk/>
            <pc:sldMk cId="613808431" sldId="299"/>
            <ac:picMk id="2" creationId="{FBECD195-0B48-5A0F-3AF0-173719AF0369}"/>
          </ac:picMkLst>
        </pc:picChg>
        <pc:picChg chg="add del mod">
          <ac:chgData name="Abels, Patrick" userId="ba666de4-0d21-43a6-8e66-51a18aae1b4a" providerId="ADAL" clId="{133AA99A-5491-4DE5-9695-40E01B78DF6F}" dt="2026-05-11T15:43:12.806" v="4097" actId="478"/>
          <ac:picMkLst>
            <pc:docMk/>
            <pc:sldMk cId="613808431" sldId="299"/>
            <ac:picMk id="7" creationId="{9F6625F0-1147-8409-138E-E538E9841ACB}"/>
          </ac:picMkLst>
        </pc:picChg>
        <pc:picChg chg="add mod">
          <ac:chgData name="Abels, Patrick" userId="ba666de4-0d21-43a6-8e66-51a18aae1b4a" providerId="ADAL" clId="{133AA99A-5491-4DE5-9695-40E01B78DF6F}" dt="2026-05-11T16:23:28.756" v="5163" actId="1076"/>
          <ac:picMkLst>
            <pc:docMk/>
            <pc:sldMk cId="613808431" sldId="299"/>
            <ac:picMk id="9" creationId="{C3E83D1D-CA0F-2042-302C-59F148521BB8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5-11T16:15:35.442" v="4999" actId="171"/>
        <pc:sldMkLst>
          <pc:docMk/>
          <pc:sldMk cId="572223923" sldId="300"/>
        </pc:sldMkLst>
        <pc:spChg chg="add del mod">
          <ac:chgData name="Abels, Patrick" userId="ba666de4-0d21-43a6-8e66-51a18aae1b4a" providerId="ADAL" clId="{133AA99A-5491-4DE5-9695-40E01B78DF6F}" dt="2026-05-11T16:14:07.748" v="4983" actId="1076"/>
          <ac:spMkLst>
            <pc:docMk/>
            <pc:sldMk cId="572223923" sldId="300"/>
            <ac:spMk id="2" creationId="{E2F21A67-5028-47D2-21D8-62D29E6E3E6A}"/>
          </ac:spMkLst>
        </pc:spChg>
        <pc:spChg chg="add del">
          <ac:chgData name="Abels, Patrick" userId="ba666de4-0d21-43a6-8e66-51a18aae1b4a" providerId="ADAL" clId="{133AA99A-5491-4DE5-9695-40E01B78DF6F}" dt="2026-05-11T16:12:04.294" v="4929" actId="22"/>
          <ac:spMkLst>
            <pc:docMk/>
            <pc:sldMk cId="572223923" sldId="300"/>
            <ac:spMk id="5" creationId="{5C448DAF-3CED-517D-9F36-9D327B6BF6B9}"/>
          </ac:spMkLst>
        </pc:spChg>
        <pc:spChg chg="add del mod">
          <ac:chgData name="Abels, Patrick" userId="ba666de4-0d21-43a6-8e66-51a18aae1b4a" providerId="ADAL" clId="{133AA99A-5491-4DE5-9695-40E01B78DF6F}" dt="2026-05-11T16:12:42.415" v="4944" actId="478"/>
          <ac:spMkLst>
            <pc:docMk/>
            <pc:sldMk cId="572223923" sldId="300"/>
            <ac:spMk id="7" creationId="{D2629943-3CBB-F75B-24E3-BE1A2FF77525}"/>
          </ac:spMkLst>
        </pc:spChg>
        <pc:spChg chg="add mod">
          <ac:chgData name="Abels, Patrick" userId="ba666de4-0d21-43a6-8e66-51a18aae1b4a" providerId="ADAL" clId="{133AA99A-5491-4DE5-9695-40E01B78DF6F}" dt="2026-05-11T16:13:36.810" v="4975" actId="1038"/>
          <ac:spMkLst>
            <pc:docMk/>
            <pc:sldMk cId="572223923" sldId="300"/>
            <ac:spMk id="8" creationId="{CB934B5E-C1DE-70C8-96CA-D19241551897}"/>
          </ac:spMkLst>
        </pc:spChg>
        <pc:spChg chg="add mod">
          <ac:chgData name="Abels, Patrick" userId="ba666de4-0d21-43a6-8e66-51a18aae1b4a" providerId="ADAL" clId="{133AA99A-5491-4DE5-9695-40E01B78DF6F}" dt="2026-05-11T16:14:47.616" v="4991" actId="1076"/>
          <ac:spMkLst>
            <pc:docMk/>
            <pc:sldMk cId="572223923" sldId="300"/>
            <ac:spMk id="11" creationId="{D49C88CF-7944-1D0E-A99F-B5B819D4EB5C}"/>
          </ac:spMkLst>
        </pc:spChg>
        <pc:picChg chg="add mod ord">
          <ac:chgData name="Abels, Patrick" userId="ba666de4-0d21-43a6-8e66-51a18aae1b4a" providerId="ADAL" clId="{133AA99A-5491-4DE5-9695-40E01B78DF6F}" dt="2026-05-11T16:13:16.284" v="4961" actId="1076"/>
          <ac:picMkLst>
            <pc:docMk/>
            <pc:sldMk cId="572223923" sldId="300"/>
            <ac:picMk id="3" creationId="{81A67F6A-E7F9-9547-2D0B-A1740E659D1F}"/>
          </ac:picMkLst>
        </pc:picChg>
        <pc:picChg chg="add mod ord modCrop">
          <ac:chgData name="Abels, Patrick" userId="ba666de4-0d21-43a6-8e66-51a18aae1b4a" providerId="ADAL" clId="{133AA99A-5491-4DE5-9695-40E01B78DF6F}" dt="2026-05-11T16:15:35.442" v="4999" actId="171"/>
          <ac:picMkLst>
            <pc:docMk/>
            <pc:sldMk cId="572223923" sldId="300"/>
            <ac:picMk id="12" creationId="{925AB57A-06BD-51C7-8FBA-437F24D9BCF7}"/>
          </ac:picMkLst>
        </pc:picChg>
        <pc:cxnChg chg="add mod">
          <ac:chgData name="Abels, Patrick" userId="ba666de4-0d21-43a6-8e66-51a18aae1b4a" providerId="ADAL" clId="{133AA99A-5491-4DE5-9695-40E01B78DF6F}" dt="2026-05-11T16:14:29.454" v="4986" actId="1582"/>
          <ac:cxnSpMkLst>
            <pc:docMk/>
            <pc:sldMk cId="572223923" sldId="300"/>
            <ac:cxnSpMk id="10" creationId="{6EBE1D7D-B2E9-B9C6-D97A-C45CEE8C2EFE}"/>
          </ac:cxnSpMkLst>
        </pc:cxnChg>
      </pc:sldChg>
      <pc:sldChg chg="addSp delSp modSp add mod">
        <pc:chgData name="Abels, Patrick" userId="ba666de4-0d21-43a6-8e66-51a18aae1b4a" providerId="ADAL" clId="{133AA99A-5491-4DE5-9695-40E01B78DF6F}" dt="2026-05-11T16:11:20.763" v="4924" actId="1076"/>
        <pc:sldMkLst>
          <pc:docMk/>
          <pc:sldMk cId="2202499807" sldId="301"/>
        </pc:sldMkLst>
        <pc:spChg chg="mod">
          <ac:chgData name="Abels, Patrick" userId="ba666de4-0d21-43a6-8e66-51a18aae1b4a" providerId="ADAL" clId="{133AA99A-5491-4DE5-9695-40E01B78DF6F}" dt="2026-05-11T16:10:36.737" v="4818" actId="1035"/>
          <ac:spMkLst>
            <pc:docMk/>
            <pc:sldMk cId="2202499807" sldId="301"/>
            <ac:spMk id="2" creationId="{11F9621C-16AC-B460-A816-12153C0CD198}"/>
          </ac:spMkLst>
        </pc:spChg>
        <pc:spChg chg="mod">
          <ac:chgData name="Abels, Patrick" userId="ba666de4-0d21-43a6-8e66-51a18aae1b4a" providerId="ADAL" clId="{133AA99A-5491-4DE5-9695-40E01B78DF6F}" dt="2026-05-11T15:54:31.868" v="4451" actId="20577"/>
          <ac:spMkLst>
            <pc:docMk/>
            <pc:sldMk cId="2202499807" sldId="301"/>
            <ac:spMk id="3" creationId="{3939ADA9-0DEA-674D-DE34-80A729C45D59}"/>
          </ac:spMkLst>
        </pc:spChg>
        <pc:spChg chg="mod">
          <ac:chgData name="Abels, Patrick" userId="ba666de4-0d21-43a6-8e66-51a18aae1b4a" providerId="ADAL" clId="{133AA99A-5491-4DE5-9695-40E01B78DF6F}" dt="2026-05-11T16:10:42.154" v="4826" actId="1036"/>
          <ac:spMkLst>
            <pc:docMk/>
            <pc:sldMk cId="2202499807" sldId="301"/>
            <ac:spMk id="7" creationId="{D1F408A0-EE79-1C11-1E3C-FA6365D6E14A}"/>
          </ac:spMkLst>
        </pc:spChg>
        <pc:spChg chg="mod">
          <ac:chgData name="Abels, Patrick" userId="ba666de4-0d21-43a6-8e66-51a18aae1b4a" providerId="ADAL" clId="{133AA99A-5491-4DE5-9695-40E01B78DF6F}" dt="2026-05-11T16:10:46.418" v="4843" actId="1036"/>
          <ac:spMkLst>
            <pc:docMk/>
            <pc:sldMk cId="2202499807" sldId="301"/>
            <ac:spMk id="8" creationId="{96030EE2-7153-A542-151C-00BF7359F138}"/>
          </ac:spMkLst>
        </pc:spChg>
        <pc:spChg chg="del">
          <ac:chgData name="Abels, Patrick" userId="ba666de4-0d21-43a6-8e66-51a18aae1b4a" providerId="ADAL" clId="{133AA99A-5491-4DE5-9695-40E01B78DF6F}" dt="2026-05-11T16:04:09.965" v="4652" actId="478"/>
          <ac:spMkLst>
            <pc:docMk/>
            <pc:sldMk cId="2202499807" sldId="301"/>
            <ac:spMk id="9" creationId="{EBE1C9C3-F65D-DF5F-9919-63B752C712B5}"/>
          </ac:spMkLst>
        </pc:spChg>
        <pc:spChg chg="mod">
          <ac:chgData name="Abels, Patrick" userId="ba666de4-0d21-43a6-8e66-51a18aae1b4a" providerId="ADAL" clId="{133AA99A-5491-4DE5-9695-40E01B78DF6F}" dt="2026-05-11T16:10:56.595" v="4895" actId="1036"/>
          <ac:spMkLst>
            <pc:docMk/>
            <pc:sldMk cId="2202499807" sldId="301"/>
            <ac:spMk id="10" creationId="{A4A6A818-4D3E-C7D5-A65B-D71AB407ACDC}"/>
          </ac:spMkLst>
        </pc:spChg>
        <pc:spChg chg="mod">
          <ac:chgData name="Abels, Patrick" userId="ba666de4-0d21-43a6-8e66-51a18aae1b4a" providerId="ADAL" clId="{133AA99A-5491-4DE5-9695-40E01B78DF6F}" dt="2026-05-11T16:10:50.441" v="4862" actId="1035"/>
          <ac:spMkLst>
            <pc:docMk/>
            <pc:sldMk cId="2202499807" sldId="301"/>
            <ac:spMk id="11" creationId="{0FFB0480-7777-8C73-BE75-DD7E93B486D8}"/>
          </ac:spMkLst>
        </pc:spChg>
        <pc:picChg chg="add mod ord">
          <ac:chgData name="Abels, Patrick" userId="ba666de4-0d21-43a6-8e66-51a18aae1b4a" providerId="ADAL" clId="{133AA99A-5491-4DE5-9695-40E01B78DF6F}" dt="2026-05-11T16:11:20.763" v="4924" actId="1076"/>
          <ac:picMkLst>
            <pc:docMk/>
            <pc:sldMk cId="2202499807" sldId="301"/>
            <ac:picMk id="4" creationId="{335573A0-59E3-C516-F53F-FBC09111FCB0}"/>
          </ac:picMkLst>
        </pc:picChg>
        <pc:picChg chg="del">
          <ac:chgData name="Abels, Patrick" userId="ba666de4-0d21-43a6-8e66-51a18aae1b4a" providerId="ADAL" clId="{133AA99A-5491-4DE5-9695-40E01B78DF6F}" dt="2026-05-11T16:04:39.771" v="4658" actId="478"/>
          <ac:picMkLst>
            <pc:docMk/>
            <pc:sldMk cId="2202499807" sldId="301"/>
            <ac:picMk id="6" creationId="{47DD4DA3-C112-8209-6A0D-A29AE9EB1BEB}"/>
          </ac:picMkLst>
        </pc:picChg>
      </pc:sldChg>
      <pc:sldChg chg="addSp delSp modSp add mod ord">
        <pc:chgData name="Abels, Patrick" userId="ba666de4-0d21-43a6-8e66-51a18aae1b4a" providerId="ADAL" clId="{133AA99A-5491-4DE5-9695-40E01B78DF6F}" dt="2026-05-11T16:23:31.739" v="5167" actId="6549"/>
        <pc:sldMkLst>
          <pc:docMk/>
          <pc:sldMk cId="3210983008" sldId="302"/>
        </pc:sldMkLst>
        <pc:spChg chg="mod">
          <ac:chgData name="Abels, Patrick" userId="ba666de4-0d21-43a6-8e66-51a18aae1b4a" providerId="ADAL" clId="{133AA99A-5491-4DE5-9695-40E01B78DF6F}" dt="2026-05-11T16:23:31.739" v="5167" actId="6549"/>
          <ac:spMkLst>
            <pc:docMk/>
            <pc:sldMk cId="3210983008" sldId="302"/>
            <ac:spMk id="3" creationId="{56F0E3C8-1D8C-3462-32EE-166B08529BF9}"/>
          </ac:spMkLst>
        </pc:spChg>
        <pc:picChg chg="add">
          <ac:chgData name="Abels, Patrick" userId="ba666de4-0d21-43a6-8e66-51a18aae1b4a" providerId="ADAL" clId="{133AA99A-5491-4DE5-9695-40E01B78DF6F}" dt="2026-05-11T16:19:57.146" v="5144" actId="22"/>
          <ac:picMkLst>
            <pc:docMk/>
            <pc:sldMk cId="3210983008" sldId="302"/>
            <ac:picMk id="5" creationId="{6E4A6382-6D5F-9F0C-B684-7992582461C0}"/>
          </ac:picMkLst>
        </pc:picChg>
        <pc:picChg chg="del">
          <ac:chgData name="Abels, Patrick" userId="ba666de4-0d21-43a6-8e66-51a18aae1b4a" providerId="ADAL" clId="{133AA99A-5491-4DE5-9695-40E01B78DF6F}" dt="2026-05-11T16:19:55.553" v="5142" actId="478"/>
          <ac:picMkLst>
            <pc:docMk/>
            <pc:sldMk cId="3210983008" sldId="302"/>
            <ac:picMk id="6" creationId="{591E005C-5870-6EC7-EEE2-3BB11658A689}"/>
          </ac:picMkLst>
        </pc:picChg>
        <pc:picChg chg="del">
          <ac:chgData name="Abels, Patrick" userId="ba666de4-0d21-43a6-8e66-51a18aae1b4a" providerId="ADAL" clId="{133AA99A-5491-4DE5-9695-40E01B78DF6F}" dt="2026-05-11T16:19:56.932" v="5143" actId="478"/>
          <ac:picMkLst>
            <pc:docMk/>
            <pc:sldMk cId="3210983008" sldId="302"/>
            <ac:picMk id="8" creationId="{2F6E171C-A1CC-F635-28FA-1E3CECE739D0}"/>
          </ac:picMkLst>
        </pc:picChg>
        <pc:picChg chg="add del mod">
          <ac:chgData name="Abels, Patrick" userId="ba666de4-0d21-43a6-8e66-51a18aae1b4a" providerId="ADAL" clId="{133AA99A-5491-4DE5-9695-40E01B78DF6F}" dt="2026-05-11T16:23:22.202" v="5157" actId="21"/>
          <ac:picMkLst>
            <pc:docMk/>
            <pc:sldMk cId="3210983008" sldId="302"/>
            <ac:picMk id="9" creationId="{C3E83D1D-CA0F-2042-302C-59F148521BB8}"/>
          </ac:picMkLst>
        </pc:picChg>
      </pc:sldChg>
      <pc:sldChg chg="addSp modSp add mod ord">
        <pc:chgData name="Abels, Patrick" userId="ba666de4-0d21-43a6-8e66-51a18aae1b4a" providerId="ADAL" clId="{133AA99A-5491-4DE5-9695-40E01B78DF6F}" dt="2026-05-11T16:25:58.793" v="5227" actId="1076"/>
        <pc:sldMkLst>
          <pc:docMk/>
          <pc:sldMk cId="4226425401" sldId="303"/>
        </pc:sldMkLst>
        <pc:spChg chg="mod">
          <ac:chgData name="Abels, Patrick" userId="ba666de4-0d21-43a6-8e66-51a18aae1b4a" providerId="ADAL" clId="{133AA99A-5491-4DE5-9695-40E01B78DF6F}" dt="2026-05-11T16:23:41.018" v="5174" actId="20577"/>
          <ac:spMkLst>
            <pc:docMk/>
            <pc:sldMk cId="4226425401" sldId="303"/>
            <ac:spMk id="3" creationId="{44982071-29EB-7379-DE47-C07FF953CCB0}"/>
          </ac:spMkLst>
        </pc:spChg>
        <pc:picChg chg="add mod">
          <ac:chgData name="Abels, Patrick" userId="ba666de4-0d21-43a6-8e66-51a18aae1b4a" providerId="ADAL" clId="{133AA99A-5491-4DE5-9695-40E01B78DF6F}" dt="2026-05-11T16:25:58.793" v="5227" actId="1076"/>
          <ac:picMkLst>
            <pc:docMk/>
            <pc:sldMk cId="4226425401" sldId="303"/>
            <ac:picMk id="5" creationId="{C69629CA-D7CC-580A-B0A2-52407F3D040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e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303958-85F5-1DCC-72DA-E75AEEF95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6B11AE-A918-CE58-8583-9EAA8C16EE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8820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pfü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A79EBC3-5DD4-CE4B-469A-17EB8E501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C3950-1360-F49B-EAC7-EEEF5D22A499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5" name="Graphic 4" descr="Brain in head with solid fill">
            <a:extLst>
              <a:ext uri="{FF2B5EF4-FFF2-40B4-BE49-F238E27FC236}">
                <a16:creationId xmlns:a16="http://schemas.microsoft.com/office/drawing/2014/main" id="{0A770FF1-5E3A-F320-549B-A38A25AC488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6" name="Half Frame 5">
            <a:extLst>
              <a:ext uri="{FF2B5EF4-FFF2-40B4-BE49-F238E27FC236}">
                <a16:creationId xmlns:a16="http://schemas.microsoft.com/office/drawing/2014/main" id="{2FCF0138-4E17-1815-0617-3C22B8F2738D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264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366F736-5039-F25E-25DD-FB08DC8CCD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Topic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7646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5EE7A4-9DCA-9552-75DE-4DF92F913D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3797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0749A1-934F-F520-50F8-91427997B6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Exercise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2C417136-B394-01CA-9BAB-B675343C6B1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1FB0AC4-7152-BC7B-AEA2-63F951184A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994828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0BB94D2-9A50-F9BF-E812-8E311C4A91E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578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CC3E667-9683-BA53-6609-73C1536C2B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Solution</a:t>
            </a:r>
            <a:endParaRPr lang="en-DE" dirty="0"/>
          </a:p>
        </p:txBody>
      </p:sp>
      <p:pic>
        <p:nvPicPr>
          <p:cNvPr id="4" name="Graphic 3" descr="Pencil with solid fill">
            <a:extLst>
              <a:ext uri="{FF2B5EF4-FFF2-40B4-BE49-F238E27FC236}">
                <a16:creationId xmlns:a16="http://schemas.microsoft.com/office/drawing/2014/main" id="{1BE57EBF-70D2-AD73-937B-9ADC756E2B1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B7DA706-8AAA-4D21-378C-EC7C4630C0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7407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7DEB59AD-5CEC-D774-E7E5-79F24A5F24F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14F0D6F6-BDE4-C7A4-E347-363AB8AEF3FC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096979BF-D7E8-3891-4B2A-C68B51C5F24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4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A52C17B-F1DA-FF95-90CF-5985754A04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Rule</a:t>
            </a:r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9BD5B0-3675-62DB-083F-E8BDC9857DD1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F2DBB98-FF0E-21C5-E05B-E5F1E10411D7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B4DEFA5-E89A-CBBB-49AE-0E72E6C397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Topic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2E3BC-BC79-8A27-0FB8-73A07E351F96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4701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7A02C986-2678-F339-1B6B-DF7C485773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Homework</a:t>
            </a:r>
            <a:endParaRPr lang="en-DE" dirty="0"/>
          </a:p>
        </p:txBody>
      </p:sp>
      <p:pic>
        <p:nvPicPr>
          <p:cNvPr id="4" name="Graphic 3" descr="Home with solid fill">
            <a:extLst>
              <a:ext uri="{FF2B5EF4-FFF2-40B4-BE49-F238E27FC236}">
                <a16:creationId xmlns:a16="http://schemas.microsoft.com/office/drawing/2014/main" id="{77E1CC6B-D9D1-80CE-EBE6-3C55BB6744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67C563C7-B7F5-C783-4F56-A58869EC7359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1E63817-5E86-6FD8-CA9B-33DF2A062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7" y="781533"/>
            <a:ext cx="868185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BigXX,YY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1029881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3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666A99-E6C4-4403-AC9C-8BFEA68963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Mathematik Q2 </a:t>
            </a:r>
            <a:r>
              <a:rPr lang="de-DE" dirty="0"/>
              <a:t>Abels</a:t>
            </a:r>
          </a:p>
        </p:txBody>
      </p:sp>
    </p:spTree>
    <p:extLst>
      <p:ext uri="{BB962C8B-B14F-4D97-AF65-F5344CB8AC3E}">
        <p14:creationId xmlns:p14="http://schemas.microsoft.com/office/powerpoint/2010/main" val="2500480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42B8D-EA72-7757-3090-77935793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D17320-C07A-2E67-0120-6A888C48F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82071-29EB-7379-DE47-C07FF953CC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Big247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629CA-D7CC-580A-B0A2-52407F3D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05" y="2516941"/>
            <a:ext cx="11196208" cy="30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254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C685B-FEA3-9AA8-6CBD-190C9F646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A239C-F043-21B7-1DFA-09213C695E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Big249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8EE00-2545-36AE-B31A-299B0D60C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83D1D-CA0F-2042-302C-59F148521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51" y="2385682"/>
            <a:ext cx="9116697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084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2FA215-9F79-E6DF-234A-8933BB56D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 Abstandsformel zweier Vektoren:</a:t>
            </a:r>
          </a:p>
          <a:p>
            <a:r>
              <a:rPr lang="de-DE" dirty="0"/>
              <a:t> Schnittpunkt von Gerade und Ebene bestimmen:</a:t>
            </a:r>
          </a:p>
          <a:p>
            <a:r>
              <a:rPr lang="de-DE" dirty="0"/>
              <a:t>Volumenformel einer Pyramide:</a:t>
            </a:r>
          </a:p>
        </p:txBody>
      </p:sp>
    </p:spTree>
    <p:extLst>
      <p:ext uri="{BB962C8B-B14F-4D97-AF65-F5344CB8AC3E}">
        <p14:creationId xmlns:p14="http://schemas.microsoft.com/office/powerpoint/2010/main" val="87595459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83264B-E27A-11C3-E408-F817498E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>
                <a:solidFill>
                  <a:srgbClr val="FFC000"/>
                </a:solidFill>
              </a:rPr>
              <a:t>Lotfußpunkt</a:t>
            </a:r>
            <a:r>
              <a:rPr lang="de-DE" dirty="0"/>
              <a:t>verfahren</a:t>
            </a:r>
          </a:p>
        </p:txBody>
      </p:sp>
    </p:spTree>
    <p:extLst>
      <p:ext uri="{BB962C8B-B14F-4D97-AF65-F5344CB8AC3E}">
        <p14:creationId xmlns:p14="http://schemas.microsoft.com/office/powerpoint/2010/main" val="15200120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A67F6A-E7F9-9547-2D0B-A1740E659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12" y="467031"/>
            <a:ext cx="8185975" cy="59239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5AB57A-06BD-51C7-8FBA-437F24D9BC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739" t="52367" r="41101" b="31580"/>
          <a:stretch>
            <a:fillRect/>
          </a:stretch>
        </p:blipFill>
        <p:spPr>
          <a:xfrm>
            <a:off x="6345463" y="4161230"/>
            <a:ext cx="667986" cy="9509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2F21A67-5028-47D2-21D8-62D29E6E3E6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416552" y="4078224"/>
                <a:ext cx="6805231" cy="1453896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48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480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DE" sz="4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sz="480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de-DE" sz="4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480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de-DE" sz="48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de-DE" sz="480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de-DE" sz="4800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2F21A67-5028-47D2-21D8-62D29E6E3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416552" y="4078224"/>
                <a:ext cx="6805231" cy="145389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Placeholder 1">
                <a:extLst>
                  <a:ext uri="{FF2B5EF4-FFF2-40B4-BE49-F238E27FC236}">
                    <a16:creationId xmlns:a16="http://schemas.microsoft.com/office/drawing/2014/main" id="{CB934B5E-C1DE-70C8-96CA-D192415518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70633" y="1766524"/>
                <a:ext cx="2770632" cy="1228136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6000" kern="1200">
                    <a:solidFill>
                      <a:schemeClr val="bg1"/>
                    </a:solidFill>
                    <a:latin typeface="Montserrat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0" i="1"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de-DE" sz="3600" i="1">
                              <a:highlight>
                                <a:srgbClr val="0000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600" i="1">
                              <a:highlight>
                                <a:srgbClr val="000000"/>
                              </a:highlight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sz="3600" i="1">
                                  <a:highlight>
                                    <a:srgbClr val="0000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600" i="1">
                                  <a:highlight>
                                    <a:srgbClr val="000000"/>
                                  </a:highligh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de-DE" sz="3600" i="1">
                              <a:highlight>
                                <a:srgbClr val="000000"/>
                              </a:highlight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de-DE" sz="3600" dirty="0">
                  <a:highlight>
                    <a:srgbClr val="000000"/>
                  </a:highlight>
                </a:endParaRPr>
              </a:p>
            </p:txBody>
          </p:sp>
        </mc:Choice>
        <mc:Fallback>
          <p:sp>
            <p:nvSpPr>
              <p:cNvPr id="8" name="Text Placeholder 1">
                <a:extLst>
                  <a:ext uri="{FF2B5EF4-FFF2-40B4-BE49-F238E27FC236}">
                    <a16:creationId xmlns:a16="http://schemas.microsoft.com/office/drawing/2014/main" id="{CB934B5E-C1DE-70C8-96CA-D19241551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633" y="1766524"/>
                <a:ext cx="2770632" cy="12281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BE1D7D-B2E9-B9C6-D97A-C45CEE8C2EFE}"/>
              </a:ext>
            </a:extLst>
          </p:cNvPr>
          <p:cNvCxnSpPr/>
          <p:nvPr/>
        </p:nvCxnSpPr>
        <p:spPr>
          <a:xfrm>
            <a:off x="4242816" y="2834640"/>
            <a:ext cx="17830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Placeholder 1">
                <a:extLst>
                  <a:ext uri="{FF2B5EF4-FFF2-40B4-BE49-F238E27FC236}">
                    <a16:creationId xmlns:a16="http://schemas.microsoft.com/office/drawing/2014/main" id="{D49C88CF-7944-1D0E-A99F-B5B819D4EB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6889" y="2605308"/>
                <a:ext cx="2770632" cy="1228136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6000" kern="1200">
                    <a:solidFill>
                      <a:schemeClr val="bg1"/>
                    </a:solidFill>
                    <a:latin typeface="Montserrat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0" b="0" i="1" smtClean="0">
                          <a:solidFill>
                            <a:srgbClr val="FFC000"/>
                          </a:solidFill>
                          <a:highlight>
                            <a:srgbClr val="000000"/>
                          </a:highlight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de-DE" sz="3600" dirty="0">
                  <a:solidFill>
                    <a:srgbClr val="FFC000"/>
                  </a:solidFill>
                  <a:highlight>
                    <a:srgbClr val="000000"/>
                  </a:highlight>
                </a:endParaRPr>
              </a:p>
            </p:txBody>
          </p:sp>
        </mc:Choice>
        <mc:Fallback>
          <p:sp>
            <p:nvSpPr>
              <p:cNvPr id="11" name="Text Placeholder 1">
                <a:extLst>
                  <a:ext uri="{FF2B5EF4-FFF2-40B4-BE49-F238E27FC236}">
                    <a16:creationId xmlns:a16="http://schemas.microsoft.com/office/drawing/2014/main" id="{D49C88CF-7944-1D0E-A99F-B5B819D4E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889" y="2605308"/>
                <a:ext cx="2770632" cy="1228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22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163FA128-5DCF-5C26-DAB8-FF527B18313E}"/>
              </a:ext>
            </a:extLst>
          </p:cNvPr>
          <p:cNvSpPr/>
          <p:nvPr/>
        </p:nvSpPr>
        <p:spPr>
          <a:xfrm>
            <a:off x="540230" y="3826077"/>
            <a:ext cx="468000" cy="468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FCED9AC-7CDB-ABB0-3045-00562E2999A3}"/>
              </a:ext>
            </a:extLst>
          </p:cNvPr>
          <p:cNvSpPr/>
          <p:nvPr/>
        </p:nvSpPr>
        <p:spPr>
          <a:xfrm>
            <a:off x="543607" y="5207107"/>
            <a:ext cx="468000" cy="468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2D4D70-87DC-5E9F-F4E2-A4FA6BFF4FE4}"/>
              </a:ext>
            </a:extLst>
          </p:cNvPr>
          <p:cNvSpPr/>
          <p:nvPr/>
        </p:nvSpPr>
        <p:spPr>
          <a:xfrm>
            <a:off x="540230" y="2466108"/>
            <a:ext cx="468000" cy="468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14F57D-897F-966C-8762-FDD685C66EE5}"/>
              </a:ext>
            </a:extLst>
          </p:cNvPr>
          <p:cNvSpPr/>
          <p:nvPr/>
        </p:nvSpPr>
        <p:spPr>
          <a:xfrm>
            <a:off x="543607" y="2000040"/>
            <a:ext cx="468000" cy="468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E35A0EE-AF60-1FFA-4FBF-B4C5F6D929B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457200" indent="-457200">
                  <a:buAutoNum type="arabicPeriod"/>
                </a:pPr>
                <a:r>
                  <a:rPr lang="de-DE" dirty="0"/>
                  <a:t>Lotgerade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dirty="0"/>
                  <a:t>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senkrecht auf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dirty="0"/>
                  <a:t> aufstellen</a:t>
                </a:r>
              </a:p>
              <a:p>
                <a:pPr marL="457200" indent="-457200">
                  <a:buAutoNum type="arabicPeriod"/>
                </a:pPr>
                <a:r>
                  <a:rPr lang="de-DE" dirty="0"/>
                  <a:t>Schnittpunkt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dirty="0"/>
                  <a:t> 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dirty="0"/>
                  <a:t> bestimmen</a:t>
                </a:r>
              </a:p>
              <a:p>
                <a:pPr marL="457200" indent="-457200">
                  <a:buAutoNum type="arabicPeriod"/>
                </a:pPr>
                <a:endParaRPr lang="de-DE" dirty="0"/>
              </a:p>
              <a:p>
                <a:r>
                  <a:rPr lang="de-DE" b="1" dirty="0"/>
                  <a:t>Abstand Punkt/Ebene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de-DE" dirty="0"/>
                  <a:t>Abstand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und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dirty="0"/>
                  <a:t> bestimmen</a:t>
                </a:r>
              </a:p>
              <a:p>
                <a:endParaRPr lang="de-DE" dirty="0"/>
              </a:p>
              <a:p>
                <a:r>
                  <a:rPr lang="de-DE" b="1" dirty="0"/>
                  <a:t>Spiegelung Punkt an Ebene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de-DE" dirty="0"/>
                  <a:t>Von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zweimal in Richtung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dirty="0"/>
                  <a:t> gehen</a:t>
                </a: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E35A0EE-AF60-1FFA-4FBF-B4C5F6D929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88" t="-19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03BC6-65E5-6068-3810-A48B1954E7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7" y="781533"/>
            <a:ext cx="8673545" cy="646112"/>
          </a:xfrm>
        </p:spPr>
        <p:txBody>
          <a:bodyPr/>
          <a:lstStyle/>
          <a:p>
            <a:r>
              <a:rPr lang="de-DE" dirty="0"/>
              <a:t>Lotfußpunktverfahren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2FE1A5-8050-4F8D-1F9C-FE9FCBA06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005" y="3389928"/>
            <a:ext cx="3637716" cy="263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921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BFC32-B8D3-F090-A854-F1D0BD035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5573A0-59E3-C516-F53F-FBC09111F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005" y="3389928"/>
            <a:ext cx="3637716" cy="263250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FB0480-7777-8C73-BE75-DD7E93B486D8}"/>
              </a:ext>
            </a:extLst>
          </p:cNvPr>
          <p:cNvSpPr/>
          <p:nvPr/>
        </p:nvSpPr>
        <p:spPr>
          <a:xfrm>
            <a:off x="540230" y="4283277"/>
            <a:ext cx="468000" cy="468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A6A818-4D3E-C7D5-A65B-D71AB407ACDC}"/>
              </a:ext>
            </a:extLst>
          </p:cNvPr>
          <p:cNvSpPr/>
          <p:nvPr/>
        </p:nvSpPr>
        <p:spPr>
          <a:xfrm>
            <a:off x="543607" y="5920339"/>
            <a:ext cx="468000" cy="468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030EE2-7153-A542-151C-00BF7359F138}"/>
              </a:ext>
            </a:extLst>
          </p:cNvPr>
          <p:cNvSpPr/>
          <p:nvPr/>
        </p:nvSpPr>
        <p:spPr>
          <a:xfrm>
            <a:off x="540230" y="2822724"/>
            <a:ext cx="468000" cy="468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F408A0-EE79-1C11-1E3C-FA6365D6E14A}"/>
              </a:ext>
            </a:extLst>
          </p:cNvPr>
          <p:cNvSpPr/>
          <p:nvPr/>
        </p:nvSpPr>
        <p:spPr>
          <a:xfrm>
            <a:off x="543607" y="2073192"/>
            <a:ext cx="468000" cy="4688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1F9621C-16AC-B460-A816-12153C0CD19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89328" y="1423968"/>
                <a:ext cx="10983548" cy="4288141"/>
              </a:xfrm>
            </p:spPr>
            <p:txBody>
              <a:bodyPr/>
              <a:lstStyle/>
              <a:p>
                <a:pPr/>
                <a:r>
                  <a:rPr lang="de-DE" dirty="0"/>
                  <a:t>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=9,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endParaRPr lang="de-DE" dirty="0"/>
              </a:p>
              <a:p>
                <a:pPr marL="457200" indent="-457200">
                  <a:buAutoNum type="arabicPeriod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de-DE" dirty="0"/>
              </a:p>
              <a:p>
                <a:pPr marL="457200" indent="-457200">
                  <a:buAutoNum type="arabicPeriod"/>
                </a:pPr>
                <a:r>
                  <a:rPr lang="de-DE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4+2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8+3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=9⇒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=−2⇒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de-DE" dirty="0"/>
              </a:p>
              <a:p>
                <a:pPr marL="457200" indent="-457200">
                  <a:buAutoNum type="arabicPeriod"/>
                </a:pPr>
                <a:endParaRPr lang="de-DE" dirty="0"/>
              </a:p>
              <a:p>
                <a:r>
                  <a:rPr lang="de-DE" b="1" dirty="0"/>
                  <a:t>Abstand Punkt/Ebene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𝐴𝐹</m:t>
                            </m:r>
                          </m:e>
                        </m:acc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5−3</m:t>
                                </m:r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4−0</m:t>
                                </m:r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8−2</m:t>
                                </m:r>
                              </m:e>
                            </m:d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de-DE" b="0" i="1" smtClean="0">
                        <a:latin typeface="Cambria Math" panose="02040503050406030204" pitchFamily="18" charset="0"/>
                      </a:rPr>
                      <m:t>≈7,48</m:t>
                    </m:r>
                  </m:oMath>
                </a14:m>
                <a:endParaRPr lang="de-DE" dirty="0"/>
              </a:p>
              <a:p>
                <a:endParaRPr lang="de-DE" dirty="0"/>
              </a:p>
              <a:p>
                <a:r>
                  <a:rPr lang="de-DE" b="1" dirty="0"/>
                  <a:t>Spiegelung Punkt an Ebene</a:t>
                </a:r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+2⋅</m:t>
                    </m:r>
                    <m:acc>
                      <m:accPr>
                        <m:chr m:val="⃗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𝐴𝐹</m:t>
                        </m:r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3−5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0−4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2−8</m:t>
                              </m:r>
                            </m:e>
                          </m:mr>
                        </m:m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1F9621C-16AC-B460-A816-12153C0CD1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89328" y="1423968"/>
                <a:ext cx="10983548" cy="4288141"/>
              </a:xfrm>
              <a:blipFill>
                <a:blip r:embed="rId3"/>
                <a:stretch>
                  <a:fillRect l="-888" t="-1991" b="-220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9ADA9-0DEA-674D-DE34-80A729C45D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7" y="781533"/>
            <a:ext cx="8673545" cy="646112"/>
          </a:xfrm>
        </p:spPr>
        <p:txBody>
          <a:bodyPr/>
          <a:lstStyle/>
          <a:p>
            <a:r>
              <a:rPr lang="de-DE" dirty="0"/>
              <a:t>Lotfußpunktverfahren – Beispiel </a:t>
            </a:r>
          </a:p>
        </p:txBody>
      </p:sp>
    </p:spTree>
    <p:extLst>
      <p:ext uri="{BB962C8B-B14F-4D97-AF65-F5344CB8AC3E}">
        <p14:creationId xmlns:p14="http://schemas.microsoft.com/office/powerpoint/2010/main" val="220249980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FB2AB4-5F16-23B6-1196-C47F87DC5E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478B8-E3AD-85A5-64C5-C4E98FFD2B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Spiegelung: Big241,242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2CC338-50B6-E745-0948-ED28E6FCD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" y="1307444"/>
            <a:ext cx="9213598" cy="2990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C147C4-4081-64A4-D8C3-178667388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448" y="4298015"/>
            <a:ext cx="9595104" cy="255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1842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FF72F0-4F05-18AB-D050-EADFCB8DD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BE43D-CC03-B726-3663-3804C0A800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Big241,242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B5E36E-BB73-82D3-CB4D-4465E164A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864" y="1686837"/>
            <a:ext cx="6578176" cy="2476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08FCD7-E22A-92B8-1CDC-96EDBE274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076" y="4285652"/>
            <a:ext cx="6664306" cy="215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72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2AEEF-21A9-BA7B-D3F2-68810EB56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7F3CA3-0E55-BE23-6207-ABAB6BC630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0E3C8-1D8C-3462-32EE-166B08529B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Abstand: Big247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A6382-6D5F-9F0C-B684-799258246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9146"/>
            <a:ext cx="12192000" cy="15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830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HS Fonts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Cambria Math</vt:lpstr>
      <vt:lpstr>Montserrat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Abels, Patrick</dc:creator>
  <cp:lastModifiedBy>Abels, Patrick</cp:lastModifiedBy>
  <cp:revision>31</cp:revision>
  <dcterms:created xsi:type="dcterms:W3CDTF">2025-07-15T13:07:04Z</dcterms:created>
  <dcterms:modified xsi:type="dcterms:W3CDTF">2026-05-11T16:25:59Z</dcterms:modified>
</cp:coreProperties>
</file>