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70" r:id="rId5"/>
    <p:sldId id="271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C4766-F134-4937-A368-CC134758D270}" v="4" dt="2026-02-21T17:51:12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custSel addSld delSld modSld">
      <pc:chgData name="Abels, Patrick" userId="ba666de4-0d21-43a6-8e66-51a18aae1b4a" providerId="ADAL" clId="{133AA99A-5491-4DE5-9695-40E01B78DF6F}" dt="2026-02-21T17:51:19.845" v="282" actId="1076"/>
      <pc:docMkLst>
        <pc:docMk/>
      </pc:docMkLst>
      <pc:sldChg chg="addSp modSp mod">
        <pc:chgData name="Abels, Patrick" userId="ba666de4-0d21-43a6-8e66-51a18aae1b4a" providerId="ADAL" clId="{133AA99A-5491-4DE5-9695-40E01B78DF6F}" dt="2026-02-21T17:50:03.264" v="270" actId="13822"/>
        <pc:sldMkLst>
          <pc:docMk/>
          <pc:sldMk cId="875954595" sldId="259"/>
        </pc:sldMkLst>
        <pc:spChg chg="mod">
          <ac:chgData name="Abels, Patrick" userId="ba666de4-0d21-43a6-8e66-51a18aae1b4a" providerId="ADAL" clId="{133AA99A-5491-4DE5-9695-40E01B78DF6F}" dt="2026-02-21T17:49:57.424" v="268" actId="20577"/>
          <ac:spMkLst>
            <pc:docMk/>
            <pc:sldMk cId="875954595" sldId="259"/>
            <ac:spMk id="2" creationId="{852FA215-9F79-E6DF-234A-8933BB56D9D6}"/>
          </ac:spMkLst>
        </pc:spChg>
        <pc:spChg chg="add mod">
          <ac:chgData name="Abels, Patrick" userId="ba666de4-0d21-43a6-8e66-51a18aae1b4a" providerId="ADAL" clId="{133AA99A-5491-4DE5-9695-40E01B78DF6F}" dt="2026-02-21T17:50:03.264" v="270" actId="13822"/>
          <ac:spMkLst>
            <pc:docMk/>
            <pc:sldMk cId="875954595" sldId="259"/>
            <ac:spMk id="4" creationId="{5D7ED310-97BA-6B66-CD92-F32D17739762}"/>
          </ac:spMkLst>
        </pc:spChg>
        <pc:picChg chg="add mod modCrop">
          <ac:chgData name="Abels, Patrick" userId="ba666de4-0d21-43a6-8e66-51a18aae1b4a" providerId="ADAL" clId="{133AA99A-5491-4DE5-9695-40E01B78DF6F}" dt="2026-02-21T17:49:55.699" v="267" actId="1076"/>
          <ac:picMkLst>
            <pc:docMk/>
            <pc:sldMk cId="875954595" sldId="259"/>
            <ac:picMk id="3" creationId="{3D08E3DD-85F5-245F-FE92-29AADE9E490F}"/>
          </ac:picMkLst>
        </pc:picChg>
      </pc:sldChg>
      <pc:sldChg chg="addSp modSp mod">
        <pc:chgData name="Abels, Patrick" userId="ba666de4-0d21-43a6-8e66-51a18aae1b4a" providerId="ADAL" clId="{133AA99A-5491-4DE5-9695-40E01B78DF6F}" dt="2026-02-21T17:51:19.845" v="282" actId="1076"/>
        <pc:sldMkLst>
          <pc:docMk/>
          <pc:sldMk cId="3549993588" sldId="270"/>
        </pc:sldMkLst>
        <pc:picChg chg="add mod">
          <ac:chgData name="Abels, Patrick" userId="ba666de4-0d21-43a6-8e66-51a18aae1b4a" providerId="ADAL" clId="{133AA99A-5491-4DE5-9695-40E01B78DF6F}" dt="2026-02-21T17:51:17.771" v="281" actId="1076"/>
          <ac:picMkLst>
            <pc:docMk/>
            <pc:sldMk cId="3549993588" sldId="270"/>
            <ac:picMk id="4" creationId="{7937873A-0321-9074-2FEC-8FFEAF1A1161}"/>
          </ac:picMkLst>
        </pc:picChg>
        <pc:picChg chg="add mod">
          <ac:chgData name="Abels, Patrick" userId="ba666de4-0d21-43a6-8e66-51a18aae1b4a" providerId="ADAL" clId="{133AA99A-5491-4DE5-9695-40E01B78DF6F}" dt="2026-02-21T17:51:19.845" v="282" actId="1076"/>
          <ac:picMkLst>
            <pc:docMk/>
            <pc:sldMk cId="3549993588" sldId="270"/>
            <ac:picMk id="5" creationId="{A7B9A339-0F4B-A508-AAA2-E5630CF94955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2-21T17:45:40.607" v="192" actId="478"/>
        <pc:sldMkLst>
          <pc:docMk/>
          <pc:sldMk cId="1181092132" sldId="271"/>
        </pc:sldMkLst>
        <pc:spChg chg="del">
          <ac:chgData name="Abels, Patrick" userId="ba666de4-0d21-43a6-8e66-51a18aae1b4a" providerId="ADAL" clId="{133AA99A-5491-4DE5-9695-40E01B78DF6F}" dt="2026-02-21T17:45:40.607" v="192" actId="478"/>
          <ac:spMkLst>
            <pc:docMk/>
            <pc:sldMk cId="1181092132" sldId="271"/>
            <ac:spMk id="2" creationId="{CE35A0EE-AF60-1FFA-4FBF-B4C5F6D929BD}"/>
          </ac:spMkLst>
        </pc:spChg>
        <pc:spChg chg="mod">
          <ac:chgData name="Abels, Patrick" userId="ba666de4-0d21-43a6-8e66-51a18aae1b4a" providerId="ADAL" clId="{133AA99A-5491-4DE5-9695-40E01B78DF6F}" dt="2026-02-21T17:42:40.980" v="151" actId="20577"/>
          <ac:spMkLst>
            <pc:docMk/>
            <pc:sldMk cId="1181092132" sldId="271"/>
            <ac:spMk id="3" creationId="{08903BC6-65E5-6068-3810-A48B1954E77A}"/>
          </ac:spMkLst>
        </pc:spChg>
        <pc:picChg chg="add mod">
          <ac:chgData name="Abels, Patrick" userId="ba666de4-0d21-43a6-8e66-51a18aae1b4a" providerId="ADAL" clId="{133AA99A-5491-4DE5-9695-40E01B78DF6F}" dt="2026-02-21T17:45:33.468" v="190" actId="1076"/>
          <ac:picMkLst>
            <pc:docMk/>
            <pc:sldMk cId="1181092132" sldId="271"/>
            <ac:picMk id="5" creationId="{4B69311A-3416-386A-FFAE-03DE5FDB5335}"/>
          </ac:picMkLst>
        </pc:picChg>
        <pc:picChg chg="add mod">
          <ac:chgData name="Abels, Patrick" userId="ba666de4-0d21-43a6-8e66-51a18aae1b4a" providerId="ADAL" clId="{133AA99A-5491-4DE5-9695-40E01B78DF6F}" dt="2026-02-21T17:45:35.284" v="191" actId="1076"/>
          <ac:picMkLst>
            <pc:docMk/>
            <pc:sldMk cId="1181092132" sldId="271"/>
            <ac:picMk id="7" creationId="{7BFECBC5-F009-9010-1A81-A9740A191C0B}"/>
          </ac:picMkLst>
        </pc:picChg>
        <pc:picChg chg="add mod">
          <ac:chgData name="Abels, Patrick" userId="ba666de4-0d21-43a6-8e66-51a18aae1b4a" providerId="ADAL" clId="{133AA99A-5491-4DE5-9695-40E01B78DF6F}" dt="2026-02-21T17:45:21.012" v="186" actId="1076"/>
          <ac:picMkLst>
            <pc:docMk/>
            <pc:sldMk cId="1181092132" sldId="271"/>
            <ac:picMk id="9" creationId="{2A193BF6-F01A-5D42-4943-7D8CBC786012}"/>
          </ac:picMkLst>
        </pc:picChg>
        <pc:picChg chg="add mod">
          <ac:chgData name="Abels, Patrick" userId="ba666de4-0d21-43a6-8e66-51a18aae1b4a" providerId="ADAL" clId="{133AA99A-5491-4DE5-9695-40E01B78DF6F}" dt="2026-02-21T17:45:29.195" v="189" actId="14100"/>
          <ac:picMkLst>
            <pc:docMk/>
            <pc:sldMk cId="1181092132" sldId="271"/>
            <ac:picMk id="11" creationId="{C1BBCFB9-5585-DD14-7110-EC5D65A9903A}"/>
          </ac:picMkLst>
        </pc:picChg>
      </pc:sldChg>
      <pc:sldChg chg="addSp modSp mod">
        <pc:chgData name="Abels, Patrick" userId="ba666de4-0d21-43a6-8e66-51a18aae1b4a" providerId="ADAL" clId="{133AA99A-5491-4DE5-9695-40E01B78DF6F}" dt="2026-02-21T17:48:03.373" v="237" actId="14100"/>
        <pc:sldMkLst>
          <pc:docMk/>
          <pc:sldMk cId="3368950671" sldId="272"/>
        </pc:sldMkLst>
        <pc:spChg chg="mod">
          <ac:chgData name="Abels, Patrick" userId="ba666de4-0d21-43a6-8e66-51a18aae1b4a" providerId="ADAL" clId="{133AA99A-5491-4DE5-9695-40E01B78DF6F}" dt="2026-02-21T17:47:13.851" v="222" actId="20577"/>
          <ac:spMkLst>
            <pc:docMk/>
            <pc:sldMk cId="3368950671" sldId="272"/>
            <ac:spMk id="3" creationId="{28D6D174-C6E6-C70D-A87C-DA5024426963}"/>
          </ac:spMkLst>
        </pc:spChg>
        <pc:picChg chg="add mod">
          <ac:chgData name="Abels, Patrick" userId="ba666de4-0d21-43a6-8e66-51a18aae1b4a" providerId="ADAL" clId="{133AA99A-5491-4DE5-9695-40E01B78DF6F}" dt="2026-02-21T17:48:03.373" v="237" actId="14100"/>
          <ac:picMkLst>
            <pc:docMk/>
            <pc:sldMk cId="3368950671" sldId="272"/>
            <ac:picMk id="5" creationId="{CC661479-32A6-9DF0-6F55-06ACE41FB349}"/>
          </ac:picMkLst>
        </pc:picChg>
        <pc:picChg chg="add mod">
          <ac:chgData name="Abels, Patrick" userId="ba666de4-0d21-43a6-8e66-51a18aae1b4a" providerId="ADAL" clId="{133AA99A-5491-4DE5-9695-40E01B78DF6F}" dt="2026-02-21T17:47:56.117" v="236" actId="1076"/>
          <ac:picMkLst>
            <pc:docMk/>
            <pc:sldMk cId="3368950671" sldId="272"/>
            <ac:picMk id="7" creationId="{34F6D66D-D482-C9C8-824D-8122A20B24F7}"/>
          </ac:picMkLst>
        </pc:picChg>
      </pc:sldChg>
      <pc:sldChg chg="addSp modSp mod">
        <pc:chgData name="Abels, Patrick" userId="ba666de4-0d21-43a6-8e66-51a18aae1b4a" providerId="ADAL" clId="{133AA99A-5491-4DE5-9695-40E01B78DF6F}" dt="2026-02-21T17:48:54.227" v="257" actId="20577"/>
        <pc:sldMkLst>
          <pc:docMk/>
          <pc:sldMk cId="1591216399" sldId="273"/>
        </pc:sldMkLst>
        <pc:spChg chg="mod">
          <ac:chgData name="Abels, Patrick" userId="ba666de4-0d21-43a6-8e66-51a18aae1b4a" providerId="ADAL" clId="{133AA99A-5491-4DE5-9695-40E01B78DF6F}" dt="2026-02-21T17:48:54.227" v="257" actId="20577"/>
          <ac:spMkLst>
            <pc:docMk/>
            <pc:sldMk cId="1591216399" sldId="273"/>
            <ac:spMk id="3" creationId="{FE6E417B-8EF2-394C-5EB5-74AE36DD34B3}"/>
          </ac:spMkLst>
        </pc:spChg>
        <pc:picChg chg="add mod">
          <ac:chgData name="Abels, Patrick" userId="ba666de4-0d21-43a6-8e66-51a18aae1b4a" providerId="ADAL" clId="{133AA99A-5491-4DE5-9695-40E01B78DF6F}" dt="2026-02-21T17:48:48.916" v="245" actId="1076"/>
          <ac:picMkLst>
            <pc:docMk/>
            <pc:sldMk cId="1591216399" sldId="273"/>
            <ac:picMk id="5" creationId="{8E4AD8B2-8EF2-0804-3DD9-6B1984BF873A}"/>
          </ac:picMkLst>
        </pc:picChg>
      </pc:sldChg>
      <pc:sldChg chg="addSp modSp mod">
        <pc:chgData name="Abels, Patrick" userId="ba666de4-0d21-43a6-8e66-51a18aae1b4a" providerId="ADAL" clId="{133AA99A-5491-4DE5-9695-40E01B78DF6F}" dt="2026-02-21T17:46:56.772" v="204" actId="20577"/>
        <pc:sldMkLst>
          <pc:docMk/>
          <pc:sldMk cId="1901580564" sldId="274"/>
        </pc:sldMkLst>
        <pc:spChg chg="mod">
          <ac:chgData name="Abels, Patrick" userId="ba666de4-0d21-43a6-8e66-51a18aae1b4a" providerId="ADAL" clId="{133AA99A-5491-4DE5-9695-40E01B78DF6F}" dt="2026-02-21T17:46:56.772" v="204" actId="20577"/>
          <ac:spMkLst>
            <pc:docMk/>
            <pc:sldMk cId="1901580564" sldId="274"/>
            <ac:spMk id="3" creationId="{73F64C54-4014-FA72-ED76-D821622CCA9D}"/>
          </ac:spMkLst>
        </pc:spChg>
        <pc:picChg chg="add mod">
          <ac:chgData name="Abels, Patrick" userId="ba666de4-0d21-43a6-8e66-51a18aae1b4a" providerId="ADAL" clId="{133AA99A-5491-4DE5-9695-40E01B78DF6F}" dt="2026-02-21T17:46:51.956" v="198" actId="1076"/>
          <ac:picMkLst>
            <pc:docMk/>
            <pc:sldMk cId="1901580564" sldId="274"/>
            <ac:picMk id="5" creationId="{D7C0720C-DFDD-CC74-8EB0-1925B09519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e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03958-85F5-1DCC-72DA-E75AEEF95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6B11AE-A918-CE58-8583-9EAA8C16E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82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79EBC3-5DD4-CE4B-469A-17EB8E501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C3950-1360-F49B-EAC7-EEEF5D22A499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Graphic 4" descr="Brain in head with solid fill">
            <a:extLst>
              <a:ext uri="{FF2B5EF4-FFF2-40B4-BE49-F238E27FC236}">
                <a16:creationId xmlns:a16="http://schemas.microsoft.com/office/drawing/2014/main" id="{0A770FF1-5E3A-F320-549B-A38A25AC4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6" name="Half Frame 5">
            <a:extLst>
              <a:ext uri="{FF2B5EF4-FFF2-40B4-BE49-F238E27FC236}">
                <a16:creationId xmlns:a16="http://schemas.microsoft.com/office/drawing/2014/main" id="{2FCF0138-4E17-1815-0617-3C22B8F2738D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6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66F736-5039-F25E-25DD-FB08DC8CC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Topic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76461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5EE7A4-9DCA-9552-75DE-4DF92F913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797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0749A1-934F-F520-50F8-91427997B6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Exercise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2C417136-B394-01CA-9BAB-B675343C6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1FB0AC4-7152-BC7B-AEA2-63F951184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994828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0BB94D2-9A50-F9BF-E812-8E311C4A91E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057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CC3E667-9683-BA53-6609-73C1536C2B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Solution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1BE57EBF-70D2-AD73-937B-9ADC756E2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B7DA706-8AAA-4D21-378C-EC7C4630C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7407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DEB59AD-5CEC-D774-E7E5-79F24A5F24F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4F0D6F6-BDE4-C7A4-E347-363AB8AEF3FC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96979BF-D7E8-3891-4B2A-C68B51C5F2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A52C17B-F1DA-FF95-90CF-5985754A04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Rule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BD5B0-3675-62DB-083F-E8BDC9857DD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FF2DBB98-FF0E-21C5-E05B-E5F1E10411D7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B4DEFA5-E89A-CBBB-49AE-0E72E6C397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Topic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2E3BC-BC79-8A27-0FB8-73A07E351F96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70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02C986-2678-F339-1B6B-DF7C48577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Homework</a:t>
            </a:r>
            <a:endParaRPr lang="en-DE" dirty="0"/>
          </a:p>
        </p:txBody>
      </p:sp>
      <p:pic>
        <p:nvPicPr>
          <p:cNvPr id="4" name="Graphic 3" descr="Home with solid fill">
            <a:extLst>
              <a:ext uri="{FF2B5EF4-FFF2-40B4-BE49-F238E27FC236}">
                <a16:creationId xmlns:a16="http://schemas.microsoft.com/office/drawing/2014/main" id="{77E1CC6B-D9D1-80CE-EBE6-3C55BB674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67C563C7-B7F5-C783-4F56-A58869EC7359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1E63817-5E86-6FD8-CA9B-33DF2A062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868185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02988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6A99-E6C4-4403-AC9C-8BFEA6896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Mathematik Q2 </a:t>
            </a:r>
            <a:r>
              <a:rPr lang="de-DE" dirty="0"/>
              <a:t>Abels</a:t>
            </a:r>
          </a:p>
        </p:txBody>
      </p:sp>
    </p:spTree>
    <p:extLst>
      <p:ext uri="{BB962C8B-B14F-4D97-AF65-F5344CB8AC3E}">
        <p14:creationId xmlns:p14="http://schemas.microsoft.com/office/powerpoint/2010/main" val="250048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2FA215-9F79-E6DF-234A-8933BB56D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D08E3DD-85F5-245F-FE92-29AADE9E49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36" r="54768" b="80649"/>
          <a:stretch>
            <a:fillRect/>
          </a:stretch>
        </p:blipFill>
        <p:spPr>
          <a:xfrm>
            <a:off x="1809431" y="2036617"/>
            <a:ext cx="8573137" cy="21987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7ED310-97BA-6B66-CD92-F32D17739762}"/>
              </a:ext>
            </a:extLst>
          </p:cNvPr>
          <p:cNvSpPr/>
          <p:nvPr/>
        </p:nvSpPr>
        <p:spPr>
          <a:xfrm>
            <a:off x="1809431" y="3191256"/>
            <a:ext cx="686881" cy="63093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9545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3264B-E27A-11C3-E408-F817498E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b="1" dirty="0">
                <a:solidFill>
                  <a:srgbClr val="FFC000"/>
                </a:solidFill>
              </a:rPr>
              <a:t>Winkel </a:t>
            </a:r>
            <a:r>
              <a:rPr lang="de-DE" dirty="0"/>
              <a:t>zwischen</a:t>
            </a:r>
            <a:r>
              <a:rPr lang="de-DE" b="1" dirty="0">
                <a:solidFill>
                  <a:srgbClr val="FFC000"/>
                </a:solidFill>
              </a:rPr>
              <a:t> Geraden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200120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7275A-6462-261D-7E48-EEFB947B71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937873A-0321-9074-2FEC-8FFEAF1A1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92" y="809975"/>
            <a:ext cx="8015814" cy="1181727"/>
          </a:xfrm>
          <a:prstGeom prst="rect">
            <a:avLst/>
          </a:prstGeom>
        </p:spPr>
      </p:pic>
      <p:pic>
        <p:nvPicPr>
          <p:cNvPr id="5" name="Picture 4" descr="A diagram of a triangle with a circle and a circle&#10;&#10;AI-generated content may be incorrect.">
            <a:extLst>
              <a:ext uri="{FF2B5EF4-FFF2-40B4-BE49-F238E27FC236}">
                <a16:creationId xmlns:a16="http://schemas.microsoft.com/office/drawing/2014/main" id="{A7B9A339-0F4B-A508-AAA2-E5630CF94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827" y="2305905"/>
            <a:ext cx="6820343" cy="443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93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03BC6-65E5-6068-3810-A48B1954E7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Schnittwinkel von Geraden</a:t>
            </a:r>
          </a:p>
        </p:txBody>
      </p:sp>
      <p:pic>
        <p:nvPicPr>
          <p:cNvPr id="5" name="Picture 4" descr="A math equations on a blue background&#10;&#10;AI-generated content may be incorrect.">
            <a:extLst>
              <a:ext uri="{FF2B5EF4-FFF2-40B4-BE49-F238E27FC236}">
                <a16:creationId xmlns:a16="http://schemas.microsoft.com/office/drawing/2014/main" id="{4B69311A-3416-386A-FFAE-03DE5FDB53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327" y="2971034"/>
            <a:ext cx="4803059" cy="1580531"/>
          </a:xfrm>
          <a:prstGeom prst="rect">
            <a:avLst/>
          </a:prstGeom>
        </p:spPr>
      </p:pic>
      <p:pic>
        <p:nvPicPr>
          <p:cNvPr id="7" name="Picture 6" descr="A white letter on a blue background&#10;&#10;AI-generated content may be incorrect.">
            <a:extLst>
              <a:ext uri="{FF2B5EF4-FFF2-40B4-BE49-F238E27FC236}">
                <a16:creationId xmlns:a16="http://schemas.microsoft.com/office/drawing/2014/main" id="{7BFECBC5-F009-9010-1A81-A9740A191C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327" y="4817512"/>
            <a:ext cx="3732059" cy="882951"/>
          </a:xfrm>
          <a:prstGeom prst="rect">
            <a:avLst/>
          </a:prstGeom>
        </p:spPr>
      </p:pic>
      <p:pic>
        <p:nvPicPr>
          <p:cNvPr id="9" name="Picture 8" descr="A diagram of a triangle with a circle and a circle&#10;&#10;AI-generated content may be incorrect.">
            <a:extLst>
              <a:ext uri="{FF2B5EF4-FFF2-40B4-BE49-F238E27FC236}">
                <a16:creationId xmlns:a16="http://schemas.microsoft.com/office/drawing/2014/main" id="{2A193BF6-F01A-5D42-4943-7D8CBC786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281" y="1563743"/>
            <a:ext cx="4330126" cy="2814582"/>
          </a:xfrm>
          <a:prstGeom prst="rect">
            <a:avLst/>
          </a:prstGeom>
        </p:spPr>
      </p:pic>
      <p:pic>
        <p:nvPicPr>
          <p:cNvPr id="11" name="Picture 10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C1BBCFB9-5585-DD14-7110-EC5D65A99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633" y="4091054"/>
            <a:ext cx="2818298" cy="259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21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6B7BEB-4C43-5EB6-3826-B9F6B50BF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6D174-C6E6-C70D-A87C-DA50244269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Big103,104</a:t>
            </a:r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C661479-32A6-9DF0-6F55-06ACE41FB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618" y="1412384"/>
            <a:ext cx="6348222" cy="1075063"/>
          </a:xfrm>
          <a:prstGeom prst="rect">
            <a:avLst/>
          </a:prstGeom>
        </p:spPr>
      </p:pic>
      <p:pic>
        <p:nvPicPr>
          <p:cNvPr id="7" name="Picture 6" descr="A black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34F6D66D-D482-C9C8-824D-8122A20B2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618" y="2487447"/>
            <a:ext cx="6421374" cy="413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5067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C636BE-E419-CCD8-083D-1DAFCF99C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E417B-8EF2-394C-5EB5-74AE36DD34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Big103,104</a:t>
            </a:r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E4AD8B2-8EF2-0804-3DD9-6B1984BF8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143" y="1538545"/>
            <a:ext cx="5227714" cy="528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16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CEDEFB-6DA9-E4AC-77F9-85C41CF7EE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64C54-4014-FA72-ED76-D821622CCA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Big104</a:t>
            </a:r>
          </a:p>
        </p:txBody>
      </p:sp>
      <p:pic>
        <p:nvPicPr>
          <p:cNvPr id="5" name="Picture 4" descr="A screen shot of a graph&#10;&#10;AI-generated content may be incorrect.">
            <a:extLst>
              <a:ext uri="{FF2B5EF4-FFF2-40B4-BE49-F238E27FC236}">
                <a16:creationId xmlns:a16="http://schemas.microsoft.com/office/drawing/2014/main" id="{D7C0720C-DFDD-CC74-8EB0-1925B0951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76" y="1942892"/>
            <a:ext cx="10953459" cy="42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8056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HS Font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Montserrat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Abels, Patrick</dc:creator>
  <cp:lastModifiedBy>Abels, Patrick</cp:lastModifiedBy>
  <cp:revision>31</cp:revision>
  <dcterms:created xsi:type="dcterms:W3CDTF">2025-07-15T13:07:04Z</dcterms:created>
  <dcterms:modified xsi:type="dcterms:W3CDTF">2026-02-21T17:51:21Z</dcterms:modified>
</cp:coreProperties>
</file>