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9" r:id="rId5"/>
    <p:sldId id="263" r:id="rId6"/>
    <p:sldId id="264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951AA-A6BB-40F3-953B-65098EE97EA5}" v="226" dt="2025-11-15T07:08:08.670"/>
    <p1510:client id="{DA72C9C8-49CC-472C-968F-6DFCAB7C7BB1}" v="63" dt="2025-11-15T08:43:4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B8D67DF-257B-4CFB-BE2E-56A6FB7A8B1E}"/>
    <pc:docChg chg="custSel addSld delSld modSld">
      <pc:chgData name="Abels, Patrick" userId="ba666de4-0d21-43a6-8e66-51a18aae1b4a" providerId="ADAL" clId="{0B8D67DF-257B-4CFB-BE2E-56A6FB7A8B1E}" dt="2025-11-07T06:38:31.990" v="123"/>
      <pc:docMkLst>
        <pc:docMk/>
      </pc:docMkLst>
      <pc:sldChg chg="addSp delSp modSp">
        <pc:chgData name="Abels, Patrick" userId="ba666de4-0d21-43a6-8e66-51a18aae1b4a" providerId="ADAL" clId="{0B8D67DF-257B-4CFB-BE2E-56A6FB7A8B1E}" dt="2025-11-07T06:31:09.427" v="8" actId="1076"/>
        <pc:sldMkLst>
          <pc:docMk/>
          <pc:sldMk cId="875954595" sldId="259"/>
        </pc:sldMkLst>
      </pc:sldChg>
      <pc:sldChg chg="modSp">
        <pc:chgData name="Abels, Patrick" userId="ba666de4-0d21-43a6-8e66-51a18aae1b4a" providerId="ADAL" clId="{0B8D67DF-257B-4CFB-BE2E-56A6FB7A8B1E}" dt="2025-11-07T06:31:41.978" v="60" actId="113"/>
        <pc:sldMkLst>
          <pc:docMk/>
          <pc:sldMk cId="1520012010" sldId="260"/>
        </pc:sldMkLst>
        <pc:spChg chg="mod">
          <ac:chgData name="Abels, Patrick" userId="ba666de4-0d21-43a6-8e66-51a18aae1b4a" providerId="ADAL" clId="{0B8D67DF-257B-4CFB-BE2E-56A6FB7A8B1E}" dt="2025-11-07T06:31:41.978" v="60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2:45.687" v="69" actId="14100"/>
        <pc:sldMkLst>
          <pc:docMk/>
          <pc:sldMk cId="2795987725" sldId="263"/>
        </pc:sldMkLst>
        <pc:spChg chg="mod">
          <ac:chgData name="Abels, Patrick" userId="ba666de4-0d21-43a6-8e66-51a18aae1b4a" providerId="ADAL" clId="{0B8D67DF-257B-4CFB-BE2E-56A6FB7A8B1E}" dt="2025-11-07T06:32:16.538" v="64" actId="20577"/>
          <ac:spMkLst>
            <pc:docMk/>
            <pc:sldMk cId="2795987725" sldId="263"/>
            <ac:spMk id="3" creationId="{8F9CBD05-22C1-9241-BE62-B0512360E2C1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3:23.796" v="76" actId="1076"/>
        <pc:sldMkLst>
          <pc:docMk/>
          <pc:sldMk cId="3548148261" sldId="264"/>
        </pc:sldMkLst>
        <pc:spChg chg="mod">
          <ac:chgData name="Abels, Patrick" userId="ba666de4-0d21-43a6-8e66-51a18aae1b4a" providerId="ADAL" clId="{0B8D67DF-257B-4CFB-BE2E-56A6FB7A8B1E}" dt="2025-11-07T06:32:52.612" v="71" actId="20577"/>
          <ac:spMkLst>
            <pc:docMk/>
            <pc:sldMk cId="3548148261" sldId="264"/>
            <ac:spMk id="3" creationId="{61063F47-478D-1688-2752-3CE643117AB6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8:11.938" v="119" actId="1076"/>
        <pc:sldMkLst>
          <pc:docMk/>
          <pc:sldMk cId="2489275065" sldId="265"/>
        </pc:sldMkLst>
        <pc:spChg chg="mod">
          <ac:chgData name="Abels, Patrick" userId="ba666de4-0d21-43a6-8e66-51a18aae1b4a" providerId="ADAL" clId="{0B8D67DF-257B-4CFB-BE2E-56A6FB7A8B1E}" dt="2025-11-07T06:37:37.726" v="108" actId="20577"/>
          <ac:spMkLst>
            <pc:docMk/>
            <pc:sldMk cId="2489275065" sldId="265"/>
            <ac:spMk id="3" creationId="{822C8259-B5D2-97FA-CFC8-774447499012}"/>
          </ac:spMkLst>
        </pc:spChg>
      </pc:sldChg>
      <pc:sldChg chg="addSp delSp modSp add">
        <pc:chgData name="Abels, Patrick" userId="ba666de4-0d21-43a6-8e66-51a18aae1b4a" providerId="ADAL" clId="{0B8D67DF-257B-4CFB-BE2E-56A6FB7A8B1E}" dt="2025-11-07T06:35:54.824" v="101" actId="1076"/>
        <pc:sldMkLst>
          <pc:docMk/>
          <pc:sldMk cId="1838241305" sldId="266"/>
        </pc:sldMkLst>
        <pc:spChg chg="mod">
          <ac:chgData name="Abels, Patrick" userId="ba666de4-0d21-43a6-8e66-51a18aae1b4a" providerId="ADAL" clId="{0B8D67DF-257B-4CFB-BE2E-56A6FB7A8B1E}" dt="2025-11-07T06:33:57.769" v="79" actId="20577"/>
          <ac:spMkLst>
            <pc:docMk/>
            <pc:sldMk cId="1838241305" sldId="266"/>
            <ac:spMk id="3" creationId="{8F9CBD05-22C1-9241-BE62-B0512360E2C1}"/>
          </ac:spMkLst>
        </pc:spChg>
      </pc:sldChg>
      <pc:sldChg chg="addSp delSp modSp add">
        <pc:chgData name="Abels, Patrick" userId="ba666de4-0d21-43a6-8e66-51a18aae1b4a" providerId="ADAL" clId="{0B8D67DF-257B-4CFB-BE2E-56A6FB7A8B1E}" dt="2025-11-07T06:35:50.934" v="100"/>
        <pc:sldMkLst>
          <pc:docMk/>
          <pc:sldMk cId="3620798636" sldId="267"/>
        </pc:sldMkLst>
        <pc:spChg chg="mod">
          <ac:chgData name="Abels, Patrick" userId="ba666de4-0d21-43a6-8e66-51a18aae1b4a" providerId="ADAL" clId="{0B8D67DF-257B-4CFB-BE2E-56A6FB7A8B1E}" dt="2025-11-07T06:34:03.221" v="83" actId="20577"/>
          <ac:spMkLst>
            <pc:docMk/>
            <pc:sldMk cId="3620798636" sldId="267"/>
            <ac:spMk id="3" creationId="{61063F47-478D-1688-2752-3CE643117AB6}"/>
          </ac:spMkLst>
        </pc:spChg>
      </pc:sldChg>
    </pc:docChg>
  </pc:docChgLst>
  <pc:docChgLst>
    <pc:chgData name="Abels, Patrick" userId="ba666de4-0d21-43a6-8e66-51a18aae1b4a" providerId="ADAL" clId="{133AA99A-5491-4DE5-9695-40E01B78DF6F}"/>
    <pc:docChg chg="undo custSel addSld delSld modSld">
      <pc:chgData name="Abels, Patrick" userId="ba666de4-0d21-43a6-8e66-51a18aae1b4a" providerId="ADAL" clId="{133AA99A-5491-4DE5-9695-40E01B78DF6F}" dt="2025-11-15T08:43:46.861" v="2376" actId="1076"/>
      <pc:docMkLst>
        <pc:docMk/>
      </pc:docMkLst>
      <pc:sldChg chg="addSp delSp modSp mod">
        <pc:chgData name="Abels, Patrick" userId="ba666de4-0d21-43a6-8e66-51a18aae1b4a" providerId="ADAL" clId="{133AA99A-5491-4DE5-9695-40E01B78DF6F}" dt="2025-11-15T08:43:46.861" v="2376" actId="1076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5-11-15T08:20:47.128" v="2037" actId="2710"/>
          <ac:spMkLst>
            <pc:docMk/>
            <pc:sldMk cId="875954595" sldId="259"/>
            <ac:spMk id="2" creationId="{852FA215-9F79-E6DF-234A-8933BB56D9D6}"/>
          </ac:spMkLst>
        </pc:spChg>
        <pc:picChg chg="add mod">
          <ac:chgData name="Abels, Patrick" userId="ba666de4-0d21-43a6-8e66-51a18aae1b4a" providerId="ADAL" clId="{133AA99A-5491-4DE5-9695-40E01B78DF6F}" dt="2025-11-15T08:43:46.861" v="2376" actId="1076"/>
          <ac:picMkLst>
            <pc:docMk/>
            <pc:sldMk cId="875954595" sldId="259"/>
            <ac:picMk id="4" creationId="{F39D3674-A92C-7D8B-D9DD-AE7CA858873C}"/>
          </ac:picMkLst>
        </pc:picChg>
        <pc:picChg chg="add del mod">
          <ac:chgData name="Abels, Patrick" userId="ba666de4-0d21-43a6-8e66-51a18aae1b4a" providerId="ADAL" clId="{133AA99A-5491-4DE5-9695-40E01B78DF6F}" dt="2025-11-15T08:43:42.624" v="2373" actId="478"/>
          <ac:picMkLst>
            <pc:docMk/>
            <pc:sldMk cId="875954595" sldId="259"/>
            <ac:picMk id="1026" creationId="{CB6918D3-5E79-BFA2-359E-7B3854791EDA}"/>
          </ac:picMkLst>
        </pc:picChg>
      </pc:sldChg>
      <pc:sldChg chg="modSp mod">
        <pc:chgData name="Abels, Patrick" userId="ba666de4-0d21-43a6-8e66-51a18aae1b4a" providerId="ADAL" clId="{133AA99A-5491-4DE5-9695-40E01B78DF6F}" dt="2025-11-15T08:06:19.547" v="1844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5-11-15T08:06:19.547" v="1844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 mod">
        <pc:chgData name="Abels, Patrick" userId="ba666de4-0d21-43a6-8e66-51a18aae1b4a" providerId="ADAL" clId="{133AA99A-5491-4DE5-9695-40E01B78DF6F}" dt="2025-11-15T08:37:18.318" v="2314" actId="1076"/>
        <pc:sldMkLst>
          <pc:docMk/>
          <pc:sldMk cId="2795987725" sldId="263"/>
        </pc:sldMkLst>
        <pc:spChg chg="mod">
          <ac:chgData name="Abels, Patrick" userId="ba666de4-0d21-43a6-8e66-51a18aae1b4a" providerId="ADAL" clId="{133AA99A-5491-4DE5-9695-40E01B78DF6F}" dt="2025-11-15T08:36:59.896" v="2311" actId="6549"/>
          <ac:spMkLst>
            <pc:docMk/>
            <pc:sldMk cId="2795987725" sldId="263"/>
            <ac:spMk id="3" creationId="{8F9CBD05-22C1-9241-BE62-B0512360E2C1}"/>
          </ac:spMkLst>
        </pc:spChg>
        <pc:picChg chg="add del mod">
          <ac:chgData name="Abels, Patrick" userId="ba666de4-0d21-43a6-8e66-51a18aae1b4a" providerId="ADAL" clId="{133AA99A-5491-4DE5-9695-40E01B78DF6F}" dt="2025-11-15T08:36:52.542" v="2303" actId="478"/>
          <ac:picMkLst>
            <pc:docMk/>
            <pc:sldMk cId="2795987725" sldId="263"/>
            <ac:picMk id="5" creationId="{F94D90F4-8F16-8D31-A53A-46BCC12A9385}"/>
          </ac:picMkLst>
        </pc:picChg>
        <pc:picChg chg="add mod">
          <ac:chgData name="Abels, Patrick" userId="ba666de4-0d21-43a6-8e66-51a18aae1b4a" providerId="ADAL" clId="{133AA99A-5491-4DE5-9695-40E01B78DF6F}" dt="2025-11-15T08:37:18.318" v="2314" actId="1076"/>
          <ac:picMkLst>
            <pc:docMk/>
            <pc:sldMk cId="2795987725" sldId="263"/>
            <ac:picMk id="6" creationId="{4ED486D1-6645-1169-035B-29750711682C}"/>
          </ac:picMkLst>
        </pc:picChg>
        <pc:picChg chg="add del mod">
          <ac:chgData name="Abels, Patrick" userId="ba666de4-0d21-43a6-8e66-51a18aae1b4a" providerId="ADAL" clId="{133AA99A-5491-4DE5-9695-40E01B78DF6F}" dt="2025-11-15T06:27:28.993" v="741" actId="478"/>
          <ac:picMkLst>
            <pc:docMk/>
            <pc:sldMk cId="2795987725" sldId="263"/>
            <ac:picMk id="6" creationId="{CE0D5A9C-BFBF-BF78-A8B6-9B64A95B56A2}"/>
          </ac:picMkLst>
        </pc:picChg>
        <pc:picChg chg="add del mod">
          <ac:chgData name="Abels, Patrick" userId="ba666de4-0d21-43a6-8e66-51a18aae1b4a" providerId="ADAL" clId="{133AA99A-5491-4DE5-9695-40E01B78DF6F}" dt="2025-11-15T06:27:29.754" v="742" actId="478"/>
          <ac:picMkLst>
            <pc:docMk/>
            <pc:sldMk cId="2795987725" sldId="263"/>
            <ac:picMk id="8" creationId="{285FCB91-5D74-AA7D-55D7-F014324BF1C8}"/>
          </ac:picMkLst>
        </pc:picChg>
        <pc:picChg chg="add del mod">
          <ac:chgData name="Abels, Patrick" userId="ba666de4-0d21-43a6-8e66-51a18aae1b4a" providerId="ADAL" clId="{133AA99A-5491-4DE5-9695-40E01B78DF6F}" dt="2025-11-15T08:36:51.182" v="2300" actId="478"/>
          <ac:picMkLst>
            <pc:docMk/>
            <pc:sldMk cId="2795987725" sldId="263"/>
            <ac:picMk id="9" creationId="{0AE8C9ED-C480-5293-B72F-3982F35920F0}"/>
          </ac:picMkLst>
        </pc:picChg>
        <pc:picChg chg="add del mod">
          <ac:chgData name="Abels, Patrick" userId="ba666de4-0d21-43a6-8e66-51a18aae1b4a" providerId="ADAL" clId="{133AA99A-5491-4DE5-9695-40E01B78DF6F}" dt="2025-11-15T08:36:52.150" v="2302" actId="478"/>
          <ac:picMkLst>
            <pc:docMk/>
            <pc:sldMk cId="2795987725" sldId="263"/>
            <ac:picMk id="11" creationId="{BC9F4EFF-18E5-E73B-1DBE-FD07EC1178D5}"/>
          </ac:picMkLst>
        </pc:picChg>
        <pc:picChg chg="add del mod">
          <ac:chgData name="Abels, Patrick" userId="ba666de4-0d21-43a6-8e66-51a18aae1b4a" providerId="ADAL" clId="{133AA99A-5491-4DE5-9695-40E01B78DF6F}" dt="2025-11-15T08:36:51.759" v="2301" actId="478"/>
          <ac:picMkLst>
            <pc:docMk/>
            <pc:sldMk cId="2795987725" sldId="263"/>
            <ac:picMk id="13" creationId="{4F89BB49-9967-AD3B-0D43-A5914148A950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5T08:37:50.831" v="2337" actId="1076"/>
        <pc:sldMkLst>
          <pc:docMk/>
          <pc:sldMk cId="3548148261" sldId="264"/>
        </pc:sldMkLst>
        <pc:spChg chg="del mod">
          <ac:chgData name="Abels, Patrick" userId="ba666de4-0d21-43a6-8e66-51a18aae1b4a" providerId="ADAL" clId="{133AA99A-5491-4DE5-9695-40E01B78DF6F}" dt="2025-11-15T08:37:28.945" v="2328" actId="478"/>
          <ac:spMkLst>
            <pc:docMk/>
            <pc:sldMk cId="3548148261" sldId="264"/>
            <ac:spMk id="2" creationId="{EBE9C133-007E-B007-67AD-641CC19ECABD}"/>
          </ac:spMkLst>
        </pc:spChg>
        <pc:spChg chg="mod">
          <ac:chgData name="Abels, Patrick" userId="ba666de4-0d21-43a6-8e66-51a18aae1b4a" providerId="ADAL" clId="{133AA99A-5491-4DE5-9695-40E01B78DF6F}" dt="2025-11-15T08:37:24.767" v="2322" actId="20577"/>
          <ac:spMkLst>
            <pc:docMk/>
            <pc:sldMk cId="3548148261" sldId="264"/>
            <ac:spMk id="3" creationId="{61063F47-478D-1688-2752-3CE643117AB6}"/>
          </ac:spMkLst>
        </pc:spChg>
        <pc:picChg chg="add del mod">
          <ac:chgData name="Abels, Patrick" userId="ba666de4-0d21-43a6-8e66-51a18aae1b4a" providerId="ADAL" clId="{133AA99A-5491-4DE5-9695-40E01B78DF6F}" dt="2025-11-15T08:37:26.302" v="2323" actId="478"/>
          <ac:picMkLst>
            <pc:docMk/>
            <pc:sldMk cId="3548148261" sldId="264"/>
            <ac:picMk id="5" creationId="{3A7C2303-8B78-BDDB-8702-EB898075DBCF}"/>
          </ac:picMkLst>
        </pc:picChg>
        <pc:picChg chg="add mod">
          <ac:chgData name="Abels, Patrick" userId="ba666de4-0d21-43a6-8e66-51a18aae1b4a" providerId="ADAL" clId="{133AA99A-5491-4DE5-9695-40E01B78DF6F}" dt="2025-11-15T08:37:50.831" v="2337" actId="1076"/>
          <ac:picMkLst>
            <pc:docMk/>
            <pc:sldMk cId="3548148261" sldId="264"/>
            <ac:picMk id="6" creationId="{2E1756B3-BA30-8077-C43F-955A51E74609}"/>
          </ac:picMkLst>
        </pc:picChg>
        <pc:picChg chg="add del mod">
          <ac:chgData name="Abels, Patrick" userId="ba666de4-0d21-43a6-8e66-51a18aae1b4a" providerId="ADAL" clId="{133AA99A-5491-4DE5-9695-40E01B78DF6F}" dt="2025-11-15T06:28:03.705" v="748" actId="478"/>
          <ac:picMkLst>
            <pc:docMk/>
            <pc:sldMk cId="3548148261" sldId="264"/>
            <ac:picMk id="6" creationId="{DDCCE9D3-773A-23C2-73F0-B08C9CE3BC21}"/>
          </ac:picMkLst>
        </pc:picChg>
        <pc:picChg chg="add del mod">
          <ac:chgData name="Abels, Patrick" userId="ba666de4-0d21-43a6-8e66-51a18aae1b4a" providerId="ADAL" clId="{133AA99A-5491-4DE5-9695-40E01B78DF6F}" dt="2025-11-15T06:28:04.809" v="749" actId="478"/>
          <ac:picMkLst>
            <pc:docMk/>
            <pc:sldMk cId="3548148261" sldId="264"/>
            <ac:picMk id="8" creationId="{3AE35A1E-7E2F-6C98-4514-6924FEE61643}"/>
          </ac:picMkLst>
        </pc:picChg>
        <pc:picChg chg="add del mod modCrop">
          <ac:chgData name="Abels, Patrick" userId="ba666de4-0d21-43a6-8e66-51a18aae1b4a" providerId="ADAL" clId="{133AA99A-5491-4DE5-9695-40E01B78DF6F}" dt="2025-11-15T08:37:27.558" v="2326" actId="478"/>
          <ac:picMkLst>
            <pc:docMk/>
            <pc:sldMk cId="3548148261" sldId="264"/>
            <ac:picMk id="9" creationId="{E58AE505-00FC-57D1-0E4E-550E51FDE058}"/>
          </ac:picMkLst>
        </pc:picChg>
        <pc:picChg chg="add del mod modCrop">
          <ac:chgData name="Abels, Patrick" userId="ba666de4-0d21-43a6-8e66-51a18aae1b4a" providerId="ADAL" clId="{133AA99A-5491-4DE5-9695-40E01B78DF6F}" dt="2025-11-15T08:37:32.120" v="2333" actId="478"/>
          <ac:picMkLst>
            <pc:docMk/>
            <pc:sldMk cId="3548148261" sldId="264"/>
            <ac:picMk id="10" creationId="{D35E6859-8176-1237-DFFA-C7514B09707B}"/>
          </ac:picMkLst>
        </pc:picChg>
        <pc:picChg chg="add del mod modCrop">
          <ac:chgData name="Abels, Patrick" userId="ba666de4-0d21-43a6-8e66-51a18aae1b4a" providerId="ADAL" clId="{133AA99A-5491-4DE5-9695-40E01B78DF6F}" dt="2025-11-15T08:37:31.606" v="2332" actId="478"/>
          <ac:picMkLst>
            <pc:docMk/>
            <pc:sldMk cId="3548148261" sldId="264"/>
            <ac:picMk id="11" creationId="{F2F76EB1-8CDA-1EBE-E9C1-855CAAB3D142}"/>
          </ac:picMkLst>
        </pc:picChg>
        <pc:picChg chg="add del mod modCrop">
          <ac:chgData name="Abels, Patrick" userId="ba666de4-0d21-43a6-8e66-51a18aae1b4a" providerId="ADAL" clId="{133AA99A-5491-4DE5-9695-40E01B78DF6F}" dt="2025-11-15T08:37:31.014" v="2331" actId="478"/>
          <ac:picMkLst>
            <pc:docMk/>
            <pc:sldMk cId="3548148261" sldId="264"/>
            <ac:picMk id="12" creationId="{A8B75CB9-4730-C33D-9494-F87855652616}"/>
          </ac:picMkLst>
        </pc:picChg>
        <pc:picChg chg="add del mod modCrop">
          <ac:chgData name="Abels, Patrick" userId="ba666de4-0d21-43a6-8e66-51a18aae1b4a" providerId="ADAL" clId="{133AA99A-5491-4DE5-9695-40E01B78DF6F}" dt="2025-11-15T08:37:30.494" v="2330" actId="478"/>
          <ac:picMkLst>
            <pc:docMk/>
            <pc:sldMk cId="3548148261" sldId="264"/>
            <ac:picMk id="13" creationId="{F4110617-EE06-6CA5-DC09-73193833A8CF}"/>
          </ac:picMkLst>
        </pc:picChg>
        <pc:picChg chg="add del mod modCrop">
          <ac:chgData name="Abels, Patrick" userId="ba666de4-0d21-43a6-8e66-51a18aae1b4a" providerId="ADAL" clId="{133AA99A-5491-4DE5-9695-40E01B78DF6F}" dt="2025-11-15T08:37:29.694" v="2329" actId="478"/>
          <ac:picMkLst>
            <pc:docMk/>
            <pc:sldMk cId="3548148261" sldId="264"/>
            <ac:picMk id="14" creationId="{3FA0C02D-F761-ACFE-EDBD-457F1A466C0B}"/>
          </ac:picMkLst>
        </pc:picChg>
        <pc:picChg chg="add del mod modCrop">
          <ac:chgData name="Abels, Patrick" userId="ba666de4-0d21-43a6-8e66-51a18aae1b4a" providerId="ADAL" clId="{133AA99A-5491-4DE5-9695-40E01B78DF6F}" dt="2025-11-15T08:37:26.783" v="2324" actId="478"/>
          <ac:picMkLst>
            <pc:docMk/>
            <pc:sldMk cId="3548148261" sldId="264"/>
            <ac:picMk id="16" creationId="{B0751BCB-E313-94C5-BFFF-579D64A570C0}"/>
          </ac:picMkLst>
        </pc:picChg>
        <pc:picChg chg="add del mod">
          <ac:chgData name="Abels, Patrick" userId="ba666de4-0d21-43a6-8e66-51a18aae1b4a" providerId="ADAL" clId="{133AA99A-5491-4DE5-9695-40E01B78DF6F}" dt="2025-11-15T08:37:27.190" v="2325" actId="478"/>
          <ac:picMkLst>
            <pc:docMk/>
            <pc:sldMk cId="3548148261" sldId="264"/>
            <ac:picMk id="18" creationId="{4BB847B8-A15F-804B-60ED-73B398F4E169}"/>
          </ac:picMkLst>
        </pc:picChg>
        <pc:picChg chg="add del mod">
          <ac:chgData name="Abels, Patrick" userId="ba666de4-0d21-43a6-8e66-51a18aae1b4a" providerId="ADAL" clId="{133AA99A-5491-4DE5-9695-40E01B78DF6F}" dt="2025-11-15T08:37:27.918" v="2327" actId="478"/>
          <ac:picMkLst>
            <pc:docMk/>
            <pc:sldMk cId="3548148261" sldId="264"/>
            <ac:picMk id="20" creationId="{10D72875-551B-1AA0-4784-01113CAC41CF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5T08:40:55.631" v="2368" actId="14100"/>
        <pc:sldMkLst>
          <pc:docMk/>
          <pc:sldMk cId="2489275065" sldId="265"/>
        </pc:sldMkLst>
        <pc:spChg chg="mod">
          <ac:chgData name="Abels, Patrick" userId="ba666de4-0d21-43a6-8e66-51a18aae1b4a" providerId="ADAL" clId="{133AA99A-5491-4DE5-9695-40E01B78DF6F}" dt="2025-11-15T06:41:40.435" v="896" actId="6549"/>
          <ac:spMkLst>
            <pc:docMk/>
            <pc:sldMk cId="2489275065" sldId="265"/>
            <ac:spMk id="3" creationId="{822C8259-B5D2-97FA-CFC8-774447499012}"/>
          </ac:spMkLst>
        </pc:spChg>
        <pc:picChg chg="add mod ord modCrop">
          <ac:chgData name="Abels, Patrick" userId="ba666de4-0d21-43a6-8e66-51a18aae1b4a" providerId="ADAL" clId="{133AA99A-5491-4DE5-9695-40E01B78DF6F}" dt="2025-11-15T08:40:55.631" v="2368" actId="14100"/>
          <ac:picMkLst>
            <pc:docMk/>
            <pc:sldMk cId="2489275065" sldId="265"/>
            <ac:picMk id="5" creationId="{9199F028-3C3E-E0F7-926A-794B5FA5CA70}"/>
          </ac:picMkLst>
        </pc:picChg>
        <pc:picChg chg="add del mod">
          <ac:chgData name="Abels, Patrick" userId="ba666de4-0d21-43a6-8e66-51a18aae1b4a" providerId="ADAL" clId="{133AA99A-5491-4DE5-9695-40E01B78DF6F}" dt="2025-11-15T06:41:42.227" v="897" actId="478"/>
          <ac:picMkLst>
            <pc:docMk/>
            <pc:sldMk cId="2489275065" sldId="265"/>
            <ac:picMk id="5" creationId="{C790EDEF-9BD2-30EE-DC8A-4F2F95EBAFBE}"/>
          </ac:picMkLst>
        </pc:picChg>
        <pc:picChg chg="add mod">
          <ac:chgData name="Abels, Patrick" userId="ba666de4-0d21-43a6-8e66-51a18aae1b4a" providerId="ADAL" clId="{133AA99A-5491-4DE5-9695-40E01B78DF6F}" dt="2025-11-15T08:40:47.262" v="2363" actId="14100"/>
          <ac:picMkLst>
            <pc:docMk/>
            <pc:sldMk cId="2489275065" sldId="265"/>
            <ac:picMk id="7" creationId="{642D9CF3-CDFD-345E-DB7A-15DE88BE6273}"/>
          </ac:picMkLst>
        </pc:picChg>
        <pc:picChg chg="add del mod">
          <ac:chgData name="Abels, Patrick" userId="ba666de4-0d21-43a6-8e66-51a18aae1b4a" providerId="ADAL" clId="{133AA99A-5491-4DE5-9695-40E01B78DF6F}" dt="2025-11-15T06:39:02.099" v="888" actId="478"/>
          <ac:picMkLst>
            <pc:docMk/>
            <pc:sldMk cId="2489275065" sldId="265"/>
            <ac:picMk id="7" creationId="{E707ADBE-EF29-3B3B-EE8D-4D839902DC64}"/>
          </ac:picMkLst>
        </pc:picChg>
        <pc:picChg chg="add del mod">
          <ac:chgData name="Abels, Patrick" userId="ba666de4-0d21-43a6-8e66-51a18aae1b4a" providerId="ADAL" clId="{133AA99A-5491-4DE5-9695-40E01B78DF6F}" dt="2025-11-15T08:40:24.375" v="2356" actId="478"/>
          <ac:picMkLst>
            <pc:docMk/>
            <pc:sldMk cId="2489275065" sldId="265"/>
            <ac:picMk id="8" creationId="{B26E26A3-B38C-3E1A-6F96-06C581478D41}"/>
          </ac:picMkLst>
        </pc:picChg>
        <pc:picChg chg="add del mod">
          <ac:chgData name="Abels, Patrick" userId="ba666de4-0d21-43a6-8e66-51a18aae1b4a" providerId="ADAL" clId="{133AA99A-5491-4DE5-9695-40E01B78DF6F}" dt="2025-11-15T06:39:02.459" v="889" actId="478"/>
          <ac:picMkLst>
            <pc:docMk/>
            <pc:sldMk cId="2489275065" sldId="265"/>
            <ac:picMk id="9" creationId="{35F1F035-E2E1-3D67-853C-A6B87015CFBF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5T08:39:03.567" v="2346" actId="1076"/>
        <pc:sldMkLst>
          <pc:docMk/>
          <pc:sldMk cId="1838241305" sldId="266"/>
        </pc:sldMkLst>
        <pc:spChg chg="mod">
          <ac:chgData name="Abels, Patrick" userId="ba666de4-0d21-43a6-8e66-51a18aae1b4a" providerId="ADAL" clId="{133AA99A-5491-4DE5-9695-40E01B78DF6F}" dt="2025-11-15T08:38:41.151" v="2340" actId="20577"/>
          <ac:spMkLst>
            <pc:docMk/>
            <pc:sldMk cId="1838241305" sldId="266"/>
            <ac:spMk id="3" creationId="{8F9CBD05-22C1-9241-BE62-B0512360E2C1}"/>
          </ac:spMkLst>
        </pc:spChg>
        <pc:picChg chg="add mod">
          <ac:chgData name="Abels, Patrick" userId="ba666de4-0d21-43a6-8e66-51a18aae1b4a" providerId="ADAL" clId="{133AA99A-5491-4DE5-9695-40E01B78DF6F}" dt="2025-11-15T08:39:03.567" v="2346" actId="1076"/>
          <ac:picMkLst>
            <pc:docMk/>
            <pc:sldMk cId="1838241305" sldId="266"/>
            <ac:picMk id="5" creationId="{14E0BB0E-61B9-FE2D-7C7E-1072B3FEEE26}"/>
          </ac:picMkLst>
        </pc:picChg>
        <pc:picChg chg="add del mod modCrop">
          <ac:chgData name="Abels, Patrick" userId="ba666de4-0d21-43a6-8e66-51a18aae1b4a" providerId="ADAL" clId="{133AA99A-5491-4DE5-9695-40E01B78DF6F}" dt="2025-11-15T06:30:55.532" v="762" actId="478"/>
          <ac:picMkLst>
            <pc:docMk/>
            <pc:sldMk cId="1838241305" sldId="266"/>
            <ac:picMk id="5" creationId="{27BF3772-B60B-500D-8C49-E780D7B3752C}"/>
          </ac:picMkLst>
        </pc:picChg>
        <pc:picChg chg="add del mod modCrop">
          <ac:chgData name="Abels, Patrick" userId="ba666de4-0d21-43a6-8e66-51a18aae1b4a" providerId="ADAL" clId="{133AA99A-5491-4DE5-9695-40E01B78DF6F}" dt="2025-11-15T06:30:56.003" v="763" actId="478"/>
          <ac:picMkLst>
            <pc:docMk/>
            <pc:sldMk cId="1838241305" sldId="266"/>
            <ac:picMk id="6" creationId="{AAE90FB0-94C4-093C-D9D2-7C7F1DF1662F}"/>
          </ac:picMkLst>
        </pc:picChg>
        <pc:picChg chg="add del mod">
          <ac:chgData name="Abels, Patrick" userId="ba666de4-0d21-43a6-8e66-51a18aae1b4a" providerId="ADAL" clId="{133AA99A-5491-4DE5-9695-40E01B78DF6F}" dt="2025-11-15T08:38:55.500" v="2341" actId="478"/>
          <ac:picMkLst>
            <pc:docMk/>
            <pc:sldMk cId="1838241305" sldId="266"/>
            <ac:picMk id="7" creationId="{5C581CF6-E433-FB49-1B03-E28A1ECD3E8F}"/>
          </ac:picMkLst>
        </pc:picChg>
        <pc:picChg chg="add del mod modCrop">
          <ac:chgData name="Abels, Patrick" userId="ba666de4-0d21-43a6-8e66-51a18aae1b4a" providerId="ADAL" clId="{133AA99A-5491-4DE5-9695-40E01B78DF6F}" dt="2025-11-15T06:30:56.388" v="764" actId="478"/>
          <ac:picMkLst>
            <pc:docMk/>
            <pc:sldMk cId="1838241305" sldId="266"/>
            <ac:picMk id="8" creationId="{74E51FD8-5F96-8CCB-4111-2059BE0FEAC4}"/>
          </ac:picMkLst>
        </pc:picChg>
        <pc:picChg chg="add del mod modCrop">
          <ac:chgData name="Abels, Patrick" userId="ba666de4-0d21-43a6-8e66-51a18aae1b4a" providerId="ADAL" clId="{133AA99A-5491-4DE5-9695-40E01B78DF6F}" dt="2025-11-15T06:30:56.739" v="765" actId="478"/>
          <ac:picMkLst>
            <pc:docMk/>
            <pc:sldMk cId="1838241305" sldId="266"/>
            <ac:picMk id="9" creationId="{D412E778-B822-00F6-9330-887B515033E1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5T08:39:41.031" v="2355" actId="1076"/>
        <pc:sldMkLst>
          <pc:docMk/>
          <pc:sldMk cId="3620798636" sldId="267"/>
        </pc:sldMkLst>
        <pc:spChg chg="mod">
          <ac:chgData name="Abels, Patrick" userId="ba666de4-0d21-43a6-8e66-51a18aae1b4a" providerId="ADAL" clId="{133AA99A-5491-4DE5-9695-40E01B78DF6F}" dt="2025-11-15T08:39:22.872" v="2348" actId="20577"/>
          <ac:spMkLst>
            <pc:docMk/>
            <pc:sldMk cId="3620798636" sldId="267"/>
            <ac:spMk id="3" creationId="{61063F47-478D-1688-2752-3CE643117AB6}"/>
          </ac:spMkLst>
        </pc:spChg>
        <pc:picChg chg="add del mod modCrop">
          <ac:chgData name="Abels, Patrick" userId="ba666de4-0d21-43a6-8e66-51a18aae1b4a" providerId="ADAL" clId="{133AA99A-5491-4DE5-9695-40E01B78DF6F}" dt="2025-11-15T06:31:29.523" v="779" actId="478"/>
          <ac:picMkLst>
            <pc:docMk/>
            <pc:sldMk cId="3620798636" sldId="267"/>
            <ac:picMk id="5" creationId="{3552C7B2-4A62-4B07-D326-7BA8DF40D718}"/>
          </ac:picMkLst>
        </pc:picChg>
        <pc:picChg chg="add mod modCrop">
          <ac:chgData name="Abels, Patrick" userId="ba666de4-0d21-43a6-8e66-51a18aae1b4a" providerId="ADAL" clId="{133AA99A-5491-4DE5-9695-40E01B78DF6F}" dt="2025-11-15T08:39:41.031" v="2355" actId="1076"/>
          <ac:picMkLst>
            <pc:docMk/>
            <pc:sldMk cId="3620798636" sldId="267"/>
            <ac:picMk id="5" creationId="{D3C4CA83-C5E2-36A0-9FE4-72B42E9BF214}"/>
          </ac:picMkLst>
        </pc:picChg>
        <pc:picChg chg="add del mod">
          <ac:chgData name="Abels, Patrick" userId="ba666de4-0d21-43a6-8e66-51a18aae1b4a" providerId="ADAL" clId="{133AA99A-5491-4DE5-9695-40E01B78DF6F}" dt="2025-11-15T08:39:24.303" v="2349" actId="478"/>
          <ac:picMkLst>
            <pc:docMk/>
            <pc:sldMk cId="3620798636" sldId="267"/>
            <ac:picMk id="6" creationId="{3E4AC4E0-2B08-3B98-9FF9-EAD7FE20241D}"/>
          </ac:picMkLst>
        </pc:picChg>
        <pc:picChg chg="add del mod modCrop">
          <ac:chgData name="Abels, Patrick" userId="ba666de4-0d21-43a6-8e66-51a18aae1b4a" providerId="ADAL" clId="{133AA99A-5491-4DE5-9695-40E01B78DF6F}" dt="2025-11-15T06:31:28.915" v="778" actId="478"/>
          <ac:picMkLst>
            <pc:docMk/>
            <pc:sldMk cId="3620798636" sldId="267"/>
            <ac:picMk id="8" creationId="{F2BE9172-378F-C842-E52D-8CC8151C1BF2}"/>
          </ac:picMkLst>
        </pc:picChg>
        <pc:picChg chg="add del mod modCrop">
          <ac:chgData name="Abels, Patrick" userId="ba666de4-0d21-43a6-8e66-51a18aae1b4a" providerId="ADAL" clId="{133AA99A-5491-4DE5-9695-40E01B78DF6F}" dt="2025-11-15T06:31:31.386" v="781" actId="478"/>
          <ac:picMkLst>
            <pc:docMk/>
            <pc:sldMk cId="3620798636" sldId="267"/>
            <ac:picMk id="9" creationId="{C72A5BB9-07BD-BE73-863D-861B6011DE8A}"/>
          </ac:picMkLst>
        </pc:picChg>
        <pc:picChg chg="add del mod modCrop">
          <ac:chgData name="Abels, Patrick" userId="ba666de4-0d21-43a6-8e66-51a18aae1b4a" providerId="ADAL" clId="{133AA99A-5491-4DE5-9695-40E01B78DF6F}" dt="2025-11-15T06:31:30.722" v="780" actId="478"/>
          <ac:picMkLst>
            <pc:docMk/>
            <pc:sldMk cId="3620798636" sldId="267"/>
            <ac:picMk id="10" creationId="{13CB1689-9AF4-4094-F451-C1504F1B7C53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1-15T08:25:08.806" v="2074" actId="47"/>
        <pc:sldMkLst>
          <pc:docMk/>
          <pc:sldMk cId="3543155417" sldId="268"/>
        </pc:sldMkLst>
        <pc:spChg chg="del">
          <ac:chgData name="Abels, Patrick" userId="ba666de4-0d21-43a6-8e66-51a18aae1b4a" providerId="ADAL" clId="{133AA99A-5491-4DE5-9695-40E01B78DF6F}" dt="2025-11-15T06:48:36.549" v="1013" actId="478"/>
          <ac:spMkLst>
            <pc:docMk/>
            <pc:sldMk cId="3543155417" sldId="268"/>
            <ac:spMk id="2" creationId="{8ABD0F3C-F31B-4931-AE26-45563D2A4F1B}"/>
          </ac:spMkLst>
        </pc:spChg>
        <pc:spChg chg="add mod">
          <ac:chgData name="Abels, Patrick" userId="ba666de4-0d21-43a6-8e66-51a18aae1b4a" providerId="ADAL" clId="{133AA99A-5491-4DE5-9695-40E01B78DF6F}" dt="2025-11-15T07:10:40.415" v="1806" actId="1036"/>
          <ac:spMkLst>
            <pc:docMk/>
            <pc:sldMk cId="3543155417" sldId="268"/>
            <ac:spMk id="3" creationId="{B05744A2-AD07-5CD1-9A81-2E6C3519E04A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5" creationId="{25B39090-8AED-43C2-4288-99781054E3C1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6" creationId="{0B78F2F5-DB3D-D83C-687B-942E31DC4E4F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7" creationId="{0BD4842B-5AB0-A2E2-3AA0-A57C40E0B496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8" creationId="{9DD2BA3C-882A-17A0-9F38-473FA82832DC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9" creationId="{81E62FB1-BFC0-16EE-1E11-A8A83285F583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10" creationId="{B6040022-7FAF-CB21-16A8-42B162BCAA12}"/>
          </ac:spMkLst>
        </pc:spChg>
        <pc:spChg chg="add mod">
          <ac:chgData name="Abels, Patrick" userId="ba666de4-0d21-43a6-8e66-51a18aae1b4a" providerId="ADAL" clId="{133AA99A-5491-4DE5-9695-40E01B78DF6F}" dt="2025-11-15T07:10:40.415" v="1806" actId="1036"/>
          <ac:spMkLst>
            <pc:docMk/>
            <pc:sldMk cId="3543155417" sldId="268"/>
            <ac:spMk id="11" creationId="{0894EFFC-F89F-8AA6-D91A-54007168E86C}"/>
          </ac:spMkLst>
        </pc:spChg>
        <pc:spChg chg="add mod">
          <ac:chgData name="Abels, Patrick" userId="ba666de4-0d21-43a6-8e66-51a18aae1b4a" providerId="ADAL" clId="{133AA99A-5491-4DE5-9695-40E01B78DF6F}" dt="2025-11-15T07:10:42.661" v="1807" actId="1076"/>
          <ac:spMkLst>
            <pc:docMk/>
            <pc:sldMk cId="3543155417" sldId="268"/>
            <ac:spMk id="12" creationId="{B5D0961F-73E1-58A5-EDB9-2DD3542048D7}"/>
          </ac:spMkLst>
        </pc:spChg>
        <pc:picChg chg="add del mod">
          <ac:chgData name="Abels, Patrick" userId="ba666de4-0d21-43a6-8e66-51a18aae1b4a" providerId="ADAL" clId="{133AA99A-5491-4DE5-9695-40E01B78DF6F}" dt="2025-11-15T06:27:21.688" v="740" actId="478"/>
          <ac:picMkLst>
            <pc:docMk/>
            <pc:sldMk cId="3543155417" sldId="268"/>
            <ac:picMk id="4" creationId="{95831C03-4114-32EC-31B4-4B0B2A1F0533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1-15T08:22:43.552" v="2038" actId="47"/>
        <pc:sldMkLst>
          <pc:docMk/>
          <pc:sldMk cId="1272837378" sldId="269"/>
        </pc:sldMkLst>
        <pc:spChg chg="mod">
          <ac:chgData name="Abels, Patrick" userId="ba666de4-0d21-43a6-8e66-51a18aae1b4a" providerId="ADAL" clId="{133AA99A-5491-4DE5-9695-40E01B78DF6F}" dt="2025-11-15T07:05:36.333" v="1430" actId="1035"/>
          <ac:spMkLst>
            <pc:docMk/>
            <pc:sldMk cId="1272837378" sldId="269"/>
            <ac:spMk id="2" creationId="{EA755764-10B6-4C28-8167-75BEB1A7EBE0}"/>
          </ac:spMkLst>
        </pc:spChg>
        <pc:spChg chg="mod">
          <ac:chgData name="Abels, Patrick" userId="ba666de4-0d21-43a6-8e66-51a18aae1b4a" providerId="ADAL" clId="{133AA99A-5491-4DE5-9695-40E01B78DF6F}" dt="2025-11-15T06:51:38.279" v="1081" actId="404"/>
          <ac:spMkLst>
            <pc:docMk/>
            <pc:sldMk cId="1272837378" sldId="269"/>
            <ac:spMk id="3" creationId="{FE241088-3C8C-486B-9328-D223F32F6D54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5" creationId="{B84555F8-F754-2F11-6F4D-F1D77DF1A346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6" creationId="{6DC3E0B6-4878-E5B8-65ED-A13CEE0B1BE1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1" creationId="{9A08A6BA-272E-E59E-BF6E-B406D6A1AD99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2" creationId="{8C6E55E7-37B6-5398-69AA-10FBF55249C8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3" creationId="{131D8C9B-FE8D-3863-DD7A-2A185C1D2606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4" creationId="{8FE9DC2C-4872-6B58-132E-C03052517509}"/>
          </ac:spMkLst>
        </pc:spChg>
        <pc:spChg chg="add mod">
          <ac:chgData name="Abels, Patrick" userId="ba666de4-0d21-43a6-8e66-51a18aae1b4a" providerId="ADAL" clId="{133AA99A-5491-4DE5-9695-40E01B78DF6F}" dt="2025-11-15T07:01:44.700" v="1368" actId="207"/>
          <ac:spMkLst>
            <pc:docMk/>
            <pc:sldMk cId="1272837378" sldId="269"/>
            <ac:spMk id="15" creationId="{B4E79086-610A-3772-2F56-54AF6C4A5D6B}"/>
          </ac:spMkLst>
        </pc:spChg>
        <pc:spChg chg="add mod">
          <ac:chgData name="Abels, Patrick" userId="ba666de4-0d21-43a6-8e66-51a18aae1b4a" providerId="ADAL" clId="{133AA99A-5491-4DE5-9695-40E01B78DF6F}" dt="2025-11-15T07:06:11.487" v="1450" actId="20577"/>
          <ac:spMkLst>
            <pc:docMk/>
            <pc:sldMk cId="1272837378" sldId="269"/>
            <ac:spMk id="16" creationId="{14BC87EA-79DF-1166-66BC-A1036A8FE28D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7" creationId="{ABEBB5C6-C5B6-736D-1BCE-0E03378A97DA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8" creationId="{6DCF91FF-0B2C-6EF7-6B5D-0F25C944A130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9" creationId="{4A1A449B-4D76-A989-D1F0-E54C27BA3657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20" creationId="{687A5381-088F-C445-E380-E657641D3E98}"/>
          </ac:spMkLst>
        </pc:spChg>
        <pc:spChg chg="add del mod">
          <ac:chgData name="Abels, Patrick" userId="ba666de4-0d21-43a6-8e66-51a18aae1b4a" providerId="ADAL" clId="{133AA99A-5491-4DE5-9695-40E01B78DF6F}" dt="2025-11-15T07:04:28.013" v="1402" actId="478"/>
          <ac:spMkLst>
            <pc:docMk/>
            <pc:sldMk cId="1272837378" sldId="269"/>
            <ac:spMk id="21" creationId="{319B59C5-A93D-2D57-C7B8-1D8DD997A84E}"/>
          </ac:spMkLst>
        </pc:spChg>
        <pc:spChg chg="add del mod">
          <ac:chgData name="Abels, Patrick" userId="ba666de4-0d21-43a6-8e66-51a18aae1b4a" providerId="ADAL" clId="{133AA99A-5491-4DE5-9695-40E01B78DF6F}" dt="2025-11-15T07:04:27.077" v="1401" actId="478"/>
          <ac:spMkLst>
            <pc:docMk/>
            <pc:sldMk cId="1272837378" sldId="269"/>
            <ac:spMk id="22" creationId="{4137C191-917F-9C70-C807-0C4C2D390227}"/>
          </ac:spMkLst>
        </pc:spChg>
        <pc:picChg chg="add del mod">
          <ac:chgData name="Abels, Patrick" userId="ba666de4-0d21-43a6-8e66-51a18aae1b4a" providerId="ADAL" clId="{133AA99A-5491-4DE5-9695-40E01B78DF6F}" dt="2025-11-15T06:27:18.467" v="739" actId="478"/>
          <ac:picMkLst>
            <pc:docMk/>
            <pc:sldMk cId="1272837378" sldId="269"/>
            <ac:picMk id="4" creationId="{00E37184-F5CA-185C-6D68-9954C9CF7B57}"/>
          </ac:picMkLst>
        </pc:picChg>
        <pc:cxnChg chg="add mod">
          <ac:chgData name="Abels, Patrick" userId="ba666de4-0d21-43a6-8e66-51a18aae1b4a" providerId="ADAL" clId="{133AA99A-5491-4DE5-9695-40E01B78DF6F}" dt="2025-11-15T06:58:25.598" v="1144" actId="208"/>
          <ac:cxnSpMkLst>
            <pc:docMk/>
            <pc:sldMk cId="1272837378" sldId="269"/>
            <ac:cxnSpMk id="8" creationId="{FF21AA9D-37A3-7B21-D7AB-1EE70B31C268}"/>
          </ac:cxnSpMkLst>
        </pc:cxnChg>
        <pc:cxnChg chg="add mod">
          <ac:chgData name="Abels, Patrick" userId="ba666de4-0d21-43a6-8e66-51a18aae1b4a" providerId="ADAL" clId="{133AA99A-5491-4DE5-9695-40E01B78DF6F}" dt="2025-11-15T06:58:37.336" v="1147" actId="14100"/>
          <ac:cxnSpMkLst>
            <pc:docMk/>
            <pc:sldMk cId="1272837378" sldId="269"/>
            <ac:cxnSpMk id="9" creationId="{1CFDB5E6-3FFB-C537-8519-47DB7A7D4726}"/>
          </ac:cxnSpMkLst>
        </pc:cxnChg>
      </pc:sldChg>
      <pc:sldChg chg="addSp delSp modSp new mod">
        <pc:chgData name="Abels, Patrick" userId="ba666de4-0d21-43a6-8e66-51a18aae1b4a" providerId="ADAL" clId="{133AA99A-5491-4DE5-9695-40E01B78DF6F}" dt="2025-11-15T08:36:25.073" v="2299" actId="113"/>
        <pc:sldMkLst>
          <pc:docMk/>
          <pc:sldMk cId="3787812468" sldId="269"/>
        </pc:sldMkLst>
        <pc:spChg chg="mod">
          <ac:chgData name="Abels, Patrick" userId="ba666de4-0d21-43a6-8e66-51a18aae1b4a" providerId="ADAL" clId="{133AA99A-5491-4DE5-9695-40E01B78DF6F}" dt="2025-11-15T08:36:25.073" v="2299" actId="113"/>
          <ac:spMkLst>
            <pc:docMk/>
            <pc:sldMk cId="3787812468" sldId="269"/>
            <ac:spMk id="2" creationId="{B14E3902-359D-C151-FF7D-27F19EA9F486}"/>
          </ac:spMkLst>
        </pc:spChg>
        <pc:spChg chg="mod">
          <ac:chgData name="Abels, Patrick" userId="ba666de4-0d21-43a6-8e66-51a18aae1b4a" providerId="ADAL" clId="{133AA99A-5491-4DE5-9695-40E01B78DF6F}" dt="2025-11-15T08:23:05.574" v="2073" actId="14100"/>
          <ac:spMkLst>
            <pc:docMk/>
            <pc:sldMk cId="3787812468" sldId="269"/>
            <ac:spMk id="3" creationId="{65B60EB5-391F-FBBD-BDF8-A4310B415A3A}"/>
          </ac:spMkLst>
        </pc:spChg>
        <pc:spChg chg="add del mod">
          <ac:chgData name="Abels, Patrick" userId="ba666de4-0d21-43a6-8e66-51a18aae1b4a" providerId="ADAL" clId="{133AA99A-5491-4DE5-9695-40E01B78DF6F}" dt="2025-11-15T08:33:06.079" v="2271" actId="1076"/>
          <ac:spMkLst>
            <pc:docMk/>
            <pc:sldMk cId="3787812468" sldId="269"/>
            <ac:spMk id="4" creationId="{A03DD976-69EF-1016-100A-B84D53EA0645}"/>
          </ac:spMkLst>
        </pc:spChg>
        <pc:spChg chg="add mod">
          <ac:chgData name="Abels, Patrick" userId="ba666de4-0d21-43a6-8e66-51a18aae1b4a" providerId="ADAL" clId="{133AA99A-5491-4DE5-9695-40E01B78DF6F}" dt="2025-11-15T08:33:10.767" v="2273" actId="1076"/>
          <ac:spMkLst>
            <pc:docMk/>
            <pc:sldMk cId="3787812468" sldId="269"/>
            <ac:spMk id="7" creationId="{3717E0BB-D588-A0CF-548F-379C180D3C60}"/>
          </ac:spMkLst>
        </pc:spChg>
        <pc:spChg chg="add mod">
          <ac:chgData name="Abels, Patrick" userId="ba666de4-0d21-43a6-8e66-51a18aae1b4a" providerId="ADAL" clId="{133AA99A-5491-4DE5-9695-40E01B78DF6F}" dt="2025-11-15T08:33:15.598" v="2275" actId="1076"/>
          <ac:spMkLst>
            <pc:docMk/>
            <pc:sldMk cId="3787812468" sldId="269"/>
            <ac:spMk id="16" creationId="{6E18C5B6-9236-CFD4-6081-50EABD511735}"/>
          </ac:spMkLst>
        </pc:spChg>
        <pc:spChg chg="add mod">
          <ac:chgData name="Abels, Patrick" userId="ba666de4-0d21-43a6-8e66-51a18aae1b4a" providerId="ADAL" clId="{133AA99A-5491-4DE5-9695-40E01B78DF6F}" dt="2025-11-15T08:35:53.815" v="2290" actId="1076"/>
          <ac:spMkLst>
            <pc:docMk/>
            <pc:sldMk cId="3787812468" sldId="269"/>
            <ac:spMk id="25" creationId="{BFCE87B0-1D8D-0691-2893-9AF18E667B77}"/>
          </ac:spMkLst>
        </pc:spChg>
        <pc:spChg chg="add mod">
          <ac:chgData name="Abels, Patrick" userId="ba666de4-0d21-43a6-8e66-51a18aae1b4a" providerId="ADAL" clId="{133AA99A-5491-4DE5-9695-40E01B78DF6F}" dt="2025-11-15T08:36:10.040" v="2294" actId="1076"/>
          <ac:spMkLst>
            <pc:docMk/>
            <pc:sldMk cId="3787812468" sldId="269"/>
            <ac:spMk id="30" creationId="{71534525-42AC-3DA3-34F9-5D837A0FD67A}"/>
          </ac:spMkLst>
        </pc:spChg>
        <pc:picChg chg="add mod">
          <ac:chgData name="Abels, Patrick" userId="ba666de4-0d21-43a6-8e66-51a18aae1b4a" providerId="ADAL" clId="{133AA99A-5491-4DE5-9695-40E01B78DF6F}" dt="2025-11-15T08:31:10.751" v="2216" actId="1076"/>
          <ac:picMkLst>
            <pc:docMk/>
            <pc:sldMk cId="3787812468" sldId="269"/>
            <ac:picMk id="15" creationId="{FA910116-4D51-BF1C-4321-06465A2DB975}"/>
          </ac:picMkLst>
        </pc:picChg>
        <pc:cxnChg chg="add mod">
          <ac:chgData name="Abels, Patrick" userId="ba666de4-0d21-43a6-8e66-51a18aae1b4a" providerId="ADAL" clId="{133AA99A-5491-4DE5-9695-40E01B78DF6F}" dt="2025-11-15T08:33:08.854" v="2272" actId="14100"/>
          <ac:cxnSpMkLst>
            <pc:docMk/>
            <pc:sldMk cId="3787812468" sldId="269"/>
            <ac:cxnSpMk id="6" creationId="{C1D19210-7CD9-4E8D-A5B2-2E5985007495}"/>
          </ac:cxnSpMkLst>
        </pc:cxnChg>
        <pc:cxnChg chg="add mod">
          <ac:chgData name="Abels, Patrick" userId="ba666de4-0d21-43a6-8e66-51a18aae1b4a" providerId="ADAL" clId="{133AA99A-5491-4DE5-9695-40E01B78DF6F}" dt="2025-11-15T08:33:12.584" v="2274" actId="14100"/>
          <ac:cxnSpMkLst>
            <pc:docMk/>
            <pc:sldMk cId="3787812468" sldId="269"/>
            <ac:cxnSpMk id="8" creationId="{6725A2F4-104D-D0F5-D8BF-53E1F770246C}"/>
          </ac:cxnSpMkLst>
        </pc:cxnChg>
        <pc:cxnChg chg="add mod">
          <ac:chgData name="Abels, Patrick" userId="ba666de4-0d21-43a6-8e66-51a18aae1b4a" providerId="ADAL" clId="{133AA99A-5491-4DE5-9695-40E01B78DF6F}" dt="2025-11-15T08:33:25.591" v="2280" actId="1038"/>
          <ac:cxnSpMkLst>
            <pc:docMk/>
            <pc:sldMk cId="3787812468" sldId="269"/>
            <ac:cxnSpMk id="12" creationId="{38CDB462-B850-A84A-1C17-84087109D1AF}"/>
          </ac:cxnSpMkLst>
        </pc:cxnChg>
        <pc:cxnChg chg="add mod">
          <ac:chgData name="Abels, Patrick" userId="ba666de4-0d21-43a6-8e66-51a18aae1b4a" providerId="ADAL" clId="{133AA99A-5491-4DE5-9695-40E01B78DF6F}" dt="2025-11-15T08:33:18.351" v="2276" actId="14100"/>
          <ac:cxnSpMkLst>
            <pc:docMk/>
            <pc:sldMk cId="3787812468" sldId="269"/>
            <ac:cxnSpMk id="17" creationId="{BD7FC435-F568-64DE-9313-0B8007AAFCA0}"/>
          </ac:cxnSpMkLst>
        </pc:cxnChg>
        <pc:cxnChg chg="add mod">
          <ac:chgData name="Abels, Patrick" userId="ba666de4-0d21-43a6-8e66-51a18aae1b4a" providerId="ADAL" clId="{133AA99A-5491-4DE5-9695-40E01B78DF6F}" dt="2025-11-15T08:35:59.213" v="2292" actId="208"/>
          <ac:cxnSpMkLst>
            <pc:docMk/>
            <pc:sldMk cId="3787812468" sldId="269"/>
            <ac:cxnSpMk id="26" creationId="{A4AE6794-9F30-B7FD-1C44-A5DFF80B6E04}"/>
          </ac:cxnSpMkLst>
        </pc:cxnChg>
        <pc:cxnChg chg="add mod">
          <ac:chgData name="Abels, Patrick" userId="ba666de4-0d21-43a6-8e66-51a18aae1b4a" providerId="ADAL" clId="{133AA99A-5491-4DE5-9695-40E01B78DF6F}" dt="2025-11-15T08:36:19.287" v="2297" actId="14100"/>
          <ac:cxnSpMkLst>
            <pc:docMk/>
            <pc:sldMk cId="3787812468" sldId="269"/>
            <ac:cxnSpMk id="31" creationId="{A359DCD0-A790-0B24-B3F1-71AB9CBBF7D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Q1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Allgemeine Funktionsgleichung: </a:t>
            </a:r>
          </a:p>
          <a:p>
            <a:pPr lvl="1">
              <a:lnSpc>
                <a:spcPct val="2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bg1"/>
                </a:solidFill>
              </a:rPr>
              <a:t>Unbegrenztes Exponentielles Wachstum</a:t>
            </a:r>
          </a:p>
          <a:p>
            <a:pPr lvl="1">
              <a:lnSpc>
                <a:spcPct val="2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bg1"/>
                </a:solidFill>
              </a:rPr>
              <a:t>Unbegrenzter exponentieller Zerfall</a:t>
            </a:r>
          </a:p>
          <a:p>
            <a:pPr lvl="1">
              <a:lnSpc>
                <a:spcPct val="2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bg1"/>
                </a:solidFill>
              </a:rPr>
              <a:t>Begrenztes exponentielles Wachstum</a:t>
            </a:r>
          </a:p>
          <a:p>
            <a:pPr lvl="1">
              <a:lnSpc>
                <a:spcPct val="250000"/>
              </a:lnSpc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bg1"/>
                </a:solidFill>
              </a:rPr>
              <a:t>Begrenzter exponentieller Zerfall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3674-A92C-7D8B-D9DD-AE7CA858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632" y="1638691"/>
            <a:ext cx="3580617" cy="35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Wachstum</a:t>
            </a:r>
            <a:r>
              <a:rPr lang="de-DE" dirty="0"/>
              <a:t>s- und</a:t>
            </a:r>
            <a:r>
              <a:rPr lang="de-DE" b="1" dirty="0">
                <a:solidFill>
                  <a:srgbClr val="FFC000"/>
                </a:solidFill>
              </a:rPr>
              <a:t> Zerfall</a:t>
            </a:r>
            <a:r>
              <a:rPr lang="de-DE" dirty="0"/>
              <a:t>sprozesse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14E3902-359D-C151-FF7D-27F19EA9F48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b="1" dirty="0"/>
                  <a:t>unbegrenzt</a:t>
                </a:r>
              </a:p>
              <a:p>
                <a:endParaRPr lang="de-DE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DE" sz="4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4000" dirty="0"/>
              </a:p>
              <a:p>
                <a:endParaRPr lang="de-DE" b="1" dirty="0"/>
              </a:p>
              <a:p>
                <a:r>
                  <a:rPr lang="de-DE" b="1" dirty="0"/>
                  <a:t>begrenzt</a:t>
                </a:r>
              </a:p>
              <a:p>
                <a:endParaRPr lang="de-DE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4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4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de-DE" sz="4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de-DE" sz="40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14E3902-359D-C151-FF7D-27F19EA9F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60EB5-391F-FBBD-BDF8-A4310B415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82689" cy="646112"/>
          </a:xfrm>
        </p:spPr>
        <p:txBody>
          <a:bodyPr/>
          <a:lstStyle/>
          <a:p>
            <a:r>
              <a:rPr lang="de-DE" dirty="0"/>
              <a:t>Wachstums- und Zerfallsprozesse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DD976-69EF-1016-100A-B84D53EA0645}"/>
              </a:ext>
            </a:extLst>
          </p:cNvPr>
          <p:cNvSpPr txBox="1"/>
          <p:nvPr/>
        </p:nvSpPr>
        <p:spPr>
          <a:xfrm>
            <a:off x="3359960" y="5786707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F0"/>
                </a:solidFill>
              </a:rPr>
              <a:t>Sättigungsgrenze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D19210-7CD9-4E8D-A5B2-2E5985007495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699556" y="5248657"/>
            <a:ext cx="827151" cy="538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17E0BB-D588-A0CF-548F-379C180D3C60}"/>
              </a:ext>
            </a:extLst>
          </p:cNvPr>
          <p:cNvSpPr txBox="1"/>
          <p:nvPr/>
        </p:nvSpPr>
        <p:spPr>
          <a:xfrm>
            <a:off x="5618147" y="6214966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Anfangsbestand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25A2F4-104D-D0F5-D8BF-53E1F770246C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183994" y="5473354"/>
            <a:ext cx="773749" cy="7416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CDB462-B850-A84A-1C17-84087109D1AF}"/>
              </a:ext>
            </a:extLst>
          </p:cNvPr>
          <p:cNvCxnSpPr>
            <a:cxnSpLocks/>
          </p:cNvCxnSpPr>
          <p:nvPr/>
        </p:nvCxnSpPr>
        <p:spPr>
          <a:xfrm>
            <a:off x="5641848" y="5330952"/>
            <a:ext cx="126187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A910116-4D51-BF1C-4321-06465A2D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86" y="4781569"/>
            <a:ext cx="2824034" cy="15431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18C5B6-9236-CFD4-6081-50EABD511735}"/>
              </a:ext>
            </a:extLst>
          </p:cNvPr>
          <p:cNvSpPr txBox="1"/>
          <p:nvPr/>
        </p:nvSpPr>
        <p:spPr>
          <a:xfrm>
            <a:off x="8222440" y="5937967"/>
            <a:ext cx="267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pos. = Wachstum</a:t>
            </a:r>
          </a:p>
          <a:p>
            <a:pPr algn="ctr"/>
            <a:r>
              <a:rPr lang="de-DE" dirty="0">
                <a:solidFill>
                  <a:srgbClr val="FFC000"/>
                </a:solidFill>
              </a:rPr>
              <a:t>neg. = Zerfall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7FC435-F568-64DE-9313-0B8007AAFCA0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945709" y="5248657"/>
            <a:ext cx="2616327" cy="6893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CE87B0-1D8D-0691-2893-9AF18E667B77}"/>
              </a:ext>
            </a:extLst>
          </p:cNvPr>
          <p:cNvSpPr txBox="1"/>
          <p:nvPr/>
        </p:nvSpPr>
        <p:spPr>
          <a:xfrm>
            <a:off x="7643320" y="1665327"/>
            <a:ext cx="267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</a:rPr>
              <a:t>pos. = Wachstum</a:t>
            </a:r>
          </a:p>
          <a:p>
            <a:pPr algn="ctr"/>
            <a:r>
              <a:rPr lang="de-DE" dirty="0">
                <a:solidFill>
                  <a:srgbClr val="0070C0"/>
                </a:solidFill>
              </a:rPr>
              <a:t>neg. = Zerfall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AE6794-9F30-B7FD-1C44-A5DFF80B6E04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534656" y="2311658"/>
            <a:ext cx="1448260" cy="45025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534525-42AC-3DA3-34F9-5D837A0FD67A}"/>
              </a:ext>
            </a:extLst>
          </p:cNvPr>
          <p:cNvSpPr txBox="1"/>
          <p:nvPr/>
        </p:nvSpPr>
        <p:spPr>
          <a:xfrm>
            <a:off x="4302252" y="1803826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Anfangsbestand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59DCD0-A790-0B24-B3F1-71AB9CBBF7D6}"/>
              </a:ext>
            </a:extLst>
          </p:cNvPr>
          <p:cNvCxnSpPr>
            <a:cxnSpLocks/>
          </p:cNvCxnSpPr>
          <p:nvPr/>
        </p:nvCxnSpPr>
        <p:spPr>
          <a:xfrm>
            <a:off x="5641848" y="2169257"/>
            <a:ext cx="625650" cy="6128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124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85D1E-6BBB-0C6B-0F7D-FD4D309D6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BD05-22C1-9241-BE62-B0512360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486D1-6645-1169-035B-29750711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23" y="1617135"/>
            <a:ext cx="10186571" cy="47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77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F47-478D-1688-2752-3CE64311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756B3-BA30-8077-C43F-955A51E7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33" y="1179576"/>
            <a:ext cx="6585871" cy="5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85D1E-6BBB-0C6B-0F7D-FD4D309D6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BD05-22C1-9241-BE62-B0512360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0BB0E-61B9-FE2D-7C7E-1072B3FE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2" y="2221992"/>
            <a:ext cx="10942116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13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9C133-007E-B007-67AD-641CC19EC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F47-478D-1688-2752-3CE64311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CA83-C5E2-36A0-9FE4-72B42E9B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"/>
          <a:stretch>
            <a:fillRect/>
          </a:stretch>
        </p:blipFill>
        <p:spPr>
          <a:xfrm>
            <a:off x="987328" y="1952004"/>
            <a:ext cx="10217344" cy="42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8A5E6-07C7-5E39-B09D-DDE6CF57A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8259-B5D2-97FA-CFC8-774447499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D9CF3-CDFD-345E-DB7A-15DE88BE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1937213"/>
            <a:ext cx="11315608" cy="4509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9F028-3C3E-E0F7-926A-794B5FA5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44" t="4417" r="973" b="25236"/>
          <a:stretch>
            <a:fillRect/>
          </a:stretch>
        </p:blipFill>
        <p:spPr>
          <a:xfrm>
            <a:off x="6007724" y="1527050"/>
            <a:ext cx="5816416" cy="3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0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Cambria Math</vt:lpstr>
      <vt:lpstr>Montserrat</vt:lpstr>
      <vt:lpstr>Symbol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Abels, Patrick</dc:creator>
  <cp:lastModifiedBy>Abels, Patrick</cp:lastModifiedBy>
  <cp:revision>31</cp:revision>
  <dcterms:created xsi:type="dcterms:W3CDTF">2025-07-15T13:07:04Z</dcterms:created>
  <dcterms:modified xsi:type="dcterms:W3CDTF">2025-11-15T08:43:47Z</dcterms:modified>
</cp:coreProperties>
</file>