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68" r:id="rId9"/>
    <p:sldId id="269" r:id="rId10"/>
    <p:sldId id="26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98F70D-BEF2-49B2-B08B-EB656505A8EE}" v="174" dt="2025-09-23T14:37:11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C087E9CF-374C-4437-8351-779017567D6E}"/>
    <pc:docChg chg="custSel addSld delSld modSld addMainMaster modMainMaster">
      <pc:chgData name="Abels, Patrick" userId="ba666de4-0d21-43a6-8e66-51a18aae1b4a" providerId="ADAL" clId="{C087E9CF-374C-4437-8351-779017567D6E}" dt="2025-07-15T13:40:35.996" v="222" actId="207"/>
      <pc:docMkLst>
        <pc:docMk/>
      </pc:docMkLst>
      <pc:sldChg chg="addSp delSp modSp new del mod">
        <pc:chgData name="Abels, Patrick" userId="ba666de4-0d21-43a6-8e66-51a18aae1b4a" providerId="ADAL" clId="{C087E9CF-374C-4437-8351-779017567D6E}" dt="2025-07-15T13:24:41.348" v="118" actId="47"/>
        <pc:sldMkLst>
          <pc:docMk/>
          <pc:sldMk cId="183223326" sldId="256"/>
        </pc:sldMkLst>
      </pc:sldChg>
      <pc:sldChg chg="modSp new mod">
        <pc:chgData name="Abels, Patrick" userId="ba666de4-0d21-43a6-8e66-51a18aae1b4a" providerId="ADAL" clId="{C087E9CF-374C-4437-8351-779017567D6E}" dt="2025-07-15T13:24:49.585" v="138" actId="20577"/>
        <pc:sldMkLst>
          <pc:docMk/>
          <pc:sldMk cId="2500480300" sldId="256"/>
        </pc:sldMkLst>
      </pc:sldChg>
      <pc:sldChg chg="new del modTransition">
        <pc:chgData name="Abels, Patrick" userId="ba666de4-0d21-43a6-8e66-51a18aae1b4a" providerId="ADAL" clId="{C087E9CF-374C-4437-8351-779017567D6E}" dt="2025-07-15T13:32:51.562" v="152" actId="47"/>
        <pc:sldMkLst>
          <pc:docMk/>
          <pc:sldMk cId="10141289" sldId="257"/>
        </pc:sldMkLst>
      </pc:sldChg>
      <pc:sldChg chg="addSp modSp new mod">
        <pc:chgData name="Abels, Patrick" userId="ba666de4-0d21-43a6-8e66-51a18aae1b4a" providerId="ADAL" clId="{C087E9CF-374C-4437-8351-779017567D6E}" dt="2025-07-15T13:40:35.996" v="222" actId="207"/>
        <pc:sldMkLst>
          <pc:docMk/>
          <pc:sldMk cId="2182125734" sldId="258"/>
        </pc:sldMkLst>
      </pc:sldChg>
      <pc:sldMasterChg chg="delSp new mod setBg addSldLayout modSldLayout">
        <pc:chgData name="Abels, Patrick" userId="ba666de4-0d21-43a6-8e66-51a18aae1b4a" providerId="ADAL" clId="{C087E9CF-374C-4437-8351-779017567D6E}" dt="2025-07-15T13:32:30.214" v="150"/>
        <pc:sldMasterMkLst>
          <pc:docMk/>
          <pc:sldMasterMk cId="3912838717" sldId="2147483660"/>
        </pc:sldMasterMkLst>
        <pc:sldLayoutChg chg="addSp delSp modSp new mod replId">
          <pc:chgData name="Abels, Patrick" userId="ba666de4-0d21-43a6-8e66-51a18aae1b4a" providerId="ADAL" clId="{C087E9CF-374C-4437-8351-779017567D6E}" dt="2025-07-15T13:16:28.395" v="17" actId="20577"/>
          <pc:sldLayoutMkLst>
            <pc:docMk/>
            <pc:sldMasterMk cId="3912838717" sldId="2147483660"/>
            <pc:sldLayoutMk cId="3788209758" sldId="2147483661"/>
          </pc:sldLayoutMkLst>
        </pc:sldLayoutChg>
        <pc:sldLayoutChg chg="addSp delSp modSp mod modTransition modAnim">
          <pc:chgData name="Abels, Patrick" userId="ba666de4-0d21-43a6-8e66-51a18aae1b4a" providerId="ADAL" clId="{C087E9CF-374C-4437-8351-779017567D6E}" dt="2025-07-15T13:31:49.691" v="141"/>
          <pc:sldLayoutMkLst>
            <pc:docMk/>
            <pc:sldMasterMk cId="3912838717" sldId="2147483660"/>
            <pc:sldLayoutMk cId="2876461963" sldId="2147483662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3638992372" sldId="2147483662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1462850199" sldId="2147483663"/>
          </pc:sldLayoutMkLst>
        </pc:sldLayoutChg>
        <pc:sldLayoutChg chg="addSp delSp modSp mod modTransition">
          <pc:chgData name="Abels, Patrick" userId="ba666de4-0d21-43a6-8e66-51a18aae1b4a" providerId="ADAL" clId="{C087E9CF-374C-4437-8351-779017567D6E}" dt="2025-07-15T13:32:05.516" v="144"/>
          <pc:sldLayoutMkLst>
            <pc:docMk/>
            <pc:sldMasterMk cId="3912838717" sldId="2147483660"/>
            <pc:sldLayoutMk cId="2137976002" sldId="2147483663"/>
          </pc:sldLayoutMkLst>
        </pc:sldLayoutChg>
        <pc:sldLayoutChg chg="addSp delSp modSp mod modTransition">
          <pc:chgData name="Abels, Patrick" userId="ba666de4-0d21-43a6-8e66-51a18aae1b4a" providerId="ADAL" clId="{C087E9CF-374C-4437-8351-779017567D6E}" dt="2025-07-15T13:32:16.811" v="145"/>
          <pc:sldLayoutMkLst>
            <pc:docMk/>
            <pc:sldMasterMk cId="3912838717" sldId="2147483660"/>
            <pc:sldLayoutMk cId="1598705787" sldId="2147483664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3311450724" sldId="2147483664"/>
          </pc:sldLayoutMkLst>
        </pc:sldLayoutChg>
        <pc:sldLayoutChg chg="addSp delSp modSp mod modTransition">
          <pc:chgData name="Abels, Patrick" userId="ba666de4-0d21-43a6-8e66-51a18aae1b4a" providerId="ADAL" clId="{C087E9CF-374C-4437-8351-779017567D6E}" dt="2025-07-15T13:32:21.976" v="147"/>
          <pc:sldLayoutMkLst>
            <pc:docMk/>
            <pc:sldMasterMk cId="3912838717" sldId="2147483660"/>
            <pc:sldLayoutMk cId="3376844721" sldId="2147483665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4174892770" sldId="2147483665"/>
          </pc:sldLayoutMkLst>
        </pc:sldLayoutChg>
        <pc:sldLayoutChg chg="addSp delSp modSp mod modTransition">
          <pc:chgData name="Abels, Patrick" userId="ba666de4-0d21-43a6-8e66-51a18aae1b4a" providerId="ADAL" clId="{C087E9CF-374C-4437-8351-779017567D6E}" dt="2025-07-15T13:32:25.859" v="148"/>
          <pc:sldLayoutMkLst>
            <pc:docMk/>
            <pc:sldMasterMk cId="3912838717" sldId="2147483660"/>
            <pc:sldLayoutMk cId="679947013" sldId="2147483666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2202891933" sldId="2147483666"/>
          </pc:sldLayoutMkLst>
        </pc:sldLayoutChg>
        <pc:sldLayoutChg chg="addSp delSp modSp mod modTransition">
          <pc:chgData name="Abels, Patrick" userId="ba666de4-0d21-43a6-8e66-51a18aae1b4a" providerId="ADAL" clId="{C087E9CF-374C-4437-8351-779017567D6E}" dt="2025-07-15T13:32:30.214" v="150"/>
          <pc:sldLayoutMkLst>
            <pc:docMk/>
            <pc:sldMasterMk cId="3912838717" sldId="2147483660"/>
            <pc:sldLayoutMk cId="2010298812" sldId="2147483667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2842895896" sldId="2147483667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2819119156" sldId="2147483668"/>
          </pc:sldLayoutMkLst>
        </pc:sldLayoutChg>
        <pc:sldLayoutChg chg="addSp delSp modSp mod modTransition">
          <pc:chgData name="Abels, Patrick" userId="ba666de4-0d21-43a6-8e66-51a18aae1b4a" providerId="ADAL" clId="{C087E9CF-374C-4437-8351-779017567D6E}" dt="2025-07-15T13:31:37.236" v="140"/>
          <pc:sldLayoutMkLst>
            <pc:docMk/>
            <pc:sldMasterMk cId="3912838717" sldId="2147483660"/>
            <pc:sldLayoutMk cId="4173526488" sldId="2147483668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428461348" sldId="2147483669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1807195245" sldId="2147483670"/>
          </pc:sldLayoutMkLst>
        </pc:sldLayoutChg>
        <pc:sldLayoutChg chg="new replId">
          <pc:chgData name="Abels, Patrick" userId="ba666de4-0d21-43a6-8e66-51a18aae1b4a" providerId="ADAL" clId="{C087E9CF-374C-4437-8351-779017567D6E}" dt="2025-07-15T13:14:04.384" v="9" actId="6938"/>
          <pc:sldLayoutMkLst>
            <pc:docMk/>
            <pc:sldMasterMk cId="3912838717" sldId="2147483660"/>
            <pc:sldLayoutMk cId="494237597" sldId="2147483671"/>
          </pc:sldLayoutMkLst>
        </pc:sldLayoutChg>
      </pc:sldMasterChg>
    </pc:docChg>
  </pc:docChgLst>
  <pc:docChgLst>
    <pc:chgData name="Abels, Patrick" userId="ba666de4-0d21-43a6-8e66-51a18aae1b4a" providerId="ADAL" clId="{96F0582E-5EBE-4629-A648-FED9B85AE267}"/>
    <pc:docChg chg="custSel addSld delSld modSld sldOrd">
      <pc:chgData name="Abels, Patrick" userId="ba666de4-0d21-43a6-8e66-51a18aae1b4a" providerId="ADAL" clId="{96F0582E-5EBE-4629-A648-FED9B85AE267}" dt="2025-08-07T16:58:24.104" v="488" actId="22"/>
      <pc:docMkLst>
        <pc:docMk/>
      </pc:docMkLst>
      <pc:sldChg chg="del">
        <pc:chgData name="Abels, Patrick" userId="ba666de4-0d21-43a6-8e66-51a18aae1b4a" providerId="ADAL" clId="{96F0582E-5EBE-4629-A648-FED9B85AE267}" dt="2025-08-07T16:11:11.215" v="1" actId="47"/>
        <pc:sldMkLst>
          <pc:docMk/>
          <pc:sldMk cId="2182125734" sldId="258"/>
        </pc:sldMkLst>
      </pc:sldChg>
      <pc:sldChg chg="new">
        <pc:chgData name="Abels, Patrick" userId="ba666de4-0d21-43a6-8e66-51a18aae1b4a" providerId="ADAL" clId="{96F0582E-5EBE-4629-A648-FED9B85AE267}" dt="2025-08-07T16:11:07.169" v="0" actId="680"/>
        <pc:sldMkLst>
          <pc:docMk/>
          <pc:sldMk cId="875954595" sldId="259"/>
        </pc:sldMkLst>
      </pc:sldChg>
      <pc:sldChg chg="modSp new mod">
        <pc:chgData name="Abels, Patrick" userId="ba666de4-0d21-43a6-8e66-51a18aae1b4a" providerId="ADAL" clId="{96F0582E-5EBE-4629-A648-FED9B85AE267}" dt="2025-08-07T16:11:32.651" v="38" actId="113"/>
        <pc:sldMkLst>
          <pc:docMk/>
          <pc:sldMk cId="1520012010" sldId="260"/>
        </pc:sldMkLst>
      </pc:sldChg>
      <pc:sldChg chg="addSp modSp new mod">
        <pc:chgData name="Abels, Patrick" userId="ba666de4-0d21-43a6-8e66-51a18aae1b4a" providerId="ADAL" clId="{96F0582E-5EBE-4629-A648-FED9B85AE267}" dt="2025-08-07T16:25:33.390" v="92" actId="1076"/>
        <pc:sldMkLst>
          <pc:docMk/>
          <pc:sldMk cId="173298786" sldId="261"/>
        </pc:sldMkLst>
      </pc:sldChg>
      <pc:sldChg chg="addSp delSp modSp new mod">
        <pc:chgData name="Abels, Patrick" userId="ba666de4-0d21-43a6-8e66-51a18aae1b4a" providerId="ADAL" clId="{96F0582E-5EBE-4629-A648-FED9B85AE267}" dt="2025-08-07T16:42:35.144" v="246" actId="14100"/>
        <pc:sldMkLst>
          <pc:docMk/>
          <pc:sldMk cId="1153199193" sldId="262"/>
        </pc:sldMkLst>
      </pc:sldChg>
      <pc:sldChg chg="addSp delSp modSp new mod">
        <pc:chgData name="Abels, Patrick" userId="ba666de4-0d21-43a6-8e66-51a18aae1b4a" providerId="ADAL" clId="{96F0582E-5EBE-4629-A648-FED9B85AE267}" dt="2025-08-07T16:39:47.387" v="181" actId="20577"/>
        <pc:sldMkLst>
          <pc:docMk/>
          <pc:sldMk cId="2795987725" sldId="263"/>
        </pc:sldMkLst>
      </pc:sldChg>
      <pc:sldChg chg="new">
        <pc:chgData name="Abels, Patrick" userId="ba666de4-0d21-43a6-8e66-51a18aae1b4a" providerId="ADAL" clId="{96F0582E-5EBE-4629-A648-FED9B85AE267}" dt="2025-08-07T16:13:28.197" v="67" actId="680"/>
        <pc:sldMkLst>
          <pc:docMk/>
          <pc:sldMk cId="3548148261" sldId="264"/>
        </pc:sldMkLst>
      </pc:sldChg>
      <pc:sldChg chg="addSp modSp new mod">
        <pc:chgData name="Abels, Patrick" userId="ba666de4-0d21-43a6-8e66-51a18aae1b4a" providerId="ADAL" clId="{96F0582E-5EBE-4629-A648-FED9B85AE267}" dt="2025-08-07T16:58:24.104" v="488" actId="22"/>
        <pc:sldMkLst>
          <pc:docMk/>
          <pc:sldMk cId="2489275065" sldId="265"/>
        </pc:sldMkLst>
      </pc:sldChg>
      <pc:sldChg chg="addSp modSp new mod">
        <pc:chgData name="Abels, Patrick" userId="ba666de4-0d21-43a6-8e66-51a18aae1b4a" providerId="ADAL" clId="{96F0582E-5EBE-4629-A648-FED9B85AE267}" dt="2025-08-07T16:40:56.007" v="190" actId="20577"/>
        <pc:sldMkLst>
          <pc:docMk/>
          <pc:sldMk cId="2296972336" sldId="266"/>
        </pc:sldMkLst>
      </pc:sldChg>
      <pc:sldChg chg="add ord">
        <pc:chgData name="Abels, Patrick" userId="ba666de4-0d21-43a6-8e66-51a18aae1b4a" providerId="ADAL" clId="{96F0582E-5EBE-4629-A648-FED9B85AE267}" dt="2025-08-07T16:41:05.745" v="195"/>
        <pc:sldMkLst>
          <pc:docMk/>
          <pc:sldMk cId="1170427231" sldId="267"/>
        </pc:sldMkLst>
      </pc:sldChg>
      <pc:sldChg chg="addSp delSp modSp add mod ord">
        <pc:chgData name="Abels, Patrick" userId="ba666de4-0d21-43a6-8e66-51a18aae1b4a" providerId="ADAL" clId="{96F0582E-5EBE-4629-A648-FED9B85AE267}" dt="2025-08-07T16:56:12.484" v="482" actId="1038"/>
        <pc:sldMkLst>
          <pc:docMk/>
          <pc:sldMk cId="238185109" sldId="268"/>
        </pc:sldMkLst>
      </pc:sldChg>
      <pc:sldChg chg="addSp delSp modSp add mod ord">
        <pc:chgData name="Abels, Patrick" userId="ba666de4-0d21-43a6-8e66-51a18aae1b4a" providerId="ADAL" clId="{96F0582E-5EBE-4629-A648-FED9B85AE267}" dt="2025-08-07T16:45:52.819" v="293" actId="1076"/>
        <pc:sldMkLst>
          <pc:docMk/>
          <pc:sldMk cId="2231177236" sldId="269"/>
        </pc:sldMkLst>
      </pc:sldChg>
    </pc:docChg>
  </pc:docChgLst>
  <pc:docChgLst>
    <pc:chgData name="Abels, Patrick" userId="ba666de4-0d21-43a6-8e66-51a18aae1b4a" providerId="ADAL" clId="{133AA99A-5491-4DE5-9695-40E01B78DF6F}"/>
    <pc:docChg chg="undo custSel addSld delSld modSld sldOrd">
      <pc:chgData name="Abels, Patrick" userId="ba666de4-0d21-43a6-8e66-51a18aae1b4a" providerId="ADAL" clId="{133AA99A-5491-4DE5-9695-40E01B78DF6F}" dt="2025-09-23T14:37:49.650" v="1675" actId="47"/>
      <pc:docMkLst>
        <pc:docMk/>
      </pc:docMkLst>
      <pc:sldChg chg="modSp mod">
        <pc:chgData name="Abels, Patrick" userId="ba666de4-0d21-43a6-8e66-51a18aae1b4a" providerId="ADAL" clId="{133AA99A-5491-4DE5-9695-40E01B78DF6F}" dt="2025-09-23T14:09:39.179" v="920" actId="20577"/>
        <pc:sldMkLst>
          <pc:docMk/>
          <pc:sldMk cId="875954595" sldId="259"/>
        </pc:sldMkLst>
        <pc:spChg chg="mod">
          <ac:chgData name="Abels, Patrick" userId="ba666de4-0d21-43a6-8e66-51a18aae1b4a" providerId="ADAL" clId="{133AA99A-5491-4DE5-9695-40E01B78DF6F}" dt="2025-09-23T14:09:39.179" v="920" actId="20577"/>
          <ac:spMkLst>
            <pc:docMk/>
            <pc:sldMk cId="875954595" sldId="259"/>
            <ac:spMk id="2" creationId="{852FA215-9F79-E6DF-234A-8933BB56D9D6}"/>
          </ac:spMkLst>
        </pc:spChg>
      </pc:sldChg>
      <pc:sldChg chg="modSp mod">
        <pc:chgData name="Abels, Patrick" userId="ba666de4-0d21-43a6-8e66-51a18aae1b4a" providerId="ADAL" clId="{133AA99A-5491-4DE5-9695-40E01B78DF6F}" dt="2025-09-23T13:46:32.369" v="46" actId="20577"/>
        <pc:sldMkLst>
          <pc:docMk/>
          <pc:sldMk cId="1520012010" sldId="260"/>
        </pc:sldMkLst>
        <pc:spChg chg="mod">
          <ac:chgData name="Abels, Patrick" userId="ba666de4-0d21-43a6-8e66-51a18aae1b4a" providerId="ADAL" clId="{133AA99A-5491-4DE5-9695-40E01B78DF6F}" dt="2025-09-23T13:46:32.369" v="46" actId="20577"/>
          <ac:spMkLst>
            <pc:docMk/>
            <pc:sldMk cId="1520012010" sldId="260"/>
            <ac:spMk id="2" creationId="{D583264B-E27A-11C3-E408-F817498EC565}"/>
          </ac:spMkLst>
        </pc:spChg>
      </pc:sldChg>
      <pc:sldChg chg="addSp delSp modSp mod">
        <pc:chgData name="Abels, Patrick" userId="ba666de4-0d21-43a6-8e66-51a18aae1b4a" providerId="ADAL" clId="{133AA99A-5491-4DE5-9695-40E01B78DF6F}" dt="2025-09-23T13:51:56.410" v="118" actId="13822"/>
        <pc:sldMkLst>
          <pc:docMk/>
          <pc:sldMk cId="173298786" sldId="261"/>
        </pc:sldMkLst>
        <pc:spChg chg="del">
          <ac:chgData name="Abels, Patrick" userId="ba666de4-0d21-43a6-8e66-51a18aae1b4a" providerId="ADAL" clId="{133AA99A-5491-4DE5-9695-40E01B78DF6F}" dt="2025-09-23T13:47:26.128" v="52" actId="478"/>
          <ac:spMkLst>
            <pc:docMk/>
            <pc:sldMk cId="173298786" sldId="261"/>
            <ac:spMk id="2" creationId="{261895DC-4E32-B58D-651C-85E6B98C2C34}"/>
          </ac:spMkLst>
        </pc:spChg>
        <pc:spChg chg="add del mod">
          <ac:chgData name="Abels, Patrick" userId="ba666de4-0d21-43a6-8e66-51a18aae1b4a" providerId="ADAL" clId="{133AA99A-5491-4DE5-9695-40E01B78DF6F}" dt="2025-09-23T13:47:29.640" v="53" actId="478"/>
          <ac:spMkLst>
            <pc:docMk/>
            <pc:sldMk cId="173298786" sldId="261"/>
            <ac:spMk id="7" creationId="{F50CFCEB-AF05-73DC-220F-6AF954308BA1}"/>
          </ac:spMkLst>
        </pc:spChg>
        <pc:spChg chg="add del mod">
          <ac:chgData name="Abels, Patrick" userId="ba666de4-0d21-43a6-8e66-51a18aae1b4a" providerId="ADAL" clId="{133AA99A-5491-4DE5-9695-40E01B78DF6F}" dt="2025-09-23T13:49:20.153" v="79" actId="478"/>
          <ac:spMkLst>
            <pc:docMk/>
            <pc:sldMk cId="173298786" sldId="261"/>
            <ac:spMk id="12" creationId="{25B7BDD8-E052-1299-2C0B-1A2487D9C339}"/>
          </ac:spMkLst>
        </pc:spChg>
        <pc:spChg chg="add mod">
          <ac:chgData name="Abels, Patrick" userId="ba666de4-0d21-43a6-8e66-51a18aae1b4a" providerId="ADAL" clId="{133AA99A-5491-4DE5-9695-40E01B78DF6F}" dt="2025-09-23T13:50:43.020" v="98" actId="1076"/>
          <ac:spMkLst>
            <pc:docMk/>
            <pc:sldMk cId="173298786" sldId="261"/>
            <ac:spMk id="13" creationId="{C14EC484-17A8-6D19-B240-EA7A094BBC8A}"/>
          </ac:spMkLst>
        </pc:spChg>
        <pc:spChg chg="add mod">
          <ac:chgData name="Abels, Patrick" userId="ba666de4-0d21-43a6-8e66-51a18aae1b4a" providerId="ADAL" clId="{133AA99A-5491-4DE5-9695-40E01B78DF6F}" dt="2025-09-23T13:51:43.825" v="116" actId="1037"/>
          <ac:spMkLst>
            <pc:docMk/>
            <pc:sldMk cId="173298786" sldId="261"/>
            <ac:spMk id="19" creationId="{685B4C78-A4F6-C00E-19BA-0883553E2B15}"/>
          </ac:spMkLst>
        </pc:spChg>
        <pc:spChg chg="add mod">
          <ac:chgData name="Abels, Patrick" userId="ba666de4-0d21-43a6-8e66-51a18aae1b4a" providerId="ADAL" clId="{133AA99A-5491-4DE5-9695-40E01B78DF6F}" dt="2025-09-23T13:51:56.410" v="118" actId="13822"/>
          <ac:spMkLst>
            <pc:docMk/>
            <pc:sldMk cId="173298786" sldId="261"/>
            <ac:spMk id="20" creationId="{C1A8B263-0590-37D9-C5F0-0B81AF74A82F}"/>
          </ac:spMkLst>
        </pc:spChg>
        <pc:picChg chg="del">
          <ac:chgData name="Abels, Patrick" userId="ba666de4-0d21-43a6-8e66-51a18aae1b4a" providerId="ADAL" clId="{133AA99A-5491-4DE5-9695-40E01B78DF6F}" dt="2025-09-23T13:47:15.972" v="47" actId="478"/>
          <ac:picMkLst>
            <pc:docMk/>
            <pc:sldMk cId="173298786" sldId="261"/>
            <ac:picMk id="4" creationId="{26975562-5D4F-BD9E-094B-7ECD94F9D439}"/>
          </ac:picMkLst>
        </pc:picChg>
        <pc:picChg chg="add mod">
          <ac:chgData name="Abels, Patrick" userId="ba666de4-0d21-43a6-8e66-51a18aae1b4a" providerId="ADAL" clId="{133AA99A-5491-4DE5-9695-40E01B78DF6F}" dt="2025-09-23T13:50:43.020" v="98" actId="1076"/>
          <ac:picMkLst>
            <pc:docMk/>
            <pc:sldMk cId="173298786" sldId="261"/>
            <ac:picMk id="5" creationId="{ADC3FFBB-7D18-3A45-D603-5C6DCA942C7F}"/>
          </ac:picMkLst>
        </pc:picChg>
        <pc:picChg chg="add mod modCrop">
          <ac:chgData name="Abels, Patrick" userId="ba666de4-0d21-43a6-8e66-51a18aae1b4a" providerId="ADAL" clId="{133AA99A-5491-4DE5-9695-40E01B78DF6F}" dt="2025-09-23T13:51:23.161" v="105" actId="1035"/>
          <ac:picMkLst>
            <pc:docMk/>
            <pc:sldMk cId="173298786" sldId="261"/>
            <ac:picMk id="9" creationId="{65E1D103-DA2C-823E-03B4-EADAA83CFD07}"/>
          </ac:picMkLst>
        </pc:picChg>
        <pc:picChg chg="add mod modCrop">
          <ac:chgData name="Abels, Patrick" userId="ba666de4-0d21-43a6-8e66-51a18aae1b4a" providerId="ADAL" clId="{133AA99A-5491-4DE5-9695-40E01B78DF6F}" dt="2025-09-23T13:50:52.109" v="100" actId="1076"/>
          <ac:picMkLst>
            <pc:docMk/>
            <pc:sldMk cId="173298786" sldId="261"/>
            <ac:picMk id="11" creationId="{ED89A010-982F-370D-A744-E6B4E3EF5966}"/>
          </ac:picMkLst>
        </pc:picChg>
        <pc:cxnChg chg="add mod">
          <ac:chgData name="Abels, Patrick" userId="ba666de4-0d21-43a6-8e66-51a18aae1b4a" providerId="ADAL" clId="{133AA99A-5491-4DE5-9695-40E01B78DF6F}" dt="2025-09-23T13:50:43.020" v="98" actId="1076"/>
          <ac:cxnSpMkLst>
            <pc:docMk/>
            <pc:sldMk cId="173298786" sldId="261"/>
            <ac:cxnSpMk id="15" creationId="{FA537D4E-222A-E616-80BC-5F7AFC4147D9}"/>
          </ac:cxnSpMkLst>
        </pc:cxnChg>
        <pc:cxnChg chg="add mod">
          <ac:chgData name="Abels, Patrick" userId="ba666de4-0d21-43a6-8e66-51a18aae1b4a" providerId="ADAL" clId="{133AA99A-5491-4DE5-9695-40E01B78DF6F}" dt="2025-09-23T13:50:43.020" v="98" actId="1076"/>
          <ac:cxnSpMkLst>
            <pc:docMk/>
            <pc:sldMk cId="173298786" sldId="261"/>
            <ac:cxnSpMk id="16" creationId="{4ED2B55C-BFB3-7F7D-CBFD-1B6E67DFACB5}"/>
          </ac:cxnSpMkLst>
        </pc:cxnChg>
      </pc:sldChg>
      <pc:sldChg chg="addSp delSp modSp mod">
        <pc:chgData name="Abels, Patrick" userId="ba666de4-0d21-43a6-8e66-51a18aae1b4a" providerId="ADAL" clId="{133AA99A-5491-4DE5-9695-40E01B78DF6F}" dt="2025-09-23T14:02:37.250" v="849" actId="1037"/>
        <pc:sldMkLst>
          <pc:docMk/>
          <pc:sldMk cId="1153199193" sldId="262"/>
        </pc:sldMkLst>
        <pc:spChg chg="mod">
          <ac:chgData name="Abels, Patrick" userId="ba666de4-0d21-43a6-8e66-51a18aae1b4a" providerId="ADAL" clId="{133AA99A-5491-4DE5-9695-40E01B78DF6F}" dt="2025-09-23T13:55:54.181" v="134" actId="20577"/>
          <ac:spMkLst>
            <pc:docMk/>
            <pc:sldMk cId="1153199193" sldId="262"/>
            <ac:spMk id="3" creationId="{42BF1370-992F-A590-AEA2-46CFD1F9392E}"/>
          </ac:spMkLst>
        </pc:spChg>
        <pc:spChg chg="add del mod">
          <ac:chgData name="Abels, Patrick" userId="ba666de4-0d21-43a6-8e66-51a18aae1b4a" providerId="ADAL" clId="{133AA99A-5491-4DE5-9695-40E01B78DF6F}" dt="2025-09-23T13:59:57.429" v="235" actId="478"/>
          <ac:spMkLst>
            <pc:docMk/>
            <pc:sldMk cId="1153199193" sldId="262"/>
            <ac:spMk id="16" creationId="{99B37E47-7003-A31E-1CFA-C13332ED2E4F}"/>
          </ac:spMkLst>
        </pc:spChg>
        <pc:spChg chg="add mod">
          <ac:chgData name="Abels, Patrick" userId="ba666de4-0d21-43a6-8e66-51a18aae1b4a" providerId="ADAL" clId="{133AA99A-5491-4DE5-9695-40E01B78DF6F}" dt="2025-09-23T14:00:27.699" v="243" actId="1076"/>
          <ac:spMkLst>
            <pc:docMk/>
            <pc:sldMk cId="1153199193" sldId="262"/>
            <ac:spMk id="17" creationId="{03C26A13-B692-8E69-E50F-CE7DEC142C03}"/>
          </ac:spMkLst>
        </pc:spChg>
        <pc:spChg chg="add mod">
          <ac:chgData name="Abels, Patrick" userId="ba666de4-0d21-43a6-8e66-51a18aae1b4a" providerId="ADAL" clId="{133AA99A-5491-4DE5-9695-40E01B78DF6F}" dt="2025-09-23T14:00:31.502" v="244" actId="1076"/>
          <ac:spMkLst>
            <pc:docMk/>
            <pc:sldMk cId="1153199193" sldId="262"/>
            <ac:spMk id="18" creationId="{E373F5BC-D941-4B2A-72E6-6A68AC89B361}"/>
          </ac:spMkLst>
        </pc:spChg>
        <pc:spChg chg="add mod">
          <ac:chgData name="Abels, Patrick" userId="ba666de4-0d21-43a6-8e66-51a18aae1b4a" providerId="ADAL" clId="{133AA99A-5491-4DE5-9695-40E01B78DF6F}" dt="2025-09-23T14:00:48.627" v="268" actId="1035"/>
          <ac:spMkLst>
            <pc:docMk/>
            <pc:sldMk cId="1153199193" sldId="262"/>
            <ac:spMk id="19" creationId="{7324E58D-E064-F492-4CC0-83CCC29E4CF3}"/>
          </ac:spMkLst>
        </pc:spChg>
        <pc:spChg chg="add mod">
          <ac:chgData name="Abels, Patrick" userId="ba666de4-0d21-43a6-8e66-51a18aae1b4a" providerId="ADAL" clId="{133AA99A-5491-4DE5-9695-40E01B78DF6F}" dt="2025-09-23T14:00:55.232" v="274" actId="1037"/>
          <ac:spMkLst>
            <pc:docMk/>
            <pc:sldMk cId="1153199193" sldId="262"/>
            <ac:spMk id="20" creationId="{B33F2EEA-287E-2655-D3B1-80DA0398DE5D}"/>
          </ac:spMkLst>
        </pc:spChg>
        <pc:spChg chg="add mod">
          <ac:chgData name="Abels, Patrick" userId="ba666de4-0d21-43a6-8e66-51a18aae1b4a" providerId="ADAL" clId="{133AA99A-5491-4DE5-9695-40E01B78DF6F}" dt="2025-09-23T14:01:58.993" v="600" actId="1035"/>
          <ac:spMkLst>
            <pc:docMk/>
            <pc:sldMk cId="1153199193" sldId="262"/>
            <ac:spMk id="21" creationId="{84A26CEB-5691-3AC8-64C0-D8FB9BCE7101}"/>
          </ac:spMkLst>
        </pc:spChg>
        <pc:spChg chg="add mod">
          <ac:chgData name="Abels, Patrick" userId="ba666de4-0d21-43a6-8e66-51a18aae1b4a" providerId="ADAL" clId="{133AA99A-5491-4DE5-9695-40E01B78DF6F}" dt="2025-09-23T14:01:30.392" v="429" actId="1036"/>
          <ac:spMkLst>
            <pc:docMk/>
            <pc:sldMk cId="1153199193" sldId="262"/>
            <ac:spMk id="22" creationId="{9B2E4CB5-2B5D-B0C1-2B92-73DB7D9855F2}"/>
          </ac:spMkLst>
        </pc:spChg>
        <pc:spChg chg="add mod">
          <ac:chgData name="Abels, Patrick" userId="ba666de4-0d21-43a6-8e66-51a18aae1b4a" providerId="ADAL" clId="{133AA99A-5491-4DE5-9695-40E01B78DF6F}" dt="2025-09-23T14:01:18.678" v="294" actId="1035"/>
          <ac:spMkLst>
            <pc:docMk/>
            <pc:sldMk cId="1153199193" sldId="262"/>
            <ac:spMk id="23" creationId="{7934C4A0-0447-60D6-6B70-2E9B6688B49D}"/>
          </ac:spMkLst>
        </pc:spChg>
        <pc:spChg chg="add mod">
          <ac:chgData name="Abels, Patrick" userId="ba666de4-0d21-43a6-8e66-51a18aae1b4a" providerId="ADAL" clId="{133AA99A-5491-4DE5-9695-40E01B78DF6F}" dt="2025-09-23T14:01:42.687" v="597" actId="1038"/>
          <ac:spMkLst>
            <pc:docMk/>
            <pc:sldMk cId="1153199193" sldId="262"/>
            <ac:spMk id="24" creationId="{A2D373F3-6288-8B41-6ACD-88392D996A3A}"/>
          </ac:spMkLst>
        </pc:spChg>
        <pc:spChg chg="add mod">
          <ac:chgData name="Abels, Patrick" userId="ba666de4-0d21-43a6-8e66-51a18aae1b4a" providerId="ADAL" clId="{133AA99A-5491-4DE5-9695-40E01B78DF6F}" dt="2025-09-23T14:02:19.946" v="754" actId="1037"/>
          <ac:spMkLst>
            <pc:docMk/>
            <pc:sldMk cId="1153199193" sldId="262"/>
            <ac:spMk id="25" creationId="{DBD17F32-7A76-B1F5-2337-E00122E60B95}"/>
          </ac:spMkLst>
        </pc:spChg>
        <pc:spChg chg="add mod">
          <ac:chgData name="Abels, Patrick" userId="ba666de4-0d21-43a6-8e66-51a18aae1b4a" providerId="ADAL" clId="{133AA99A-5491-4DE5-9695-40E01B78DF6F}" dt="2025-09-23T14:02:37.250" v="849" actId="1037"/>
          <ac:spMkLst>
            <pc:docMk/>
            <pc:sldMk cId="1153199193" sldId="262"/>
            <ac:spMk id="26" creationId="{D8A3A5BF-CC08-95A5-9431-73823542F741}"/>
          </ac:spMkLst>
        </pc:spChg>
        <pc:spChg chg="add mod">
          <ac:chgData name="Abels, Patrick" userId="ba666de4-0d21-43a6-8e66-51a18aae1b4a" providerId="ADAL" clId="{133AA99A-5491-4DE5-9695-40E01B78DF6F}" dt="2025-09-23T14:02:19.946" v="754" actId="1037"/>
          <ac:spMkLst>
            <pc:docMk/>
            <pc:sldMk cId="1153199193" sldId="262"/>
            <ac:spMk id="27" creationId="{C90BD88A-9426-9A34-98E6-436C78F4225E}"/>
          </ac:spMkLst>
        </pc:spChg>
        <pc:spChg chg="add mod">
          <ac:chgData name="Abels, Patrick" userId="ba666de4-0d21-43a6-8e66-51a18aae1b4a" providerId="ADAL" clId="{133AA99A-5491-4DE5-9695-40E01B78DF6F}" dt="2025-09-23T14:02:37.250" v="849" actId="1037"/>
          <ac:spMkLst>
            <pc:docMk/>
            <pc:sldMk cId="1153199193" sldId="262"/>
            <ac:spMk id="28" creationId="{3663D6AE-B9A8-CB92-9C65-1B6E25E302F8}"/>
          </ac:spMkLst>
        </pc:spChg>
        <pc:picChg chg="add mod modCrop">
          <ac:chgData name="Abels, Patrick" userId="ba666de4-0d21-43a6-8e66-51a18aae1b4a" providerId="ADAL" clId="{133AA99A-5491-4DE5-9695-40E01B78DF6F}" dt="2025-09-23T14:02:06.023" v="627" actId="1035"/>
          <ac:picMkLst>
            <pc:docMk/>
            <pc:sldMk cId="1153199193" sldId="262"/>
            <ac:picMk id="4" creationId="{6F5A4515-6C23-B3F1-1A6D-CE59007B7F7F}"/>
          </ac:picMkLst>
        </pc:picChg>
        <pc:picChg chg="del">
          <ac:chgData name="Abels, Patrick" userId="ba666de4-0d21-43a6-8e66-51a18aae1b4a" providerId="ADAL" clId="{133AA99A-5491-4DE5-9695-40E01B78DF6F}" dt="2025-09-23T13:55:58.653" v="136" actId="478"/>
          <ac:picMkLst>
            <pc:docMk/>
            <pc:sldMk cId="1153199193" sldId="262"/>
            <ac:picMk id="5" creationId="{D7246DAC-0B52-CA52-86E8-9E321A22059D}"/>
          </ac:picMkLst>
        </pc:picChg>
        <pc:picChg chg="add mod modCrop">
          <ac:chgData name="Abels, Patrick" userId="ba666de4-0d21-43a6-8e66-51a18aae1b4a" providerId="ADAL" clId="{133AA99A-5491-4DE5-9695-40E01B78DF6F}" dt="2025-09-23T13:58:46.982" v="222" actId="1076"/>
          <ac:picMkLst>
            <pc:docMk/>
            <pc:sldMk cId="1153199193" sldId="262"/>
            <ac:picMk id="6" creationId="{7D32B76F-4FD9-2356-C3D3-7E848733CB85}"/>
          </ac:picMkLst>
        </pc:picChg>
        <pc:picChg chg="del">
          <ac:chgData name="Abels, Patrick" userId="ba666de4-0d21-43a6-8e66-51a18aae1b4a" providerId="ADAL" clId="{133AA99A-5491-4DE5-9695-40E01B78DF6F}" dt="2025-09-23T13:55:59.570" v="137" actId="478"/>
          <ac:picMkLst>
            <pc:docMk/>
            <pc:sldMk cId="1153199193" sldId="262"/>
            <ac:picMk id="7" creationId="{1CFE17AA-E358-B8FE-C558-335B66D735A9}"/>
          </ac:picMkLst>
        </pc:picChg>
        <pc:picChg chg="del">
          <ac:chgData name="Abels, Patrick" userId="ba666de4-0d21-43a6-8e66-51a18aae1b4a" providerId="ADAL" clId="{133AA99A-5491-4DE5-9695-40E01B78DF6F}" dt="2025-09-23T13:56:01.516" v="138" actId="478"/>
          <ac:picMkLst>
            <pc:docMk/>
            <pc:sldMk cId="1153199193" sldId="262"/>
            <ac:picMk id="8" creationId="{85FE31EF-AED9-F5B6-D5D0-D6FF6BF24AFE}"/>
          </ac:picMkLst>
        </pc:picChg>
        <pc:picChg chg="del">
          <ac:chgData name="Abels, Patrick" userId="ba666de4-0d21-43a6-8e66-51a18aae1b4a" providerId="ADAL" clId="{133AA99A-5491-4DE5-9695-40E01B78DF6F}" dt="2025-09-23T13:56:02.691" v="139" actId="478"/>
          <ac:picMkLst>
            <pc:docMk/>
            <pc:sldMk cId="1153199193" sldId="262"/>
            <ac:picMk id="9" creationId="{82CE3C1F-9122-C7B4-263A-397D2F9E4272}"/>
          </ac:picMkLst>
        </pc:picChg>
        <pc:picChg chg="del">
          <ac:chgData name="Abels, Patrick" userId="ba666de4-0d21-43a6-8e66-51a18aae1b4a" providerId="ADAL" clId="{133AA99A-5491-4DE5-9695-40E01B78DF6F}" dt="2025-09-23T13:55:57.632" v="135" actId="478"/>
          <ac:picMkLst>
            <pc:docMk/>
            <pc:sldMk cId="1153199193" sldId="262"/>
            <ac:picMk id="10" creationId="{2EBED299-58DC-C954-0DBE-5484713F2181}"/>
          </ac:picMkLst>
        </pc:picChg>
        <pc:picChg chg="del">
          <ac:chgData name="Abels, Patrick" userId="ba666de4-0d21-43a6-8e66-51a18aae1b4a" providerId="ADAL" clId="{133AA99A-5491-4DE5-9695-40E01B78DF6F}" dt="2025-09-23T13:56:04.486" v="140" actId="478"/>
          <ac:picMkLst>
            <pc:docMk/>
            <pc:sldMk cId="1153199193" sldId="262"/>
            <ac:picMk id="11" creationId="{6688C8FA-DB05-CD16-8195-AD8895EB5479}"/>
          </ac:picMkLst>
        </pc:picChg>
        <pc:picChg chg="add mod">
          <ac:chgData name="Abels, Patrick" userId="ba666de4-0d21-43a6-8e66-51a18aae1b4a" providerId="ADAL" clId="{133AA99A-5491-4DE5-9695-40E01B78DF6F}" dt="2025-09-23T13:59:02.031" v="224" actId="1076"/>
          <ac:picMkLst>
            <pc:docMk/>
            <pc:sldMk cId="1153199193" sldId="262"/>
            <ac:picMk id="12" creationId="{3E9330A3-89E9-0845-4B12-621C8759C4F4}"/>
          </ac:picMkLst>
        </pc:picChg>
        <pc:picChg chg="add mod">
          <ac:chgData name="Abels, Patrick" userId="ba666de4-0d21-43a6-8e66-51a18aae1b4a" providerId="ADAL" clId="{133AA99A-5491-4DE5-9695-40E01B78DF6F}" dt="2025-09-23T13:59:10.714" v="226" actId="1076"/>
          <ac:picMkLst>
            <pc:docMk/>
            <pc:sldMk cId="1153199193" sldId="262"/>
            <ac:picMk id="15" creationId="{E8D7AF73-6EA5-A419-EAC7-BF07E213543B}"/>
          </ac:picMkLst>
        </pc:picChg>
        <pc:cxnChg chg="del">
          <ac:chgData name="Abels, Patrick" userId="ba666de4-0d21-43a6-8e66-51a18aae1b4a" providerId="ADAL" clId="{133AA99A-5491-4DE5-9695-40E01B78DF6F}" dt="2025-09-23T13:56:04.486" v="140" actId="478"/>
          <ac:cxnSpMkLst>
            <pc:docMk/>
            <pc:sldMk cId="1153199193" sldId="262"/>
            <ac:cxnSpMk id="13" creationId="{9F5CFE58-3C36-5EB4-889D-C9A7A7C9E67F}"/>
          </ac:cxnSpMkLst>
        </pc:cxnChg>
        <pc:cxnChg chg="del">
          <ac:chgData name="Abels, Patrick" userId="ba666de4-0d21-43a6-8e66-51a18aae1b4a" providerId="ADAL" clId="{133AA99A-5491-4DE5-9695-40E01B78DF6F}" dt="2025-09-23T13:56:04.486" v="140" actId="478"/>
          <ac:cxnSpMkLst>
            <pc:docMk/>
            <pc:sldMk cId="1153199193" sldId="262"/>
            <ac:cxnSpMk id="14" creationId="{8D27A0BF-FE0C-E684-8EF9-923559462616}"/>
          </ac:cxnSpMkLst>
        </pc:cxnChg>
      </pc:sldChg>
      <pc:sldChg chg="addSp delSp modSp mod">
        <pc:chgData name="Abels, Patrick" userId="ba666de4-0d21-43a6-8e66-51a18aae1b4a" providerId="ADAL" clId="{133AA99A-5491-4DE5-9695-40E01B78DF6F}" dt="2025-09-23T13:57:40.463" v="207" actId="20577"/>
        <pc:sldMkLst>
          <pc:docMk/>
          <pc:sldMk cId="2795987725" sldId="263"/>
        </pc:sldMkLst>
        <pc:spChg chg="mod">
          <ac:chgData name="Abels, Patrick" userId="ba666de4-0d21-43a6-8e66-51a18aae1b4a" providerId="ADAL" clId="{133AA99A-5491-4DE5-9695-40E01B78DF6F}" dt="2025-09-23T13:57:40.463" v="207" actId="20577"/>
          <ac:spMkLst>
            <pc:docMk/>
            <pc:sldMk cId="2795987725" sldId="263"/>
            <ac:spMk id="3" creationId="{8F9CBD05-22C1-9241-BE62-B0512360E2C1}"/>
          </ac:spMkLst>
        </pc:spChg>
        <pc:picChg chg="add mod">
          <ac:chgData name="Abels, Patrick" userId="ba666de4-0d21-43a6-8e66-51a18aae1b4a" providerId="ADAL" clId="{133AA99A-5491-4DE5-9695-40E01B78DF6F}" dt="2025-09-23T13:57:14.131" v="195" actId="1076"/>
          <ac:picMkLst>
            <pc:docMk/>
            <pc:sldMk cId="2795987725" sldId="263"/>
            <ac:picMk id="5" creationId="{D548613B-38F5-B4B4-BCA7-B5F75987883A}"/>
          </ac:picMkLst>
        </pc:picChg>
        <pc:picChg chg="del">
          <ac:chgData name="Abels, Patrick" userId="ba666de4-0d21-43a6-8e66-51a18aae1b4a" providerId="ADAL" clId="{133AA99A-5491-4DE5-9695-40E01B78DF6F}" dt="2025-09-23T13:56:20.177" v="162" actId="478"/>
          <ac:picMkLst>
            <pc:docMk/>
            <pc:sldMk cId="2795987725" sldId="263"/>
            <ac:picMk id="7" creationId="{35D87136-50BA-45F5-0C19-6F8E3EADD14D}"/>
          </ac:picMkLst>
        </pc:picChg>
      </pc:sldChg>
      <pc:sldChg chg="modSp del mod">
        <pc:chgData name="Abels, Patrick" userId="ba666de4-0d21-43a6-8e66-51a18aae1b4a" providerId="ADAL" clId="{133AA99A-5491-4DE5-9695-40E01B78DF6F}" dt="2025-09-23T14:37:46.577" v="1674" actId="47"/>
        <pc:sldMkLst>
          <pc:docMk/>
          <pc:sldMk cId="3548148261" sldId="264"/>
        </pc:sldMkLst>
        <pc:spChg chg="mod">
          <ac:chgData name="Abels, Patrick" userId="ba666de4-0d21-43a6-8e66-51a18aae1b4a" providerId="ADAL" clId="{133AA99A-5491-4DE5-9695-40E01B78DF6F}" dt="2025-09-23T13:56:27.560" v="185" actId="20577"/>
          <ac:spMkLst>
            <pc:docMk/>
            <pc:sldMk cId="3548148261" sldId="264"/>
            <ac:spMk id="3" creationId="{61063F47-478D-1688-2752-3CE643117AB6}"/>
          </ac:spMkLst>
        </pc:spChg>
      </pc:sldChg>
      <pc:sldChg chg="delSp modSp del mod">
        <pc:chgData name="Abels, Patrick" userId="ba666de4-0d21-43a6-8e66-51a18aae1b4a" providerId="ADAL" clId="{133AA99A-5491-4DE5-9695-40E01B78DF6F}" dt="2025-09-23T14:37:49.650" v="1675" actId="47"/>
        <pc:sldMkLst>
          <pc:docMk/>
          <pc:sldMk cId="2489275065" sldId="265"/>
        </pc:sldMkLst>
        <pc:spChg chg="mod">
          <ac:chgData name="Abels, Patrick" userId="ba666de4-0d21-43a6-8e66-51a18aae1b4a" providerId="ADAL" clId="{133AA99A-5491-4DE5-9695-40E01B78DF6F}" dt="2025-09-23T13:57:47.945" v="214" actId="20577"/>
          <ac:spMkLst>
            <pc:docMk/>
            <pc:sldMk cId="2489275065" sldId="265"/>
            <ac:spMk id="3" creationId="{822C8259-B5D2-97FA-CFC8-774447499012}"/>
          </ac:spMkLst>
        </pc:spChg>
        <pc:picChg chg="del">
          <ac:chgData name="Abels, Patrick" userId="ba666de4-0d21-43a6-8e66-51a18aae1b4a" providerId="ADAL" clId="{133AA99A-5491-4DE5-9695-40E01B78DF6F}" dt="2025-09-23T13:57:36.572" v="204" actId="478"/>
          <ac:picMkLst>
            <pc:docMk/>
            <pc:sldMk cId="2489275065" sldId="265"/>
            <ac:picMk id="5" creationId="{429FB004-884D-6E2E-F3B5-6EF9B92CB542}"/>
          </ac:picMkLst>
        </pc:picChg>
      </pc:sldChg>
      <pc:sldChg chg="modSp add mod">
        <pc:chgData name="Abels, Patrick" userId="ba666de4-0d21-43a6-8e66-51a18aae1b4a" providerId="ADAL" clId="{133AA99A-5491-4DE5-9695-40E01B78DF6F}" dt="2025-09-23T14:37:17.323" v="1673" actId="207"/>
        <pc:sldMkLst>
          <pc:docMk/>
          <pc:sldMk cId="1331574402" sldId="266"/>
        </pc:sldMkLst>
        <pc:spChg chg="mod">
          <ac:chgData name="Abels, Patrick" userId="ba666de4-0d21-43a6-8e66-51a18aae1b4a" providerId="ADAL" clId="{133AA99A-5491-4DE5-9695-40E01B78DF6F}" dt="2025-09-23T14:37:17.323" v="1673" actId="207"/>
          <ac:spMkLst>
            <pc:docMk/>
            <pc:sldMk cId="1331574402" sldId="266"/>
            <ac:spMk id="2" creationId="{4FE26DEA-BFB6-CAB1-FA74-AAE26C3C8856}"/>
          </ac:spMkLst>
        </pc:spChg>
      </pc:sldChg>
      <pc:sldChg chg="del">
        <pc:chgData name="Abels, Patrick" userId="ba666de4-0d21-43a6-8e66-51a18aae1b4a" providerId="ADAL" clId="{133AA99A-5491-4DE5-9695-40E01B78DF6F}" dt="2025-09-23T13:56:33.618" v="186" actId="47"/>
        <pc:sldMkLst>
          <pc:docMk/>
          <pc:sldMk cId="2296972336" sldId="266"/>
        </pc:sldMkLst>
      </pc:sldChg>
      <pc:sldChg chg="del">
        <pc:chgData name="Abels, Patrick" userId="ba666de4-0d21-43a6-8e66-51a18aae1b4a" providerId="ADAL" clId="{133AA99A-5491-4DE5-9695-40E01B78DF6F}" dt="2025-09-23T13:56:33.618" v="186" actId="47"/>
        <pc:sldMkLst>
          <pc:docMk/>
          <pc:sldMk cId="1170427231" sldId="267"/>
        </pc:sldMkLst>
      </pc:sldChg>
      <pc:sldChg chg="addSp delSp modSp add mod ord">
        <pc:chgData name="Abels, Patrick" userId="ba666de4-0d21-43a6-8e66-51a18aae1b4a" providerId="ADAL" clId="{133AA99A-5491-4DE5-9695-40E01B78DF6F}" dt="2025-09-23T14:04:35.717" v="854" actId="208"/>
        <pc:sldMkLst>
          <pc:docMk/>
          <pc:sldMk cId="2070646998" sldId="267"/>
        </pc:sldMkLst>
        <pc:spChg chg="del">
          <ac:chgData name="Abels, Patrick" userId="ba666de4-0d21-43a6-8e66-51a18aae1b4a" providerId="ADAL" clId="{133AA99A-5491-4DE5-9695-40E01B78DF6F}" dt="2025-09-23T14:04:27.933" v="850" actId="478"/>
          <ac:spMkLst>
            <pc:docMk/>
            <pc:sldMk cId="2070646998" sldId="267"/>
            <ac:spMk id="2" creationId="{FA2280A8-B201-1960-0B44-8B081D5191A6}"/>
          </ac:spMkLst>
        </pc:spChg>
        <pc:spChg chg="mod">
          <ac:chgData name="Abels, Patrick" userId="ba666de4-0d21-43a6-8e66-51a18aae1b4a" providerId="ADAL" clId="{133AA99A-5491-4DE5-9695-40E01B78DF6F}" dt="2025-09-23T13:57:43.495" v="210" actId="20577"/>
          <ac:spMkLst>
            <pc:docMk/>
            <pc:sldMk cId="2070646998" sldId="267"/>
            <ac:spMk id="3" creationId="{05D92F6C-39EE-A47E-5891-940CA221F4FA}"/>
          </ac:spMkLst>
        </pc:spChg>
        <pc:spChg chg="add mod">
          <ac:chgData name="Abels, Patrick" userId="ba666de4-0d21-43a6-8e66-51a18aae1b4a" providerId="ADAL" clId="{133AA99A-5491-4DE5-9695-40E01B78DF6F}" dt="2025-09-23T14:04:27.933" v="850" actId="478"/>
          <ac:spMkLst>
            <pc:docMk/>
            <pc:sldMk cId="2070646998" sldId="267"/>
            <ac:spMk id="5" creationId="{752B05AA-A4E2-6210-6CFE-9724AF82CBD4}"/>
          </ac:spMkLst>
        </pc:spChg>
        <pc:picChg chg="add mod">
          <ac:chgData name="Abels, Patrick" userId="ba666de4-0d21-43a6-8e66-51a18aae1b4a" providerId="ADAL" clId="{133AA99A-5491-4DE5-9695-40E01B78DF6F}" dt="2025-09-23T14:04:35.717" v="854" actId="208"/>
          <ac:picMkLst>
            <pc:docMk/>
            <pc:sldMk cId="2070646998" sldId="267"/>
            <ac:picMk id="7" creationId="{33F3AEFE-AA43-3550-10D0-045B929497E9}"/>
          </ac:picMkLst>
        </pc:picChg>
      </pc:sldChg>
      <pc:sldChg chg="del">
        <pc:chgData name="Abels, Patrick" userId="ba666de4-0d21-43a6-8e66-51a18aae1b4a" providerId="ADAL" clId="{133AA99A-5491-4DE5-9695-40E01B78DF6F}" dt="2025-09-23T13:56:33.618" v="186" actId="47"/>
        <pc:sldMkLst>
          <pc:docMk/>
          <pc:sldMk cId="238185109" sldId="268"/>
        </pc:sldMkLst>
      </pc:sldChg>
      <pc:sldChg chg="addSp delSp modSp new mod">
        <pc:chgData name="Abels, Patrick" userId="ba666de4-0d21-43a6-8e66-51a18aae1b4a" providerId="ADAL" clId="{133AA99A-5491-4DE5-9695-40E01B78DF6F}" dt="2025-09-23T14:30:22.331" v="1575" actId="6549"/>
        <pc:sldMkLst>
          <pc:docMk/>
          <pc:sldMk cId="3929527294" sldId="268"/>
        </pc:sldMkLst>
        <pc:spChg chg="del">
          <ac:chgData name="Abels, Patrick" userId="ba666de4-0d21-43a6-8e66-51a18aae1b4a" providerId="ADAL" clId="{133AA99A-5491-4DE5-9695-40E01B78DF6F}" dt="2025-09-23T14:10:20.602" v="922" actId="478"/>
          <ac:spMkLst>
            <pc:docMk/>
            <pc:sldMk cId="3929527294" sldId="268"/>
            <ac:spMk id="2" creationId="{4ACEBDD5-4DF5-9DCB-0325-46C7025FEE8C}"/>
          </ac:spMkLst>
        </pc:spChg>
        <pc:spChg chg="add mod">
          <ac:chgData name="Abels, Patrick" userId="ba666de4-0d21-43a6-8e66-51a18aae1b4a" providerId="ADAL" clId="{133AA99A-5491-4DE5-9695-40E01B78DF6F}" dt="2025-09-23T14:15:14.880" v="1112" actId="20577"/>
          <ac:spMkLst>
            <pc:docMk/>
            <pc:sldMk cId="3929527294" sldId="268"/>
            <ac:spMk id="4" creationId="{30FD3D79-4C14-1D47-9FE2-CDF1028AEF48}"/>
          </ac:spMkLst>
        </pc:spChg>
        <pc:graphicFrameChg chg="add mod modGraphic">
          <ac:chgData name="Abels, Patrick" userId="ba666de4-0d21-43a6-8e66-51a18aae1b4a" providerId="ADAL" clId="{133AA99A-5491-4DE5-9695-40E01B78DF6F}" dt="2025-09-23T14:30:22.331" v="1575" actId="6549"/>
          <ac:graphicFrameMkLst>
            <pc:docMk/>
            <pc:sldMk cId="3929527294" sldId="268"/>
            <ac:graphicFrameMk id="3" creationId="{11C25056-D8CB-56B1-BF94-6F3BD90A12FC}"/>
          </ac:graphicFrameMkLst>
        </pc:graphicFrameChg>
      </pc:sldChg>
      <pc:sldChg chg="add">
        <pc:chgData name="Abels, Patrick" userId="ba666de4-0d21-43a6-8e66-51a18aae1b4a" providerId="ADAL" clId="{133AA99A-5491-4DE5-9695-40E01B78DF6F}" dt="2025-09-23T14:30:06.049" v="1574" actId="2890"/>
        <pc:sldMkLst>
          <pc:docMk/>
          <pc:sldMk cId="2002672694" sldId="269"/>
        </pc:sldMkLst>
      </pc:sldChg>
      <pc:sldChg chg="del">
        <pc:chgData name="Abels, Patrick" userId="ba666de4-0d21-43a6-8e66-51a18aae1b4a" providerId="ADAL" clId="{133AA99A-5491-4DE5-9695-40E01B78DF6F}" dt="2025-09-23T13:56:33.618" v="186" actId="47"/>
        <pc:sldMkLst>
          <pc:docMk/>
          <pc:sldMk cId="2231177236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me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303958-85F5-1DCC-72DA-E75AEEF95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86B11AE-A918-CE58-8583-9EAA8C16EE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Q1 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78820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pfü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3A79EBC3-5DD4-CE4B-469A-17EB8E50174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DC3950-1360-F49B-EAC7-EEEF5D22A499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5" name="Graphic 4" descr="Brain in head with solid fill">
            <a:extLst>
              <a:ext uri="{FF2B5EF4-FFF2-40B4-BE49-F238E27FC236}">
                <a16:creationId xmlns:a16="http://schemas.microsoft.com/office/drawing/2014/main" id="{0A770FF1-5E3A-F320-549B-A38A25AC48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6" name="Half Frame 5">
            <a:extLst>
              <a:ext uri="{FF2B5EF4-FFF2-40B4-BE49-F238E27FC236}">
                <a16:creationId xmlns:a16="http://schemas.microsoft.com/office/drawing/2014/main" id="{2FCF0138-4E17-1815-0617-3C22B8F2738D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26488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A366F736-5039-F25E-25DD-FB08DC8CCD1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Topic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876461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F5EE7A4-9DCA-9552-75DE-4DF92F913D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Input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137976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C70749A1-934F-F520-50F8-91427997B6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Exercise</a:t>
            </a:r>
            <a:endParaRPr lang="en-DE" dirty="0"/>
          </a:p>
        </p:txBody>
      </p:sp>
      <p:pic>
        <p:nvPicPr>
          <p:cNvPr id="4" name="Graphic 3" descr="Pencil with solid fill">
            <a:extLst>
              <a:ext uri="{FF2B5EF4-FFF2-40B4-BE49-F238E27FC236}">
                <a16:creationId xmlns:a16="http://schemas.microsoft.com/office/drawing/2014/main" id="{2C417136-B394-01CA-9BAB-B675343C6B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F1FB0AC4-7152-BC7B-AEA2-63F951184A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7" y="781533"/>
            <a:ext cx="9948285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BigXX,YY</a:t>
            </a:r>
            <a:endParaRPr lang="en-DE" dirty="0"/>
          </a:p>
        </p:txBody>
      </p:sp>
      <p:sp>
        <p:nvSpPr>
          <p:cNvPr id="6" name="Half Frame 5">
            <a:extLst>
              <a:ext uri="{FF2B5EF4-FFF2-40B4-BE49-F238E27FC236}">
                <a16:creationId xmlns:a16="http://schemas.microsoft.com/office/drawing/2014/main" id="{D0BB94D2-9A50-F9BF-E812-8E311C4A91E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70578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CC3E667-9683-BA53-6609-73C1536C2B0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Solution</a:t>
            </a:r>
            <a:endParaRPr lang="en-DE" dirty="0"/>
          </a:p>
        </p:txBody>
      </p:sp>
      <p:pic>
        <p:nvPicPr>
          <p:cNvPr id="4" name="Graphic 3" descr="Pencil with solid fill">
            <a:extLst>
              <a:ext uri="{FF2B5EF4-FFF2-40B4-BE49-F238E27FC236}">
                <a16:creationId xmlns:a16="http://schemas.microsoft.com/office/drawing/2014/main" id="{1BE57EBF-70D2-AD73-937B-9ADC756E2B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2B7DA706-8AAA-4D21-378C-EC7C4630C0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7740794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BigXX,YY</a:t>
            </a:r>
            <a:endParaRPr lang="en-DE" dirty="0"/>
          </a:p>
        </p:txBody>
      </p:sp>
      <p:sp>
        <p:nvSpPr>
          <p:cNvPr id="6" name="Half Frame 5">
            <a:extLst>
              <a:ext uri="{FF2B5EF4-FFF2-40B4-BE49-F238E27FC236}">
                <a16:creationId xmlns:a16="http://schemas.microsoft.com/office/drawing/2014/main" id="{7DEB59AD-5CEC-D774-E7E5-79F24A5F24F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7" name="Partial Circle 6">
            <a:extLst>
              <a:ext uri="{FF2B5EF4-FFF2-40B4-BE49-F238E27FC236}">
                <a16:creationId xmlns:a16="http://schemas.microsoft.com/office/drawing/2014/main" id="{14F0D6F6-BDE4-C7A4-E347-363AB8AEF3FC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8" name="Graphic 7" descr="Checkmark with solid fill">
            <a:extLst>
              <a:ext uri="{FF2B5EF4-FFF2-40B4-BE49-F238E27FC236}">
                <a16:creationId xmlns:a16="http://schemas.microsoft.com/office/drawing/2014/main" id="{096979BF-D7E8-3891-4B2A-C68B51C5F24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447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8A52C17B-F1DA-FF95-90CF-5985754A04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Rule</a:t>
            </a:r>
            <a:endParaRPr lang="en-D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9BD5B0-3675-62DB-083F-E8BDC9857DD1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FF2DBB98-FF0E-21C5-E05B-E5F1E10411D7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1B4DEFA5-E89A-CBBB-49AE-0E72E6C397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Topic</a:t>
            </a:r>
            <a:endParaRPr lang="en-D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12E3BC-BC79-8A27-0FB8-73A07E351F96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94701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7A02C986-2678-F339-1B6B-DF7C485773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Homework</a:t>
            </a:r>
            <a:endParaRPr lang="en-DE" dirty="0"/>
          </a:p>
        </p:txBody>
      </p:sp>
      <p:pic>
        <p:nvPicPr>
          <p:cNvPr id="4" name="Graphic 3" descr="Home with solid fill">
            <a:extLst>
              <a:ext uri="{FF2B5EF4-FFF2-40B4-BE49-F238E27FC236}">
                <a16:creationId xmlns:a16="http://schemas.microsoft.com/office/drawing/2014/main" id="{77E1CC6B-D9D1-80CE-EBE6-3C55BB6744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5" name="Half Frame 4">
            <a:extLst>
              <a:ext uri="{FF2B5EF4-FFF2-40B4-BE49-F238E27FC236}">
                <a16:creationId xmlns:a16="http://schemas.microsoft.com/office/drawing/2014/main" id="{67C563C7-B7F5-C783-4F56-A58869EC7359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D1E63817-5E86-6FD8-CA9B-33DF2A0629F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7" y="781533"/>
            <a:ext cx="868185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BigXX,YY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01029881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3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nterrichten.zum.de/wiki/Nullstellen_bestimmen/Ausklammern" TargetMode="External"/><Relationship Id="rId2" Type="http://schemas.openxmlformats.org/officeDocument/2006/relationships/hyperlink" Target="https://de.serlo.org/mathe/26410/aufgaben-zur-bestimmung-von-nullstellen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de.serlo.org/mathe/122106/aufgaben-zur-bestimmung-von-nullstellen-mittels-substitutio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A666A99-E6C4-4403-AC9C-8BFEA68963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Mathematik Q1 Abels</a:t>
            </a:r>
          </a:p>
        </p:txBody>
      </p:sp>
    </p:spTree>
    <p:extLst>
      <p:ext uri="{BB962C8B-B14F-4D97-AF65-F5344CB8AC3E}">
        <p14:creationId xmlns:p14="http://schemas.microsoft.com/office/powerpoint/2010/main" val="2500480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EE939-F9E8-3C1E-AF41-7747B4EC4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FE26DEA-BFB6-CAB1-FA74-AAE26C3C88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/>
              <a:t>Gemischte Übungen</a:t>
            </a:r>
            <a:endParaRPr lang="de-DE" dirty="0">
              <a:solidFill>
                <a:srgbClr val="FFC00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e-DE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https://de.serlo.org/mathe/26410/aufgaben-zur-bestimmung-von-nullstellen</a:t>
            </a:r>
            <a:endParaRPr lang="de-DE" dirty="0">
              <a:solidFill>
                <a:srgbClr val="FFC000"/>
              </a:solidFill>
            </a:endParaRPr>
          </a:p>
          <a:p>
            <a:endParaRPr lang="de-DE" dirty="0"/>
          </a:p>
          <a:p>
            <a:r>
              <a:rPr lang="de-DE" b="1" dirty="0"/>
              <a:t>Faktorisieren</a:t>
            </a:r>
          </a:p>
          <a:p>
            <a:r>
              <a:rPr lang="de-DE" dirty="0">
                <a:solidFill>
                  <a:srgbClr val="FFC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https://unterrichten.zum.de/wiki/Nullstellen_bestimmen/Ausklammern</a:t>
            </a:r>
            <a:endParaRPr lang="de-DE" dirty="0">
              <a:solidFill>
                <a:srgbClr val="FFC000"/>
              </a:solidFill>
            </a:endParaRPr>
          </a:p>
          <a:p>
            <a:endParaRPr lang="de-DE" dirty="0"/>
          </a:p>
          <a:p>
            <a:r>
              <a:rPr lang="de-DE" b="1" dirty="0"/>
              <a:t>Substitution</a:t>
            </a:r>
          </a:p>
          <a:p>
            <a:r>
              <a:rPr lang="de-DE" dirty="0">
                <a:solidFill>
                  <a:srgbClr val="FFC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https://de.serlo.org/mathe/122106/aufgaben-zur-bestimmung-von-nullstellen-mittels-substitution</a:t>
            </a:r>
            <a:endParaRPr lang="de-DE" dirty="0">
              <a:solidFill>
                <a:srgbClr val="FFC000"/>
              </a:solidFill>
            </a:endParaRPr>
          </a:p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79747-46AA-DB9B-9293-65DB1C30AB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Nullstellen berechnen</a:t>
            </a:r>
          </a:p>
        </p:txBody>
      </p:sp>
    </p:spTree>
    <p:extLst>
      <p:ext uri="{BB962C8B-B14F-4D97-AF65-F5344CB8AC3E}">
        <p14:creationId xmlns:p14="http://schemas.microsoft.com/office/powerpoint/2010/main" val="133157440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52FA215-9F79-E6DF-234A-8933BB56D9D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2−</m:t>
                            </m:r>
                            <m:f>
                              <m:f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  <m:r>
                      <a:rPr lang="de-DE" i="1">
                        <a:latin typeface="Cambria Math" panose="02040503050406030204" pitchFamily="18" charset="0"/>
                      </a:rPr>
                      <m:t>=…</m:t>
                    </m:r>
                  </m:oMath>
                </a14:m>
                <a:endParaRPr lang="de-DE" dirty="0"/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−3=0</m:t>
                    </m:r>
                  </m:oMath>
                </a14:m>
                <a:endParaRPr lang="de-DE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2−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de-DE" dirty="0"/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de-DE" b="0" dirty="0"/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852FA215-9F79-E6DF-234A-8933BB56D9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95459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583264B-E27A-11C3-E408-F817498EC5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Bestimmte Integrale und </a:t>
            </a:r>
            <a:r>
              <a:rPr lang="de-DE" b="1" dirty="0">
                <a:solidFill>
                  <a:srgbClr val="FFC000"/>
                </a:solidFill>
              </a:rPr>
              <a:t>Flächeninhalte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001201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C3FFBB-7D18-3A45-D603-5C6DCA942C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60" y="224458"/>
            <a:ext cx="6293387" cy="48381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E1D103-DA2C-823E-03B4-EADAA83CFD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319"/>
          <a:stretch>
            <a:fillRect/>
          </a:stretch>
        </p:blipFill>
        <p:spPr>
          <a:xfrm>
            <a:off x="3242543" y="398253"/>
            <a:ext cx="2343477" cy="6854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89A010-982F-370D-A744-E6B4E3EF59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644"/>
          <a:stretch>
            <a:fillRect/>
          </a:stretch>
        </p:blipFill>
        <p:spPr>
          <a:xfrm>
            <a:off x="5066581" y="5003117"/>
            <a:ext cx="7030431" cy="185488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14EC484-17A8-6D19-B240-EA7A094BBC8A}"/>
              </a:ext>
            </a:extLst>
          </p:cNvPr>
          <p:cNvSpPr txBox="1"/>
          <p:nvPr/>
        </p:nvSpPr>
        <p:spPr>
          <a:xfrm>
            <a:off x="4784785" y="1198007"/>
            <a:ext cx="563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C000"/>
                </a:solidFill>
              </a:rPr>
              <a:t>A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A537D4E-222A-E616-80BC-5F7AFC4147D9}"/>
              </a:ext>
            </a:extLst>
          </p:cNvPr>
          <p:cNvCxnSpPr/>
          <p:nvPr/>
        </p:nvCxnSpPr>
        <p:spPr>
          <a:xfrm flipH="1">
            <a:off x="3784121" y="1635666"/>
            <a:ext cx="925902" cy="488830"/>
          </a:xfrm>
          <a:prstGeom prst="straightConnector1">
            <a:avLst/>
          </a:prstGeom>
          <a:ln>
            <a:solidFill>
              <a:srgbClr val="FFC0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ED2B55C-BFB3-7F7D-CBFD-1B6E67DFACB5}"/>
              </a:ext>
            </a:extLst>
          </p:cNvPr>
          <p:cNvCxnSpPr>
            <a:cxnSpLocks/>
          </p:cNvCxnSpPr>
          <p:nvPr/>
        </p:nvCxnSpPr>
        <p:spPr>
          <a:xfrm flipH="1">
            <a:off x="4784785" y="1782782"/>
            <a:ext cx="132271" cy="1020326"/>
          </a:xfrm>
          <a:prstGeom prst="straightConnector1">
            <a:avLst/>
          </a:prstGeom>
          <a:ln>
            <a:solidFill>
              <a:srgbClr val="FFC000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85B4C78-A4F6-C00E-19BA-0883553E2B15}"/>
              </a:ext>
            </a:extLst>
          </p:cNvPr>
          <p:cNvSpPr txBox="1"/>
          <p:nvPr/>
        </p:nvSpPr>
        <p:spPr>
          <a:xfrm>
            <a:off x="7674634" y="6123689"/>
            <a:ext cx="563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A8B263-0590-37D9-C5F0-0B81AF74A82F}"/>
              </a:ext>
            </a:extLst>
          </p:cNvPr>
          <p:cNvSpPr/>
          <p:nvPr/>
        </p:nvSpPr>
        <p:spPr>
          <a:xfrm>
            <a:off x="10000891" y="6170762"/>
            <a:ext cx="1489494" cy="537702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987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F1370-992F-A590-AEA2-46CFD1F939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9327" y="781533"/>
            <a:ext cx="9290794" cy="646112"/>
          </a:xfrm>
        </p:spPr>
        <p:txBody>
          <a:bodyPr/>
          <a:lstStyle/>
          <a:p>
            <a:r>
              <a:rPr lang="de-DE" dirty="0"/>
              <a:t>Flächeninhalte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5A4515-6C23-B3F1-1A6D-CE59007B7F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9267"/>
          <a:stretch>
            <a:fillRect/>
          </a:stretch>
        </p:blipFill>
        <p:spPr>
          <a:xfrm>
            <a:off x="6807023" y="1518249"/>
            <a:ext cx="4804144" cy="41349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32B76F-4FD9-2356-C3D3-7E848733CB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4456"/>
          <a:stretch>
            <a:fillRect/>
          </a:stretch>
        </p:blipFill>
        <p:spPr>
          <a:xfrm>
            <a:off x="6807023" y="5825705"/>
            <a:ext cx="4804144" cy="9086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E9330A3-89E9-0845-4B12-621C8759C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02" y="1633439"/>
            <a:ext cx="6293387" cy="48381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8D7AF73-6EA5-A419-EAC7-BF07E213543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319"/>
          <a:stretch>
            <a:fillRect/>
          </a:stretch>
        </p:blipFill>
        <p:spPr>
          <a:xfrm>
            <a:off x="3121773" y="1812985"/>
            <a:ext cx="2343477" cy="68549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C26A13-B692-8E69-E50F-CE7DEC142C03}"/>
              </a:ext>
            </a:extLst>
          </p:cNvPr>
          <p:cNvSpPr txBox="1"/>
          <p:nvPr/>
        </p:nvSpPr>
        <p:spPr>
          <a:xfrm>
            <a:off x="2990491" y="3155403"/>
            <a:ext cx="56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73F5BC-D941-4B2A-72E6-6A68AC89B361}"/>
              </a:ext>
            </a:extLst>
          </p:cNvPr>
          <p:cNvSpPr txBox="1"/>
          <p:nvPr/>
        </p:nvSpPr>
        <p:spPr>
          <a:xfrm>
            <a:off x="4500113" y="4128693"/>
            <a:ext cx="56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24E58D-E064-F492-4CC0-83CCC29E4CF3}"/>
              </a:ext>
            </a:extLst>
          </p:cNvPr>
          <p:cNvSpPr txBox="1"/>
          <p:nvPr/>
        </p:nvSpPr>
        <p:spPr>
          <a:xfrm>
            <a:off x="3252160" y="3348060"/>
            <a:ext cx="56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FFC000"/>
                </a:solidFill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3F2EEA-287E-2655-D3B1-80DA0398DE5D}"/>
              </a:ext>
            </a:extLst>
          </p:cNvPr>
          <p:cNvSpPr txBox="1"/>
          <p:nvPr/>
        </p:nvSpPr>
        <p:spPr>
          <a:xfrm>
            <a:off x="4764656" y="4315741"/>
            <a:ext cx="56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A26CEB-5691-3AC8-64C0-D8FB9BCE7101}"/>
              </a:ext>
            </a:extLst>
          </p:cNvPr>
          <p:cNvSpPr txBox="1"/>
          <p:nvPr/>
        </p:nvSpPr>
        <p:spPr>
          <a:xfrm>
            <a:off x="8154837" y="6342949"/>
            <a:ext cx="56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2E4CB5-2B5D-B0C1-2B92-73DB7D9855F2}"/>
              </a:ext>
            </a:extLst>
          </p:cNvPr>
          <p:cNvSpPr txBox="1"/>
          <p:nvPr/>
        </p:nvSpPr>
        <p:spPr>
          <a:xfrm>
            <a:off x="7297942" y="6161649"/>
            <a:ext cx="56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34C4A0-0447-60D6-6B70-2E9B6688B49D}"/>
              </a:ext>
            </a:extLst>
          </p:cNvPr>
          <p:cNvSpPr txBox="1"/>
          <p:nvPr/>
        </p:nvSpPr>
        <p:spPr>
          <a:xfrm>
            <a:off x="7913297" y="6179581"/>
            <a:ext cx="56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D373F3-6288-8B41-6ACD-88392D996A3A}"/>
              </a:ext>
            </a:extLst>
          </p:cNvPr>
          <p:cNvSpPr txBox="1"/>
          <p:nvPr/>
        </p:nvSpPr>
        <p:spPr>
          <a:xfrm>
            <a:off x="7533723" y="6335665"/>
            <a:ext cx="56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FFC000"/>
                </a:solidFill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D17F32-7A76-B1F5-2337-E00122E60B95}"/>
              </a:ext>
            </a:extLst>
          </p:cNvPr>
          <p:cNvSpPr txBox="1"/>
          <p:nvPr/>
        </p:nvSpPr>
        <p:spPr>
          <a:xfrm>
            <a:off x="10860653" y="5195631"/>
            <a:ext cx="56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8A3A5BF-CC08-95A5-9431-73823542F741}"/>
              </a:ext>
            </a:extLst>
          </p:cNvPr>
          <p:cNvSpPr txBox="1"/>
          <p:nvPr/>
        </p:nvSpPr>
        <p:spPr>
          <a:xfrm>
            <a:off x="10458083" y="2742717"/>
            <a:ext cx="56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90BD88A-9426-9A34-98E6-436C78F4225E}"/>
              </a:ext>
            </a:extLst>
          </p:cNvPr>
          <p:cNvSpPr txBox="1"/>
          <p:nvPr/>
        </p:nvSpPr>
        <p:spPr>
          <a:xfrm>
            <a:off x="10619113" y="5032263"/>
            <a:ext cx="563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FC000"/>
                </a:solidFill>
              </a:rPr>
              <a:t>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63D6AE-B9A8-CB92-9C65-1B6E25E302F8}"/>
              </a:ext>
            </a:extLst>
          </p:cNvPr>
          <p:cNvSpPr txBox="1"/>
          <p:nvPr/>
        </p:nvSpPr>
        <p:spPr>
          <a:xfrm>
            <a:off x="10693864" y="2916733"/>
            <a:ext cx="563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FFC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31991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185D1E-6BBB-0C6B-0F7D-FD4D309D6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CBD05-22C1-9241-BE62-B0512360E2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Big45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48613B-38F5-B4B4-BCA7-B5F759878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173" y="2217007"/>
            <a:ext cx="11600872" cy="242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98772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717E2-4E8F-2FCE-6B7F-CD141ED02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92F6C-39EE-A47E-5891-940CA221F4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Big45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2B05AA-A4E2-6210-6CFE-9724AF82CB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F3AEFE-AA43-3550-10D0-045B929497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849" y="2918525"/>
            <a:ext cx="10892287" cy="92419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0706469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1C25056-D8CB-56B1-BF94-6F3BD90A1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586249"/>
              </p:ext>
            </p:extLst>
          </p:nvPr>
        </p:nvGraphicFramePr>
        <p:xfrm>
          <a:off x="0" y="1587259"/>
          <a:ext cx="12192001" cy="470162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36453">
                  <a:extLst>
                    <a:ext uri="{9D8B030D-6E8A-4147-A177-3AD203B41FA5}">
                      <a16:colId xmlns:a16="http://schemas.microsoft.com/office/drawing/2014/main" val="4029699452"/>
                    </a:ext>
                  </a:extLst>
                </a:gridCol>
                <a:gridCol w="1506800">
                  <a:extLst>
                    <a:ext uri="{9D8B030D-6E8A-4147-A177-3AD203B41FA5}">
                      <a16:colId xmlns:a16="http://schemas.microsoft.com/office/drawing/2014/main" val="1266281223"/>
                    </a:ext>
                  </a:extLst>
                </a:gridCol>
                <a:gridCol w="1703327">
                  <a:extLst>
                    <a:ext uri="{9D8B030D-6E8A-4147-A177-3AD203B41FA5}">
                      <a16:colId xmlns:a16="http://schemas.microsoft.com/office/drawing/2014/main" val="2886160210"/>
                    </a:ext>
                  </a:extLst>
                </a:gridCol>
                <a:gridCol w="2187430">
                  <a:extLst>
                    <a:ext uri="{9D8B030D-6E8A-4147-A177-3AD203B41FA5}">
                      <a16:colId xmlns:a16="http://schemas.microsoft.com/office/drawing/2014/main" val="4185676039"/>
                    </a:ext>
                  </a:extLst>
                </a:gridCol>
                <a:gridCol w="2665557">
                  <a:extLst>
                    <a:ext uri="{9D8B030D-6E8A-4147-A177-3AD203B41FA5}">
                      <a16:colId xmlns:a16="http://schemas.microsoft.com/office/drawing/2014/main" val="3008101475"/>
                    </a:ext>
                  </a:extLst>
                </a:gridCol>
                <a:gridCol w="2892434">
                  <a:extLst>
                    <a:ext uri="{9D8B030D-6E8A-4147-A177-3AD203B41FA5}">
                      <a16:colId xmlns:a16="http://schemas.microsoft.com/office/drawing/2014/main" val="16628617"/>
                    </a:ext>
                  </a:extLst>
                </a:gridCol>
              </a:tblGrid>
              <a:tr h="405216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Grad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0103544"/>
                  </a:ext>
                </a:extLst>
              </a:tr>
              <a:tr h="699415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Funktion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2635517"/>
                  </a:ext>
                </a:extLst>
              </a:tr>
              <a:tr h="699415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Beispiel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8721902"/>
                  </a:ext>
                </a:extLst>
              </a:tr>
              <a:tr h="1598663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Anzahl möglicher Nullstellen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0648368"/>
                  </a:ext>
                </a:extLst>
              </a:tr>
              <a:tr h="1298914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err="1"/>
                        <a:t>Berech-nung</a:t>
                      </a:r>
                      <a:r>
                        <a:rPr lang="de-DE" sz="1400" dirty="0"/>
                        <a:t> der Nullstellen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9785"/>
                  </a:ext>
                </a:extLst>
              </a:tr>
            </a:tbl>
          </a:graphicData>
        </a:graphic>
      </p:graphicFrame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0FD3D79-4C14-1D47-9FE2-CDF1028AEF48}"/>
              </a:ext>
            </a:extLst>
          </p:cNvPr>
          <p:cNvSpPr txBox="1">
            <a:spLocks/>
          </p:cNvSpPr>
          <p:nvPr/>
        </p:nvSpPr>
        <p:spPr>
          <a:xfrm>
            <a:off x="1533993" y="511238"/>
            <a:ext cx="9290794" cy="6461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4800" b="1" dirty="0">
                <a:solidFill>
                  <a:schemeClr val="bg1"/>
                </a:solidFill>
              </a:rPr>
              <a:t>Nullstellen</a:t>
            </a:r>
          </a:p>
        </p:txBody>
      </p:sp>
    </p:spTree>
    <p:extLst>
      <p:ext uri="{BB962C8B-B14F-4D97-AF65-F5344CB8AC3E}">
        <p14:creationId xmlns:p14="http://schemas.microsoft.com/office/powerpoint/2010/main" val="3929527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CD118-7758-F5ED-EA09-E06F135E3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7C3739F3-C31F-D439-998F-B5CE4D11FA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1587259"/>
              <a:ext cx="12192001" cy="4701623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36453">
                      <a:extLst>
                        <a:ext uri="{9D8B030D-6E8A-4147-A177-3AD203B41FA5}">
                          <a16:colId xmlns:a16="http://schemas.microsoft.com/office/drawing/2014/main" val="4029699452"/>
                        </a:ext>
                      </a:extLst>
                    </a:gridCol>
                    <a:gridCol w="1506800">
                      <a:extLst>
                        <a:ext uri="{9D8B030D-6E8A-4147-A177-3AD203B41FA5}">
                          <a16:colId xmlns:a16="http://schemas.microsoft.com/office/drawing/2014/main" val="1266281223"/>
                        </a:ext>
                      </a:extLst>
                    </a:gridCol>
                    <a:gridCol w="1703327">
                      <a:extLst>
                        <a:ext uri="{9D8B030D-6E8A-4147-A177-3AD203B41FA5}">
                          <a16:colId xmlns:a16="http://schemas.microsoft.com/office/drawing/2014/main" val="2886160210"/>
                        </a:ext>
                      </a:extLst>
                    </a:gridCol>
                    <a:gridCol w="2187430">
                      <a:extLst>
                        <a:ext uri="{9D8B030D-6E8A-4147-A177-3AD203B41FA5}">
                          <a16:colId xmlns:a16="http://schemas.microsoft.com/office/drawing/2014/main" val="4185676039"/>
                        </a:ext>
                      </a:extLst>
                    </a:gridCol>
                    <a:gridCol w="2665557">
                      <a:extLst>
                        <a:ext uri="{9D8B030D-6E8A-4147-A177-3AD203B41FA5}">
                          <a16:colId xmlns:a16="http://schemas.microsoft.com/office/drawing/2014/main" val="3008101475"/>
                        </a:ext>
                      </a:extLst>
                    </a:gridCol>
                    <a:gridCol w="2892434">
                      <a:extLst>
                        <a:ext uri="{9D8B030D-6E8A-4147-A177-3AD203B41FA5}">
                          <a16:colId xmlns:a16="http://schemas.microsoft.com/office/drawing/2014/main" val="16628617"/>
                        </a:ext>
                      </a:extLst>
                    </a:gridCol>
                  </a:tblGrid>
                  <a:tr h="4052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Grad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30103544"/>
                      </a:ext>
                    </a:extLst>
                  </a:tr>
                  <a:tr h="6994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Funktion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konstant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linear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quadratisch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kubisch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biquadratisch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92635517"/>
                      </a:ext>
                    </a:extLst>
                  </a:tr>
                  <a:tr h="6994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Beispiel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=4</m:t>
                                </m:r>
                              </m:oMath>
                            </m:oMathPara>
                          </a14:m>
                          <a:endParaRPr lang="de-DE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de-DE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</m:oMath>
                            </m:oMathPara>
                          </a14:m>
                          <a:endParaRPr lang="de-DE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sSup>
                                  <m:sSup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+8</m:t>
                                </m:r>
                              </m:oMath>
                            </m:oMathPara>
                          </a14:m>
                          <a:endParaRPr lang="de-DE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sSup>
                                  <m:sSup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de-DE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+9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de-DE" sz="1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de-DE" sz="1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78721902"/>
                      </a:ext>
                    </a:extLst>
                  </a:tr>
                  <a:tr h="159866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Anzahl möglicher Nullstellen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0; unendlich viele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0; 1; 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1; 2; 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0; 1; 2; 3; 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60648368"/>
                      </a:ext>
                    </a:extLst>
                  </a:tr>
                  <a:tr h="12989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 err="1"/>
                            <a:t>Berech-nung</a:t>
                          </a:r>
                          <a:r>
                            <a:rPr lang="de-DE" sz="1400" dirty="0"/>
                            <a:t> der Nullstellen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DE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Term-umformung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q. Ergänzung</a:t>
                          </a:r>
                        </a:p>
                        <a:p>
                          <a:pPr algn="ctr"/>
                          <a:endParaRPr lang="de-DE" sz="1400" b="1" dirty="0"/>
                        </a:p>
                        <a:p>
                          <a:pPr algn="ctr"/>
                          <a:r>
                            <a:rPr lang="de-DE" sz="1400" b="1" dirty="0" err="1"/>
                            <a:t>pq</a:t>
                          </a:r>
                          <a:r>
                            <a:rPr lang="de-DE" sz="1400" b="1" dirty="0"/>
                            <a:t>-Formel</a:t>
                          </a:r>
                        </a:p>
                        <a:p>
                          <a:pPr algn="ctr"/>
                          <a:endParaRPr lang="de-DE" sz="1400" b="1" dirty="0"/>
                        </a:p>
                        <a:p>
                          <a:pPr algn="ctr"/>
                          <a:r>
                            <a:rPr lang="de-DE" sz="1400" b="1" dirty="0" err="1"/>
                            <a:t>abc</a:t>
                          </a:r>
                          <a:r>
                            <a:rPr lang="de-DE" sz="1400" b="1" dirty="0"/>
                            <a:t>-Formel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Faktorisierung</a:t>
                          </a:r>
                          <a:r>
                            <a:rPr lang="de-DE" sz="1400" dirty="0"/>
                            <a:t> (nur wenn von richtiger Form: d=0)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Substitution</a:t>
                          </a:r>
                          <a:r>
                            <a:rPr lang="de-DE" sz="1400" dirty="0"/>
                            <a:t> (nur wenn von richtiger Form: b=d=0)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82978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7C3739F3-C31F-D439-998F-B5CE4D11FA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1587259"/>
              <a:ext cx="12192001" cy="4701623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36453">
                      <a:extLst>
                        <a:ext uri="{9D8B030D-6E8A-4147-A177-3AD203B41FA5}">
                          <a16:colId xmlns:a16="http://schemas.microsoft.com/office/drawing/2014/main" val="4029699452"/>
                        </a:ext>
                      </a:extLst>
                    </a:gridCol>
                    <a:gridCol w="1506800">
                      <a:extLst>
                        <a:ext uri="{9D8B030D-6E8A-4147-A177-3AD203B41FA5}">
                          <a16:colId xmlns:a16="http://schemas.microsoft.com/office/drawing/2014/main" val="1266281223"/>
                        </a:ext>
                      </a:extLst>
                    </a:gridCol>
                    <a:gridCol w="1703327">
                      <a:extLst>
                        <a:ext uri="{9D8B030D-6E8A-4147-A177-3AD203B41FA5}">
                          <a16:colId xmlns:a16="http://schemas.microsoft.com/office/drawing/2014/main" val="2886160210"/>
                        </a:ext>
                      </a:extLst>
                    </a:gridCol>
                    <a:gridCol w="2187430">
                      <a:extLst>
                        <a:ext uri="{9D8B030D-6E8A-4147-A177-3AD203B41FA5}">
                          <a16:colId xmlns:a16="http://schemas.microsoft.com/office/drawing/2014/main" val="4185676039"/>
                        </a:ext>
                      </a:extLst>
                    </a:gridCol>
                    <a:gridCol w="2665557">
                      <a:extLst>
                        <a:ext uri="{9D8B030D-6E8A-4147-A177-3AD203B41FA5}">
                          <a16:colId xmlns:a16="http://schemas.microsoft.com/office/drawing/2014/main" val="3008101475"/>
                        </a:ext>
                      </a:extLst>
                    </a:gridCol>
                    <a:gridCol w="2892434">
                      <a:extLst>
                        <a:ext uri="{9D8B030D-6E8A-4147-A177-3AD203B41FA5}">
                          <a16:colId xmlns:a16="http://schemas.microsoft.com/office/drawing/2014/main" val="16628617"/>
                        </a:ext>
                      </a:extLst>
                    </a:gridCol>
                  </a:tblGrid>
                  <a:tr h="4052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Grad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30103544"/>
                      </a:ext>
                    </a:extLst>
                  </a:tr>
                  <a:tr h="6994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Funktion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konstant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linear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quadratisch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kubisch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biquadratisch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92635517"/>
                      </a:ext>
                    </a:extLst>
                  </a:tr>
                  <a:tr h="6994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Beispiel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2996" t="-158261" r="-629555" b="-4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61429" t="-158261" r="-455357" b="-4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3900" t="-158261" r="-255153" b="-4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9657" t="-158261" r="-109611" b="-4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21684" t="-158261" r="-842" b="-4156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78721902"/>
                      </a:ext>
                    </a:extLst>
                  </a:tr>
                  <a:tr h="159866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Anzahl möglicher Nullstellen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0; unendlich viele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0; 1; 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1; 2; 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/>
                            <a:t>0; 1; 2; 3; 4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560648368"/>
                      </a:ext>
                    </a:extLst>
                  </a:tr>
                  <a:tr h="12989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dirty="0" err="1"/>
                            <a:t>Berech-nung</a:t>
                          </a:r>
                          <a:r>
                            <a:rPr lang="de-DE" sz="1400" dirty="0"/>
                            <a:t> der Nullstellen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DE" sz="1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Term-umformung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q. Ergänzung</a:t>
                          </a:r>
                        </a:p>
                        <a:p>
                          <a:pPr algn="ctr"/>
                          <a:endParaRPr lang="de-DE" sz="1400" b="1" dirty="0"/>
                        </a:p>
                        <a:p>
                          <a:pPr algn="ctr"/>
                          <a:r>
                            <a:rPr lang="de-DE" sz="1400" b="1" dirty="0" err="1"/>
                            <a:t>pq</a:t>
                          </a:r>
                          <a:r>
                            <a:rPr lang="de-DE" sz="1400" b="1" dirty="0"/>
                            <a:t>-Formel</a:t>
                          </a:r>
                        </a:p>
                        <a:p>
                          <a:pPr algn="ctr"/>
                          <a:endParaRPr lang="de-DE" sz="1400" b="1" dirty="0"/>
                        </a:p>
                        <a:p>
                          <a:pPr algn="ctr"/>
                          <a:r>
                            <a:rPr lang="de-DE" sz="1400" b="1" dirty="0" err="1"/>
                            <a:t>abc</a:t>
                          </a:r>
                          <a:r>
                            <a:rPr lang="de-DE" sz="1400" b="1" dirty="0"/>
                            <a:t>-Formel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Faktorisierung</a:t>
                          </a:r>
                          <a:r>
                            <a:rPr lang="de-DE" sz="1400" dirty="0"/>
                            <a:t> (nur wenn von richtiger Form: d=0)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DE" sz="1400" b="1" dirty="0"/>
                            <a:t>Substitution</a:t>
                          </a:r>
                          <a:r>
                            <a:rPr lang="de-DE" sz="1400" dirty="0"/>
                            <a:t> (nur wenn von richtiger Form: b=d=0)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682978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A5E1FAC-AD8E-E2E6-BCDA-EB7AA877507B}"/>
              </a:ext>
            </a:extLst>
          </p:cNvPr>
          <p:cNvSpPr txBox="1">
            <a:spLocks/>
          </p:cNvSpPr>
          <p:nvPr/>
        </p:nvSpPr>
        <p:spPr>
          <a:xfrm>
            <a:off x="1533993" y="511238"/>
            <a:ext cx="9290794" cy="6461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4800" b="1" dirty="0">
                <a:solidFill>
                  <a:schemeClr val="bg1"/>
                </a:solidFill>
              </a:rPr>
              <a:t>Nullstellen</a:t>
            </a:r>
          </a:p>
        </p:txBody>
      </p:sp>
    </p:spTree>
    <p:extLst>
      <p:ext uri="{BB962C8B-B14F-4D97-AF65-F5344CB8AC3E}">
        <p14:creationId xmlns:p14="http://schemas.microsoft.com/office/powerpoint/2010/main" val="20026726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HS Fonts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230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Cambria Math</vt:lpstr>
      <vt:lpstr>Montserrat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Abels, Patrick</dc:creator>
  <cp:lastModifiedBy>Abels, Patrick</cp:lastModifiedBy>
  <cp:revision>31</cp:revision>
  <dcterms:created xsi:type="dcterms:W3CDTF">2025-07-15T13:07:04Z</dcterms:created>
  <dcterms:modified xsi:type="dcterms:W3CDTF">2025-09-23T14:37:50Z</dcterms:modified>
</cp:coreProperties>
</file>