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71" r:id="rId5"/>
    <p:sldId id="270" r:id="rId6"/>
    <p:sldId id="261" r:id="rId7"/>
    <p:sldId id="262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5B5A6A2D-0982-0944-95F7-B3017131E129}"/>
    <pc:docChg chg="modSld">
      <pc:chgData name="Abels, Patrick" userId="ba666de4-0d21-43a6-8e66-51a18aae1b4a" providerId="ADAL" clId="{5B5A6A2D-0982-0944-95F7-B3017131E129}" dt="2023-09-29T08:14:39.026" v="0" actId="1076"/>
      <pc:docMkLst>
        <pc:docMk/>
      </pc:docMkLst>
      <pc:sldChg chg="modSp">
        <pc:chgData name="Abels, Patrick" userId="ba666de4-0d21-43a6-8e66-51a18aae1b4a" providerId="ADAL" clId="{5B5A6A2D-0982-0944-95F7-B3017131E129}" dt="2023-09-29T08:14:39.026" v="0" actId="1076"/>
        <pc:sldMkLst>
          <pc:docMk/>
          <pc:sldMk cId="2923068891" sldId="271"/>
        </pc:sldMkLst>
        <pc:spChg chg="mod">
          <ac:chgData name="Abels, Patrick" userId="ba666de4-0d21-43a6-8e66-51a18aae1b4a" providerId="ADAL" clId="{5B5A6A2D-0982-0944-95F7-B3017131E129}" dt="2023-09-29T08:14:39.026" v="0" actId="1076"/>
          <ac:spMkLst>
            <pc:docMk/>
            <pc:sldMk cId="2923068891" sldId="271"/>
            <ac:spMk id="12" creationId="{20282C3C-2378-D673-728D-5EA20D7A31AE}"/>
          </ac:spMkLst>
        </pc:sp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280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12" Type="http://schemas.openxmlformats.org/officeDocument/2006/relationships/image" Target="../media/image27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0.png"/><Relationship Id="rId11" Type="http://schemas.openxmlformats.org/officeDocument/2006/relationships/image" Target="../media/image260.png"/><Relationship Id="rId5" Type="http://schemas.openxmlformats.org/officeDocument/2006/relationships/image" Target="../media/image200.png"/><Relationship Id="rId10" Type="http://schemas.openxmlformats.org/officeDocument/2006/relationships/image" Target="../media/image250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Relationship Id="rId14" Type="http://schemas.openxmlformats.org/officeDocument/2006/relationships/image" Target="../media/image29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≈…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≈…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≈…</m:t>
                    </m:r>
                  </m:oMath>
                </a14:m>
                <a:endParaRPr lang="en-GB" b="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irrationale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Zahl</a:t>
            </a:r>
            <a:r>
              <a:rPr lang="en-GB" dirty="0"/>
              <a:t> 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6E83F31-04BA-C6B9-DC82-E316A600A6FF}"/>
              </a:ext>
            </a:extLst>
          </p:cNvPr>
          <p:cNvCxnSpPr>
            <a:cxnSpLocks/>
          </p:cNvCxnSpPr>
          <p:nvPr/>
        </p:nvCxnSpPr>
        <p:spPr>
          <a:xfrm>
            <a:off x="5235389" y="2482553"/>
            <a:ext cx="1550894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ADE4FB88-492A-192D-0CE0-EB3836E09D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70394" y="2081441"/>
            <a:ext cx="4643158" cy="4288141"/>
          </a:xfrm>
        </p:spPr>
        <p:txBody>
          <a:bodyPr/>
          <a:lstStyle/>
          <a:p>
            <a:pPr algn="l">
              <a:lnSpc>
                <a:spcPct val="200000"/>
              </a:lnSpc>
            </a:pPr>
            <a:r>
              <a:rPr lang="en-GB" sz="2000" dirty="0"/>
              <a:t>: Die </a:t>
            </a:r>
            <a:r>
              <a:rPr lang="en-GB" sz="2000" dirty="0" err="1"/>
              <a:t>Menge</a:t>
            </a:r>
            <a:r>
              <a:rPr lang="en-GB" sz="2000" dirty="0"/>
              <a:t> </a:t>
            </a:r>
            <a:r>
              <a:rPr lang="en-GB" sz="2000" dirty="0" err="1"/>
              <a:t>aller</a:t>
            </a:r>
            <a:r>
              <a:rPr lang="en-GB" sz="2000" dirty="0"/>
              <a:t> 		</a:t>
            </a:r>
            <a:r>
              <a:rPr lang="en-GB" sz="2000" dirty="0" err="1"/>
              <a:t>Zahlen</a:t>
            </a:r>
            <a:endParaRPr lang="en-GB" sz="2000" dirty="0"/>
          </a:p>
          <a:p>
            <a:pPr algn="l">
              <a:lnSpc>
                <a:spcPct val="200000"/>
              </a:lnSpc>
            </a:pPr>
            <a:r>
              <a:rPr lang="en-GB" sz="2000" dirty="0"/>
              <a:t>: Die </a:t>
            </a:r>
            <a:r>
              <a:rPr lang="en-GB" sz="2000" dirty="0" err="1"/>
              <a:t>Menge</a:t>
            </a:r>
            <a:r>
              <a:rPr lang="en-GB" sz="2000" dirty="0"/>
              <a:t> </a:t>
            </a:r>
            <a:r>
              <a:rPr lang="en-GB" sz="2000" dirty="0" err="1"/>
              <a:t>aller</a:t>
            </a:r>
            <a:r>
              <a:rPr lang="en-GB" sz="2000" dirty="0"/>
              <a:t>		</a:t>
            </a:r>
            <a:r>
              <a:rPr lang="en-GB" sz="2000" dirty="0" err="1"/>
              <a:t>Zahlen</a:t>
            </a:r>
            <a:endParaRPr lang="en-GB" sz="2000" dirty="0"/>
          </a:p>
          <a:p>
            <a:pPr algn="l">
              <a:lnSpc>
                <a:spcPct val="200000"/>
              </a:lnSpc>
            </a:pPr>
            <a:r>
              <a:rPr lang="en-GB" sz="2000" dirty="0"/>
              <a:t>: Die </a:t>
            </a:r>
            <a:r>
              <a:rPr lang="en-GB" sz="2000" dirty="0" err="1"/>
              <a:t>Menge</a:t>
            </a:r>
            <a:r>
              <a:rPr lang="en-GB" sz="2000" dirty="0"/>
              <a:t> </a:t>
            </a:r>
            <a:r>
              <a:rPr lang="en-GB" sz="2000" dirty="0" err="1"/>
              <a:t>aller</a:t>
            </a:r>
            <a:r>
              <a:rPr lang="en-GB" sz="2000" dirty="0"/>
              <a:t> 		</a:t>
            </a:r>
            <a:r>
              <a:rPr lang="en-GB" sz="2000" dirty="0" err="1"/>
              <a:t>Zahlen</a:t>
            </a:r>
            <a:endParaRPr lang="en-GB" sz="2000" dirty="0"/>
          </a:p>
          <a:p>
            <a:pPr algn="l">
              <a:lnSpc>
                <a:spcPct val="200000"/>
              </a:lnSpc>
            </a:pPr>
            <a:r>
              <a:rPr lang="en-GB" sz="2000" dirty="0"/>
              <a:t>: Die </a:t>
            </a:r>
            <a:r>
              <a:rPr lang="en-GB" sz="2000" dirty="0" err="1"/>
              <a:t>Menge</a:t>
            </a:r>
            <a:r>
              <a:rPr lang="en-GB" sz="2000" dirty="0"/>
              <a:t> </a:t>
            </a:r>
            <a:r>
              <a:rPr lang="en-GB" sz="2000" dirty="0" err="1"/>
              <a:t>aller</a:t>
            </a:r>
            <a:r>
              <a:rPr lang="en-GB" sz="2000" dirty="0"/>
              <a:t>		</a:t>
            </a:r>
            <a:r>
              <a:rPr lang="en-GB" sz="2000" dirty="0" err="1"/>
              <a:t>Zahlen</a:t>
            </a:r>
            <a:endParaRPr lang="en-GB" sz="2000" dirty="0"/>
          </a:p>
          <a:p>
            <a:pPr algn="l">
              <a:lnSpc>
                <a:spcPct val="200000"/>
              </a:lnSpc>
            </a:pPr>
            <a:endParaRPr lang="en-GB" sz="2000" dirty="0"/>
          </a:p>
          <a:p>
            <a:pPr algn="l">
              <a:lnSpc>
                <a:spcPct val="200000"/>
              </a:lnSpc>
            </a:pPr>
            <a:r>
              <a:rPr lang="en-GB" sz="2000" dirty="0"/>
              <a:t>: Die </a:t>
            </a:r>
            <a:r>
              <a:rPr lang="en-GB" sz="2000" dirty="0" err="1"/>
              <a:t>Menge</a:t>
            </a:r>
            <a:r>
              <a:rPr lang="en-GB" sz="2000" dirty="0"/>
              <a:t> </a:t>
            </a:r>
            <a:r>
              <a:rPr lang="en-GB" sz="2000" dirty="0" err="1"/>
              <a:t>aller</a:t>
            </a:r>
            <a:r>
              <a:rPr lang="en-GB" sz="2000" dirty="0"/>
              <a:t> 		</a:t>
            </a:r>
            <a:r>
              <a:rPr lang="en-GB" sz="2000" dirty="0" err="1"/>
              <a:t>Zahlen</a:t>
            </a:r>
            <a:endParaRPr lang="en-GB" sz="2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0C27ADD-5374-7322-1C3F-D0C7925D19A9}"/>
              </a:ext>
            </a:extLst>
          </p:cNvPr>
          <p:cNvSpPr/>
          <p:nvPr/>
        </p:nvSpPr>
        <p:spPr>
          <a:xfrm>
            <a:off x="475689" y="1944667"/>
            <a:ext cx="5978899" cy="4561687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5208CF-B707-EA0D-50EA-C312FC7B8927}"/>
              </a:ext>
            </a:extLst>
          </p:cNvPr>
          <p:cNvCxnSpPr>
            <a:cxnSpLocks/>
          </p:cNvCxnSpPr>
          <p:nvPr/>
        </p:nvCxnSpPr>
        <p:spPr>
          <a:xfrm>
            <a:off x="5235389" y="3220647"/>
            <a:ext cx="1550894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B72CB0D0-0F19-A5A6-4B91-6E964F5CF423}"/>
              </a:ext>
            </a:extLst>
          </p:cNvPr>
          <p:cNvSpPr/>
          <p:nvPr/>
        </p:nvSpPr>
        <p:spPr>
          <a:xfrm>
            <a:off x="1541929" y="2320173"/>
            <a:ext cx="4769223" cy="3810673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48ADAC-64C8-DDE5-879C-57B9F9AAA994}"/>
              </a:ext>
            </a:extLst>
          </p:cNvPr>
          <p:cNvCxnSpPr>
            <a:cxnSpLocks/>
          </p:cNvCxnSpPr>
          <p:nvPr/>
        </p:nvCxnSpPr>
        <p:spPr>
          <a:xfrm>
            <a:off x="5235389" y="3958741"/>
            <a:ext cx="155089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E3982327-9201-9AB0-1313-B1549FCA6254}"/>
              </a:ext>
            </a:extLst>
          </p:cNvPr>
          <p:cNvSpPr/>
          <p:nvPr/>
        </p:nvSpPr>
        <p:spPr>
          <a:xfrm>
            <a:off x="2617694" y="2579642"/>
            <a:ext cx="3550022" cy="3291733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5DAECE-D5B3-F379-3BE3-10B207DC41DA}"/>
              </a:ext>
            </a:extLst>
          </p:cNvPr>
          <p:cNvCxnSpPr>
            <a:cxnSpLocks/>
          </p:cNvCxnSpPr>
          <p:nvPr/>
        </p:nvCxnSpPr>
        <p:spPr>
          <a:xfrm>
            <a:off x="5235389" y="4696836"/>
            <a:ext cx="1550894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21FA3246-4A15-788F-A47E-815A4BB3DA25}"/>
              </a:ext>
            </a:extLst>
          </p:cNvPr>
          <p:cNvSpPr/>
          <p:nvPr/>
        </p:nvSpPr>
        <p:spPr>
          <a:xfrm>
            <a:off x="3612776" y="2877671"/>
            <a:ext cx="2411504" cy="2671482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282C3C-2378-D673-728D-5EA20D7A31AE}"/>
                  </a:ext>
                </a:extLst>
              </p:cNvPr>
              <p:cNvSpPr txBox="1"/>
              <p:nvPr/>
            </p:nvSpPr>
            <p:spPr>
              <a:xfrm>
                <a:off x="5650972" y="1674127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282C3C-2378-D673-728D-5EA20D7A3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972" y="1674127"/>
                <a:ext cx="181139" cy="276999"/>
              </a:xfrm>
              <a:prstGeom prst="rect">
                <a:avLst/>
              </a:prstGeom>
              <a:blipFill>
                <a:blip r:embed="rId2"/>
                <a:stretch>
                  <a:fillRect l="-25000" r="-25000" b="-90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F41C125-15DE-FF52-0C60-AB47FE80C02E}"/>
                  </a:ext>
                </a:extLst>
              </p:cNvPr>
              <p:cNvSpPr txBox="1"/>
              <p:nvPr/>
            </p:nvSpPr>
            <p:spPr>
              <a:xfrm>
                <a:off x="849563" y="1524552"/>
                <a:ext cx="3542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F41C125-15DE-FF52-0C60-AB47FE80C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63" y="1524552"/>
                <a:ext cx="354263" cy="276999"/>
              </a:xfrm>
              <a:prstGeom prst="rect">
                <a:avLst/>
              </a:prstGeom>
              <a:blipFill>
                <a:blip r:embed="rId3"/>
                <a:stretch>
                  <a:fillRect l="-1724" r="-17241" b="-65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1C044A-99B4-043C-2A83-B91BD7E023FB}"/>
                  </a:ext>
                </a:extLst>
              </p:cNvPr>
              <p:cNvSpPr txBox="1"/>
              <p:nvPr/>
            </p:nvSpPr>
            <p:spPr>
              <a:xfrm>
                <a:off x="7842231" y="172362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1C044A-99B4-043C-2A83-B91BD7E02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231" y="1723628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CC89C3-5DC3-B9C8-DB42-D2354B93F9D8}"/>
                  </a:ext>
                </a:extLst>
              </p:cNvPr>
              <p:cNvSpPr txBox="1"/>
              <p:nvPr/>
            </p:nvSpPr>
            <p:spPr>
              <a:xfrm>
                <a:off x="10274085" y="103950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CC89C3-5DC3-B9C8-DB42-D2354B93F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4085" y="1039504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4764BE1-3271-C23B-8537-D81FCD03F188}"/>
                  </a:ext>
                </a:extLst>
              </p:cNvPr>
              <p:cNvSpPr txBox="1"/>
              <p:nvPr/>
            </p:nvSpPr>
            <p:spPr>
              <a:xfrm>
                <a:off x="7842231" y="1124210"/>
                <a:ext cx="3542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4764BE1-3271-C23B-8537-D81FCD03F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231" y="1124210"/>
                <a:ext cx="354263" cy="276999"/>
              </a:xfrm>
              <a:prstGeom prst="rect">
                <a:avLst/>
              </a:prstGeom>
              <a:blipFill>
                <a:blip r:embed="rId6"/>
                <a:stretch>
                  <a:fillRect l="-1695" r="-15254" b="-65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AAADEA4-58F9-210A-64A7-06D54221A777}"/>
                  </a:ext>
                </a:extLst>
              </p:cNvPr>
              <p:cNvSpPr txBox="1"/>
              <p:nvPr/>
            </p:nvSpPr>
            <p:spPr>
              <a:xfrm>
                <a:off x="1541929" y="1010027"/>
                <a:ext cx="3542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AAADEA4-58F9-210A-64A7-06D54221A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929" y="1010027"/>
                <a:ext cx="354263" cy="276999"/>
              </a:xfrm>
              <a:prstGeom prst="rect">
                <a:avLst/>
              </a:prstGeom>
              <a:blipFill>
                <a:blip r:embed="rId7"/>
                <a:stretch>
                  <a:fillRect l="-3448" r="-15517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2FE6BA0-E5F4-D128-71AA-29947592CCDB}"/>
                  </a:ext>
                </a:extLst>
              </p:cNvPr>
              <p:cNvSpPr txBox="1"/>
              <p:nvPr/>
            </p:nvSpPr>
            <p:spPr>
              <a:xfrm>
                <a:off x="6344964" y="1524553"/>
                <a:ext cx="5305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−2,6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2FE6BA0-E5F4-D128-71AA-29947592C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964" y="1524553"/>
                <a:ext cx="530594" cy="276999"/>
              </a:xfrm>
              <a:prstGeom prst="rect">
                <a:avLst/>
              </a:prstGeom>
              <a:blipFill>
                <a:blip r:embed="rId8"/>
                <a:stretch>
                  <a:fillRect l="-2299" r="-10345" b="-65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D402A32-C546-4B90-0565-E0766D501D3C}"/>
                  </a:ext>
                </a:extLst>
              </p:cNvPr>
              <p:cNvSpPr txBox="1"/>
              <p:nvPr/>
            </p:nvSpPr>
            <p:spPr>
              <a:xfrm>
                <a:off x="9449628" y="1425526"/>
                <a:ext cx="395941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</m:t>
                      </m:r>
                      <m:acc>
                        <m:accPr>
                          <m:chr m:val="̅"/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D402A32-C546-4B90-0565-E0766D501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9628" y="1425526"/>
                <a:ext cx="395941" cy="277576"/>
              </a:xfrm>
              <a:prstGeom prst="rect">
                <a:avLst/>
              </a:prstGeom>
              <a:blipFill>
                <a:blip r:embed="rId9"/>
                <a:stretch>
                  <a:fillRect l="-12308" t="-4444" r="-70769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01244F6-6C22-ADD8-D8C6-F75D179042BC}"/>
                  </a:ext>
                </a:extLst>
              </p:cNvPr>
              <p:cNvSpPr txBox="1"/>
              <p:nvPr/>
            </p:nvSpPr>
            <p:spPr>
              <a:xfrm>
                <a:off x="11064880" y="1124210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01244F6-6C22-ADD8-D8C6-F75D17904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4880" y="1124210"/>
                <a:ext cx="181139" cy="5186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48A967B-E6CD-41D4-64B9-CD2101B421F4}"/>
                  </a:ext>
                </a:extLst>
              </p:cNvPr>
              <p:cNvSpPr txBox="1"/>
              <p:nvPr/>
            </p:nvSpPr>
            <p:spPr>
              <a:xfrm>
                <a:off x="4207741" y="1148527"/>
                <a:ext cx="15949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0,202002000…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48A967B-E6CD-41D4-64B9-CD2101B42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741" y="1148527"/>
                <a:ext cx="1594987" cy="276999"/>
              </a:xfrm>
              <a:prstGeom prst="rect">
                <a:avLst/>
              </a:prstGeom>
              <a:blipFill>
                <a:blip r:embed="rId11"/>
                <a:stretch>
                  <a:fillRect l="-3053" b="-65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D18185-2B67-63B5-82F7-BE5E38C1B8D2}"/>
                  </a:ext>
                </a:extLst>
              </p:cNvPr>
              <p:cNvSpPr txBox="1"/>
              <p:nvPr/>
            </p:nvSpPr>
            <p:spPr>
              <a:xfrm>
                <a:off x="3272052" y="1467626"/>
                <a:ext cx="505844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D18185-2B67-63B5-82F7-BE5E38C1B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052" y="1467626"/>
                <a:ext cx="505844" cy="309637"/>
              </a:xfrm>
              <a:prstGeom prst="rect">
                <a:avLst/>
              </a:prstGeom>
              <a:blipFill>
                <a:blip r:embed="rId12"/>
                <a:stretch>
                  <a:fillRect l="-2410" r="-10843" b="-588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0535F4-D8AF-9E43-F60F-44E3500D2A22}"/>
                  </a:ext>
                </a:extLst>
              </p:cNvPr>
              <p:cNvSpPr txBox="1"/>
              <p:nvPr/>
            </p:nvSpPr>
            <p:spPr>
              <a:xfrm>
                <a:off x="2451334" y="1178004"/>
                <a:ext cx="33272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0535F4-D8AF-9E43-F60F-44E3500D2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334" y="1178004"/>
                <a:ext cx="332720" cy="309637"/>
              </a:xfrm>
              <a:prstGeom prst="rect">
                <a:avLst/>
              </a:prstGeom>
              <a:blipFill>
                <a:blip r:embed="rId13"/>
                <a:stretch>
                  <a:fillRect r="-16364" b="-784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4A827FB-DE81-43EF-30FA-19E4BB25B26B}"/>
              </a:ext>
            </a:extLst>
          </p:cNvPr>
          <p:cNvSpPr txBox="1"/>
          <p:nvPr/>
        </p:nvSpPr>
        <p:spPr>
          <a:xfrm>
            <a:off x="475689" y="351646"/>
            <a:ext cx="1158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ganzen</a:t>
            </a:r>
            <a:r>
              <a:rPr lang="en-GB" dirty="0">
                <a:solidFill>
                  <a:schemeClr val="bg1"/>
                </a:solidFill>
              </a:rPr>
              <a:t>		</a:t>
            </a:r>
            <a:r>
              <a:rPr lang="en-GB" dirty="0" err="1">
                <a:solidFill>
                  <a:schemeClr val="bg1"/>
                </a:solidFill>
              </a:rPr>
              <a:t>rationalen</a:t>
            </a:r>
            <a:r>
              <a:rPr lang="en-GB" dirty="0">
                <a:solidFill>
                  <a:schemeClr val="bg1"/>
                </a:solidFill>
              </a:rPr>
              <a:t>			</a:t>
            </a:r>
            <a:r>
              <a:rPr lang="en-GB" dirty="0" err="1">
                <a:solidFill>
                  <a:schemeClr val="bg1"/>
                </a:solidFill>
              </a:rPr>
              <a:t>natürlichen</a:t>
            </a:r>
            <a:r>
              <a:rPr lang="en-GB" dirty="0">
                <a:solidFill>
                  <a:schemeClr val="bg1"/>
                </a:solidFill>
              </a:rPr>
              <a:t>		</a:t>
            </a:r>
            <a:r>
              <a:rPr lang="en-GB" dirty="0" err="1">
                <a:solidFill>
                  <a:schemeClr val="bg1"/>
                </a:solidFill>
              </a:rPr>
              <a:t>reellen</a:t>
            </a:r>
            <a:r>
              <a:rPr lang="en-GB" dirty="0">
                <a:solidFill>
                  <a:schemeClr val="bg1"/>
                </a:solidFill>
              </a:rPr>
              <a:t>		</a:t>
            </a:r>
            <a:r>
              <a:rPr lang="en-GB" dirty="0" err="1">
                <a:solidFill>
                  <a:schemeClr val="bg1"/>
                </a:solidFill>
              </a:rPr>
              <a:t>irrationalen</a:t>
            </a:r>
            <a:endParaRPr lang="en-DE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66ECEEB-C349-CE18-E967-FD8120C6A855}"/>
                  </a:ext>
                </a:extLst>
              </p:cNvPr>
              <p:cNvSpPr txBox="1"/>
              <p:nvPr/>
            </p:nvSpPr>
            <p:spPr>
              <a:xfrm>
                <a:off x="6625866" y="824716"/>
                <a:ext cx="706261" cy="3836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66ECEEB-C349-CE18-E967-FD8120C6A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866" y="824716"/>
                <a:ext cx="706261" cy="38369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A646F3-B91F-975B-70A5-8EF6E7E08C0A}"/>
                  </a:ext>
                </a:extLst>
              </p:cNvPr>
              <p:cNvSpPr txBox="1"/>
              <p:nvPr/>
            </p:nvSpPr>
            <p:spPr>
              <a:xfrm>
                <a:off x="4207741" y="536312"/>
                <a:ext cx="68036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A646F3-B91F-975B-70A5-8EF6E7E08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741" y="536312"/>
                <a:ext cx="680366" cy="369332"/>
              </a:xfrm>
              <a:prstGeom prst="rect">
                <a:avLst/>
              </a:prstGeom>
              <a:blipFill>
                <a:blip r:embed="rId1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3D5C514-EE9C-C612-18C0-E74FA534C41F}"/>
                  </a:ext>
                </a:extLst>
              </p:cNvPr>
              <p:cNvSpPr txBox="1"/>
              <p:nvPr/>
            </p:nvSpPr>
            <p:spPr>
              <a:xfrm>
                <a:off x="1623180" y="1581029"/>
                <a:ext cx="89516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3D5C514-EE9C-C612-18C0-E74FA534C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180" y="1581029"/>
                <a:ext cx="89516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1A2AC57-7D8C-76BC-EA14-962348550C49}"/>
                  </a:ext>
                </a:extLst>
              </p:cNvPr>
              <p:cNvSpPr txBox="1"/>
              <p:nvPr/>
            </p:nvSpPr>
            <p:spPr>
              <a:xfrm>
                <a:off x="10171586" y="1605004"/>
                <a:ext cx="53059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1A2AC57-7D8C-76BC-EA14-962348550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1586" y="1605004"/>
                <a:ext cx="530594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5DC95AC-D96E-C392-3710-D4088DFF0C44}"/>
                  </a:ext>
                </a:extLst>
              </p:cNvPr>
              <p:cNvSpPr txBox="1"/>
              <p:nvPr/>
            </p:nvSpPr>
            <p:spPr>
              <a:xfrm>
                <a:off x="134142" y="993337"/>
                <a:ext cx="116141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GB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5DC95AC-D96E-C392-3710-D4088DFF0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42" y="993337"/>
                <a:ext cx="1161417" cy="369332"/>
              </a:xfrm>
              <a:prstGeom prst="rect">
                <a:avLst/>
              </a:prstGeom>
              <a:blipFill>
                <a:blip r:embed="rId1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3FCD12B8-248B-045A-5BAA-F89B9A070808}"/>
              </a:ext>
            </a:extLst>
          </p:cNvPr>
          <p:cNvSpPr/>
          <p:nvPr/>
        </p:nvSpPr>
        <p:spPr>
          <a:xfrm>
            <a:off x="7009077" y="2302553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F6614090-F6E6-771F-C212-2E66C7024AF1}"/>
              </a:ext>
            </a:extLst>
          </p:cNvPr>
          <p:cNvSpPr/>
          <p:nvPr/>
        </p:nvSpPr>
        <p:spPr>
          <a:xfrm>
            <a:off x="7009077" y="6003736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75D22A85-5747-4C6F-08CA-F08FE822C289}"/>
              </a:ext>
            </a:extLst>
          </p:cNvPr>
          <p:cNvSpPr/>
          <p:nvPr/>
        </p:nvSpPr>
        <p:spPr>
          <a:xfrm>
            <a:off x="7009077" y="3795522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9D746B50-6254-1CE9-01A2-2E8C7817189A}"/>
              </a:ext>
            </a:extLst>
          </p:cNvPr>
          <p:cNvSpPr/>
          <p:nvPr/>
        </p:nvSpPr>
        <p:spPr>
          <a:xfrm>
            <a:off x="7009077" y="3036065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id="{EE23DCA6-46D2-1AC2-071C-5B868EDEC907}"/>
              </a:ext>
            </a:extLst>
          </p:cNvPr>
          <p:cNvSpPr/>
          <p:nvPr/>
        </p:nvSpPr>
        <p:spPr>
          <a:xfrm>
            <a:off x="7009077" y="4538295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0" name="Star: 5 Points 39">
            <a:extLst>
              <a:ext uri="{FF2B5EF4-FFF2-40B4-BE49-F238E27FC236}">
                <a16:creationId xmlns:a16="http://schemas.microsoft.com/office/drawing/2014/main" id="{A486D88B-3E69-5753-F021-D9FDF7EAACE6}"/>
              </a:ext>
            </a:extLst>
          </p:cNvPr>
          <p:cNvSpPr/>
          <p:nvPr/>
        </p:nvSpPr>
        <p:spPr>
          <a:xfrm>
            <a:off x="9537740" y="2316606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2C27DF91-3F67-3BC3-886D-8C493EC127FD}"/>
              </a:ext>
            </a:extLst>
          </p:cNvPr>
          <p:cNvSpPr/>
          <p:nvPr/>
        </p:nvSpPr>
        <p:spPr>
          <a:xfrm>
            <a:off x="9537740" y="6017789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FEDC23E7-0263-476C-32F2-DE0B73C7CC68}"/>
              </a:ext>
            </a:extLst>
          </p:cNvPr>
          <p:cNvSpPr/>
          <p:nvPr/>
        </p:nvSpPr>
        <p:spPr>
          <a:xfrm>
            <a:off x="9537740" y="3809575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id="{0E4DE778-10FE-1172-B8A7-A1C6C02AB87B}"/>
              </a:ext>
            </a:extLst>
          </p:cNvPr>
          <p:cNvSpPr/>
          <p:nvPr/>
        </p:nvSpPr>
        <p:spPr>
          <a:xfrm>
            <a:off x="9537740" y="3050118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4" name="Star: 5 Points 43">
            <a:extLst>
              <a:ext uri="{FF2B5EF4-FFF2-40B4-BE49-F238E27FC236}">
                <a16:creationId xmlns:a16="http://schemas.microsoft.com/office/drawing/2014/main" id="{74635EA1-E1A5-2D63-DA1C-BE30E557FB6F}"/>
              </a:ext>
            </a:extLst>
          </p:cNvPr>
          <p:cNvSpPr/>
          <p:nvPr/>
        </p:nvSpPr>
        <p:spPr>
          <a:xfrm>
            <a:off x="9537740" y="4552348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5" name="Star: 5 Points 44">
            <a:extLst>
              <a:ext uri="{FF2B5EF4-FFF2-40B4-BE49-F238E27FC236}">
                <a16:creationId xmlns:a16="http://schemas.microsoft.com/office/drawing/2014/main" id="{2EEE6D87-0CBC-04AC-D944-6FED47E4E6E1}"/>
              </a:ext>
            </a:extLst>
          </p:cNvPr>
          <p:cNvSpPr/>
          <p:nvPr/>
        </p:nvSpPr>
        <p:spPr>
          <a:xfrm>
            <a:off x="2616377" y="2786055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6" name="Star: 5 Points 45">
            <a:extLst>
              <a:ext uri="{FF2B5EF4-FFF2-40B4-BE49-F238E27FC236}">
                <a16:creationId xmlns:a16="http://schemas.microsoft.com/office/drawing/2014/main" id="{07BA92A6-D103-AF62-53A5-92F291EA6F24}"/>
              </a:ext>
            </a:extLst>
          </p:cNvPr>
          <p:cNvSpPr/>
          <p:nvPr/>
        </p:nvSpPr>
        <p:spPr>
          <a:xfrm>
            <a:off x="4486155" y="4798418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id="{14675329-B222-6832-F69D-1D5E4A027715}"/>
              </a:ext>
            </a:extLst>
          </p:cNvPr>
          <p:cNvSpPr/>
          <p:nvPr/>
        </p:nvSpPr>
        <p:spPr>
          <a:xfrm>
            <a:off x="2994792" y="3735786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8" name="Star: 5 Points 47">
            <a:extLst>
              <a:ext uri="{FF2B5EF4-FFF2-40B4-BE49-F238E27FC236}">
                <a16:creationId xmlns:a16="http://schemas.microsoft.com/office/drawing/2014/main" id="{D370D260-B375-8494-7194-E5155B963AB1}"/>
              </a:ext>
            </a:extLst>
          </p:cNvPr>
          <p:cNvSpPr/>
          <p:nvPr/>
        </p:nvSpPr>
        <p:spPr>
          <a:xfrm>
            <a:off x="3471821" y="2987885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9" name="Star: 5 Points 48">
            <a:extLst>
              <a:ext uri="{FF2B5EF4-FFF2-40B4-BE49-F238E27FC236}">
                <a16:creationId xmlns:a16="http://schemas.microsoft.com/office/drawing/2014/main" id="{58A5B934-0407-7C60-A899-EA9C02917524}"/>
              </a:ext>
            </a:extLst>
          </p:cNvPr>
          <p:cNvSpPr/>
          <p:nvPr/>
        </p:nvSpPr>
        <p:spPr>
          <a:xfrm>
            <a:off x="3137605" y="4805437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4808A779-0DD7-3D5A-CB5C-55140AD6C841}"/>
              </a:ext>
            </a:extLst>
          </p:cNvPr>
          <p:cNvSpPr/>
          <p:nvPr/>
        </p:nvSpPr>
        <p:spPr>
          <a:xfrm>
            <a:off x="1976098" y="3844519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1" name="Star: 5 Points 50">
            <a:extLst>
              <a:ext uri="{FF2B5EF4-FFF2-40B4-BE49-F238E27FC236}">
                <a16:creationId xmlns:a16="http://schemas.microsoft.com/office/drawing/2014/main" id="{7F415CE5-50BD-3E60-22A2-C633A8FC5D58}"/>
              </a:ext>
            </a:extLst>
          </p:cNvPr>
          <p:cNvSpPr/>
          <p:nvPr/>
        </p:nvSpPr>
        <p:spPr>
          <a:xfrm>
            <a:off x="1925999" y="5643736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F8F947ED-D42C-FA6E-093B-C8C628E354FC}"/>
              </a:ext>
            </a:extLst>
          </p:cNvPr>
          <p:cNvSpPr/>
          <p:nvPr/>
        </p:nvSpPr>
        <p:spPr>
          <a:xfrm>
            <a:off x="1210234" y="2987885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87D71619-E83D-F3A7-C1C4-F6ABD5D26860}"/>
              </a:ext>
            </a:extLst>
          </p:cNvPr>
          <p:cNvSpPr/>
          <p:nvPr/>
        </p:nvSpPr>
        <p:spPr>
          <a:xfrm>
            <a:off x="2146297" y="4875223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4" name="Star: 5 Points 53">
            <a:extLst>
              <a:ext uri="{FF2B5EF4-FFF2-40B4-BE49-F238E27FC236}">
                <a16:creationId xmlns:a16="http://schemas.microsoft.com/office/drawing/2014/main" id="{FC60C396-43FA-FD3E-7551-029CB720568C}"/>
              </a:ext>
            </a:extLst>
          </p:cNvPr>
          <p:cNvSpPr/>
          <p:nvPr/>
        </p:nvSpPr>
        <p:spPr>
          <a:xfrm>
            <a:off x="962782" y="4288285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5" name="Star: 5 Points 54">
            <a:extLst>
              <a:ext uri="{FF2B5EF4-FFF2-40B4-BE49-F238E27FC236}">
                <a16:creationId xmlns:a16="http://schemas.microsoft.com/office/drawing/2014/main" id="{5D290ABC-90D1-0118-E545-556049CCB699}"/>
              </a:ext>
            </a:extLst>
          </p:cNvPr>
          <p:cNvSpPr/>
          <p:nvPr/>
        </p:nvSpPr>
        <p:spPr>
          <a:xfrm>
            <a:off x="5074582" y="4129117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6" name="Star: 5 Points 55">
            <a:extLst>
              <a:ext uri="{FF2B5EF4-FFF2-40B4-BE49-F238E27FC236}">
                <a16:creationId xmlns:a16="http://schemas.microsoft.com/office/drawing/2014/main" id="{49ACDE4B-C5E7-56A4-156E-517F190158C4}"/>
              </a:ext>
            </a:extLst>
          </p:cNvPr>
          <p:cNvSpPr/>
          <p:nvPr/>
        </p:nvSpPr>
        <p:spPr>
          <a:xfrm>
            <a:off x="4237486" y="3783648"/>
            <a:ext cx="360000" cy="3600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2306889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D2F437-C368-9564-670D-13EE9E35FC08}"/>
              </a:ext>
            </a:extLst>
          </p:cNvPr>
          <p:cNvCxnSpPr>
            <a:cxnSpLocks/>
          </p:cNvCxnSpPr>
          <p:nvPr/>
        </p:nvCxnSpPr>
        <p:spPr>
          <a:xfrm>
            <a:off x="5235389" y="2482553"/>
            <a:ext cx="1550894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6929718" y="2081441"/>
                <a:ext cx="4643158" cy="4288141"/>
              </a:xfrm>
            </p:spPr>
            <p:txBody>
              <a:bodyPr/>
              <a:lstStyle/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000" dirty="0"/>
                  <a:t> : Die </a:t>
                </a:r>
                <a:r>
                  <a:rPr lang="en-GB" sz="2000" dirty="0" err="1"/>
                  <a:t>Menge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aller</a:t>
                </a:r>
                <a:r>
                  <a:rPr lang="en-GB" sz="2000" dirty="0"/>
                  <a:t> </a:t>
                </a:r>
                <a:r>
                  <a:rPr lang="en-GB" sz="2000" dirty="0" err="1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reellen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Zahlen</a:t>
                </a:r>
                <a:endParaRPr lang="en-GB" sz="2000" dirty="0"/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GB" sz="2000" dirty="0"/>
                  <a:t> : Die </a:t>
                </a:r>
                <a:r>
                  <a:rPr lang="en-GB" sz="2000" dirty="0" err="1"/>
                  <a:t>Menge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aller</a:t>
                </a:r>
                <a:r>
                  <a:rPr lang="en-GB" sz="2000" dirty="0"/>
                  <a:t> </a:t>
                </a:r>
                <a:r>
                  <a:rPr lang="en-GB" sz="2000" dirty="0" er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rationalen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Zahlen</a:t>
                </a:r>
                <a:endParaRPr lang="en-GB" sz="2000" dirty="0"/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sz="2000" dirty="0"/>
                  <a:t> : Die </a:t>
                </a:r>
                <a:r>
                  <a:rPr lang="en-GB" sz="2000" dirty="0" err="1"/>
                  <a:t>Menge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aller</a:t>
                </a:r>
                <a:r>
                  <a:rPr lang="en-GB" sz="2000" dirty="0"/>
                  <a:t> </a:t>
                </a:r>
                <a:r>
                  <a:rPr lang="en-GB" sz="2000" dirty="0" er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ganzen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Zahlen</a:t>
                </a:r>
                <a:endParaRPr lang="en-GB" sz="2000" dirty="0"/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sz="2000" dirty="0"/>
                  <a:t> : Die </a:t>
                </a:r>
                <a:r>
                  <a:rPr lang="en-GB" sz="2000" dirty="0" err="1"/>
                  <a:t>Menge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aller</a:t>
                </a:r>
                <a:r>
                  <a:rPr lang="en-GB" sz="2000" dirty="0"/>
                  <a:t> </a:t>
                </a:r>
                <a:r>
                  <a:rPr lang="en-GB" sz="2000" dirty="0" er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natürlichen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Zahlen</a:t>
                </a:r>
                <a:endParaRPr lang="en-GB" sz="2000" dirty="0"/>
              </a:p>
              <a:p>
                <a:pPr>
                  <a:lnSpc>
                    <a:spcPct val="200000"/>
                  </a:lnSpc>
                </a:pPr>
                <a:endParaRPr lang="en-GB" sz="2000" dirty="0"/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ℝ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a:rPr lang="en-GB" sz="2000" b="0" i="1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GB" sz="2000" dirty="0"/>
                  <a:t> : Die </a:t>
                </a:r>
                <a:r>
                  <a:rPr lang="en-GB" sz="2000" dirty="0" err="1"/>
                  <a:t>Menge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aller</a:t>
                </a:r>
                <a:r>
                  <a:rPr lang="en-GB" sz="2000" dirty="0"/>
                  <a:t> </a:t>
                </a:r>
                <a:r>
                  <a:rPr lang="en-GB" sz="2000" dirty="0" err="1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ir</a:t>
                </a:r>
                <a:r>
                  <a:rPr lang="en-GB" sz="2000" dirty="0" err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rationalen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Zahlen</a:t>
                </a:r>
                <a:endParaRPr lang="en-GB" sz="20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6929718" y="2081441"/>
                <a:ext cx="4643158" cy="4288141"/>
              </a:xfrm>
              <a:blipFill>
                <a:blip r:embed="rId2"/>
                <a:stretch>
                  <a:fillRect l="-526" b="-269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A5D86-2AE1-8177-5905-FF1FFBFA39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662248" cy="646112"/>
          </a:xfrm>
        </p:spPr>
        <p:txBody>
          <a:bodyPr/>
          <a:lstStyle/>
          <a:p>
            <a:r>
              <a:rPr lang="en-GB" dirty="0" err="1"/>
              <a:t>Reelle</a:t>
            </a:r>
            <a:r>
              <a:rPr lang="en-GB" dirty="0"/>
              <a:t> </a:t>
            </a:r>
            <a:r>
              <a:rPr lang="en-GB" dirty="0" err="1"/>
              <a:t>Zahlen</a:t>
            </a:r>
            <a:endParaRPr lang="en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DC875D-AE66-00BB-A87E-EB1A1F67070F}"/>
              </a:ext>
            </a:extLst>
          </p:cNvPr>
          <p:cNvSpPr/>
          <p:nvPr/>
        </p:nvSpPr>
        <p:spPr>
          <a:xfrm>
            <a:off x="475689" y="1944667"/>
            <a:ext cx="5978899" cy="4561687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7DE3851-9816-8BBA-28CF-CCD67185391D}"/>
              </a:ext>
            </a:extLst>
          </p:cNvPr>
          <p:cNvCxnSpPr>
            <a:cxnSpLocks/>
          </p:cNvCxnSpPr>
          <p:nvPr/>
        </p:nvCxnSpPr>
        <p:spPr>
          <a:xfrm>
            <a:off x="5235389" y="3220647"/>
            <a:ext cx="1550894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DD7694AC-8EB4-3A1B-000C-404B40545EA4}"/>
              </a:ext>
            </a:extLst>
          </p:cNvPr>
          <p:cNvSpPr/>
          <p:nvPr/>
        </p:nvSpPr>
        <p:spPr>
          <a:xfrm>
            <a:off x="1541929" y="2320173"/>
            <a:ext cx="4769223" cy="3810673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183082-8F0D-B7A9-1EFB-9A44232CB31A}"/>
              </a:ext>
            </a:extLst>
          </p:cNvPr>
          <p:cNvCxnSpPr>
            <a:cxnSpLocks/>
          </p:cNvCxnSpPr>
          <p:nvPr/>
        </p:nvCxnSpPr>
        <p:spPr>
          <a:xfrm>
            <a:off x="5235389" y="3958741"/>
            <a:ext cx="155089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FBBE441F-CB56-4CF5-4E68-8FC968C99340}"/>
              </a:ext>
            </a:extLst>
          </p:cNvPr>
          <p:cNvSpPr/>
          <p:nvPr/>
        </p:nvSpPr>
        <p:spPr>
          <a:xfrm>
            <a:off x="2617694" y="2579642"/>
            <a:ext cx="3550022" cy="3291733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541FD81-B94A-6DA8-2DFB-F5E94458F412}"/>
              </a:ext>
            </a:extLst>
          </p:cNvPr>
          <p:cNvCxnSpPr>
            <a:cxnSpLocks/>
          </p:cNvCxnSpPr>
          <p:nvPr/>
        </p:nvCxnSpPr>
        <p:spPr>
          <a:xfrm>
            <a:off x="5235389" y="4696836"/>
            <a:ext cx="1550894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70E494E-3040-8C90-181B-D6C30405EAA1}"/>
              </a:ext>
            </a:extLst>
          </p:cNvPr>
          <p:cNvSpPr/>
          <p:nvPr/>
        </p:nvSpPr>
        <p:spPr>
          <a:xfrm>
            <a:off x="3612776" y="2877671"/>
            <a:ext cx="2411504" cy="2671482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8158D-0CC0-7A4F-7766-FD17244C609B}"/>
                  </a:ext>
                </a:extLst>
              </p:cNvPr>
              <p:cNvSpPr txBox="1"/>
              <p:nvPr/>
            </p:nvSpPr>
            <p:spPr>
              <a:xfrm>
                <a:off x="4699104" y="4696836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8158D-0CC0-7A4F-7766-FD17244C6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104" y="4696836"/>
                <a:ext cx="238848" cy="369332"/>
              </a:xfrm>
              <a:prstGeom prst="rect">
                <a:avLst/>
              </a:prstGeom>
              <a:blipFill>
                <a:blip r:embed="rId3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55D7BE9-2636-E37B-661D-0636194C8377}"/>
                  </a:ext>
                </a:extLst>
              </p:cNvPr>
              <p:cNvSpPr txBox="1"/>
              <p:nvPr/>
            </p:nvSpPr>
            <p:spPr>
              <a:xfrm>
                <a:off x="3743646" y="5364487"/>
                <a:ext cx="4680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55D7BE9-2636-E37B-661D-0636194C8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646" y="5364487"/>
                <a:ext cx="468077" cy="369332"/>
              </a:xfrm>
              <a:prstGeom prst="rect">
                <a:avLst/>
              </a:prstGeom>
              <a:blipFill>
                <a:blip r:embed="rId4"/>
                <a:stretch>
                  <a:fillRect l="-2597" r="-15584" b="-655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63F030C-8926-4B3C-7CA9-8BA5C9553117}"/>
                  </a:ext>
                </a:extLst>
              </p:cNvPr>
              <p:cNvSpPr txBox="1"/>
              <p:nvPr/>
            </p:nvSpPr>
            <p:spPr>
              <a:xfrm>
                <a:off x="4273281" y="4028746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63F030C-8926-4B3C-7CA9-8BA5C9553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281" y="4028746"/>
                <a:ext cx="238848" cy="369332"/>
              </a:xfrm>
              <a:prstGeom prst="rect">
                <a:avLst/>
              </a:prstGeom>
              <a:blipFill>
                <a:blip r:embed="rId5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7891905-1DA8-F0C5-7B53-FFAD7FF5FBBC}"/>
                  </a:ext>
                </a:extLst>
              </p:cNvPr>
              <p:cNvSpPr txBox="1"/>
              <p:nvPr/>
            </p:nvSpPr>
            <p:spPr>
              <a:xfrm>
                <a:off x="4996541" y="3585750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7891905-1DA8-F0C5-7B53-FFAD7FF5F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41" y="3585750"/>
                <a:ext cx="238848" cy="369332"/>
              </a:xfrm>
              <a:prstGeom prst="rect">
                <a:avLst/>
              </a:prstGeom>
              <a:blipFill>
                <a:blip r:embed="rId6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8676CDA-4CCB-F726-3BCC-0CE1D716E09D}"/>
                  </a:ext>
                </a:extLst>
              </p:cNvPr>
              <p:cNvSpPr txBox="1"/>
              <p:nvPr/>
            </p:nvSpPr>
            <p:spPr>
              <a:xfrm>
                <a:off x="2995811" y="4398078"/>
                <a:ext cx="4680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8676CDA-4CCB-F726-3BCC-0CE1D716E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811" y="4398078"/>
                <a:ext cx="468077" cy="369332"/>
              </a:xfrm>
              <a:prstGeom prst="rect">
                <a:avLst/>
              </a:prstGeom>
              <a:blipFill>
                <a:blip r:embed="rId7"/>
                <a:stretch>
                  <a:fillRect l="-2597" r="-15584" b="-655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870BF69-F879-6677-C823-161149EE530C}"/>
                  </a:ext>
                </a:extLst>
              </p:cNvPr>
              <p:cNvSpPr txBox="1"/>
              <p:nvPr/>
            </p:nvSpPr>
            <p:spPr>
              <a:xfrm>
                <a:off x="3161657" y="3294113"/>
                <a:ext cx="4680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870BF69-F879-6677-C823-161149EE5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657" y="3294113"/>
                <a:ext cx="468077" cy="369332"/>
              </a:xfrm>
              <a:prstGeom prst="rect">
                <a:avLst/>
              </a:prstGeom>
              <a:blipFill>
                <a:blip r:embed="rId8"/>
                <a:stretch>
                  <a:fillRect l="-3947" r="-15789" b="-655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A40B88-7DBB-00CA-D393-BFD7E207F91A}"/>
                  </a:ext>
                </a:extLst>
              </p:cNvPr>
              <p:cNvSpPr txBox="1"/>
              <p:nvPr/>
            </p:nvSpPr>
            <p:spPr>
              <a:xfrm>
                <a:off x="2248067" y="2908424"/>
                <a:ext cx="700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−2,6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A40B88-7DBB-00CA-D393-BFD7E207F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067" y="2908424"/>
                <a:ext cx="700513" cy="369332"/>
              </a:xfrm>
              <a:prstGeom prst="rect">
                <a:avLst/>
              </a:prstGeom>
              <a:blipFill>
                <a:blip r:embed="rId9"/>
                <a:stretch>
                  <a:fillRect l="-2609" r="-9565" b="-655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BDFF8F-86CF-EBAE-9870-452C2876681B}"/>
                  </a:ext>
                </a:extLst>
              </p:cNvPr>
              <p:cNvSpPr txBox="1"/>
              <p:nvPr/>
            </p:nvSpPr>
            <p:spPr>
              <a:xfrm>
                <a:off x="1881274" y="4136557"/>
                <a:ext cx="522579" cy="370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</m:t>
                      </m:r>
                      <m:acc>
                        <m:accPr>
                          <m:chr m:val="̅"/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BDFF8F-86CF-EBAE-9870-452C28766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274" y="4136557"/>
                <a:ext cx="522579" cy="370101"/>
              </a:xfrm>
              <a:prstGeom prst="rect">
                <a:avLst/>
              </a:prstGeom>
              <a:blipFill>
                <a:blip r:embed="rId10"/>
                <a:stretch>
                  <a:fillRect l="-14118" t="-5000" r="-7294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6D748C-6009-0D93-4B3C-A10AECAA2F47}"/>
                  </a:ext>
                </a:extLst>
              </p:cNvPr>
              <p:cNvSpPr txBox="1"/>
              <p:nvPr/>
            </p:nvSpPr>
            <p:spPr>
              <a:xfrm>
                <a:off x="2410224" y="4881502"/>
                <a:ext cx="23884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6D748C-6009-0D93-4B3C-A10AECAA2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224" y="4881502"/>
                <a:ext cx="238847" cy="69147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D67EE3F-8DC6-793A-B4F8-51DB9A833FB4}"/>
                  </a:ext>
                </a:extLst>
              </p:cNvPr>
              <p:cNvSpPr txBox="1"/>
              <p:nvPr/>
            </p:nvSpPr>
            <p:spPr>
              <a:xfrm rot="19844904">
                <a:off x="963828" y="2570071"/>
                <a:ext cx="21127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0,202002000…</m:t>
                      </m:r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D67EE3F-8DC6-793A-B4F8-51DB9A833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44904">
                <a:off x="963828" y="2570071"/>
                <a:ext cx="2112758" cy="369332"/>
              </a:xfrm>
              <a:prstGeom prst="rect">
                <a:avLst/>
              </a:prstGeom>
              <a:blipFill>
                <a:blip r:embed="rId12"/>
                <a:stretch>
                  <a:fillRect l="-2102" b="-358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BE2DA29-33F0-1BAA-7946-B49C597746B2}"/>
                  </a:ext>
                </a:extLst>
              </p:cNvPr>
              <p:cNvSpPr txBox="1"/>
              <p:nvPr/>
            </p:nvSpPr>
            <p:spPr>
              <a:xfrm>
                <a:off x="673208" y="4028746"/>
                <a:ext cx="67018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BE2DA29-33F0-1BAA-7946-B49C59774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08" y="4028746"/>
                <a:ext cx="670183" cy="41287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9FF53-A255-E30A-FE97-B316E225BA5B}"/>
                  </a:ext>
                </a:extLst>
              </p:cNvPr>
              <p:cNvSpPr txBox="1"/>
              <p:nvPr/>
            </p:nvSpPr>
            <p:spPr>
              <a:xfrm>
                <a:off x="1226042" y="5188304"/>
                <a:ext cx="4409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DE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9FF53-A255-E30A-FE97-B316E225B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042" y="5188304"/>
                <a:ext cx="440954" cy="41287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719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Fun51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9A1F3E-DD95-1397-1815-D50558953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68" y="1889117"/>
            <a:ext cx="11287861" cy="422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38B88E-3811-951F-3F06-B2992BB87A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87"/>
          <a:stretch/>
        </p:blipFill>
        <p:spPr>
          <a:xfrm>
            <a:off x="2429662" y="1403493"/>
            <a:ext cx="7332675" cy="25730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35D27A-4BC3-CE42-50DA-01CCC38D73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0"/>
          <a:stretch/>
        </p:blipFill>
        <p:spPr>
          <a:xfrm>
            <a:off x="2429662" y="3895057"/>
            <a:ext cx="7333845" cy="273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6677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Breitbild</PresentationFormat>
  <Paragraphs>49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Youtube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2023-09-29T08:14:49Z</dcterms:modified>
</cp:coreProperties>
</file>