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79" r:id="rId4"/>
    <p:sldId id="294" r:id="rId5"/>
    <p:sldId id="283" r:id="rId6"/>
    <p:sldId id="277" r:id="rId7"/>
    <p:sldId id="273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0000"/>
    <a:srgbClr val="00B050"/>
    <a:srgbClr val="FF000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C6B419-9D71-496E-94F3-4EFE26986E41}" v="8" dt="2024-01-30T19:39:27.1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8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FA49A545-90DC-4DCB-8572-7793A99D8817}"/>
    <pc:docChg chg="undo custSel addSld modSld sldOrd">
      <pc:chgData name="Abels, Patrick" userId="ba666de4-0d21-43a6-8e66-51a18aae1b4a" providerId="ADAL" clId="{FA49A545-90DC-4DCB-8572-7793A99D8817}" dt="2023-12-14T19:24:20.411" v="1062" actId="20577"/>
      <pc:docMkLst>
        <pc:docMk/>
      </pc:docMkLst>
      <pc:sldChg chg="modSp mod">
        <pc:chgData name="Abels, Patrick" userId="ba666de4-0d21-43a6-8e66-51a18aae1b4a" providerId="ADAL" clId="{FA49A545-90DC-4DCB-8572-7793A99D8817}" dt="2023-12-14T19:24:20.411" v="1062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FA49A545-90DC-4DCB-8572-7793A99D8817}" dt="2023-12-14T19:24:20.411" v="1062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addSp delSp modSp mod">
        <pc:chgData name="Abels, Patrick" userId="ba666de4-0d21-43a6-8e66-51a18aae1b4a" providerId="ADAL" clId="{FA49A545-90DC-4DCB-8572-7793A99D8817}" dt="2023-12-14T19:21:55.188" v="982" actId="1076"/>
        <pc:sldMkLst>
          <pc:docMk/>
          <pc:sldMk cId="1722427942" sldId="273"/>
        </pc:sldMkLst>
        <pc:spChg chg="mod">
          <ac:chgData name="Abels, Patrick" userId="ba666de4-0d21-43a6-8e66-51a18aae1b4a" providerId="ADAL" clId="{FA49A545-90DC-4DCB-8572-7793A99D8817}" dt="2023-12-14T19:19:01.501" v="976" actId="6549"/>
          <ac:spMkLst>
            <pc:docMk/>
            <pc:sldMk cId="1722427942" sldId="273"/>
            <ac:spMk id="2" creationId="{9AB4A751-8F07-093D-AF8D-F931909DA7A8}"/>
          </ac:spMkLst>
        </pc:spChg>
        <pc:picChg chg="del">
          <ac:chgData name="Abels, Patrick" userId="ba666de4-0d21-43a6-8e66-51a18aae1b4a" providerId="ADAL" clId="{FA49A545-90DC-4DCB-8572-7793A99D8817}" dt="2023-12-14T19:19:03.581" v="977" actId="478"/>
          <ac:picMkLst>
            <pc:docMk/>
            <pc:sldMk cId="1722427942" sldId="273"/>
            <ac:picMk id="3" creationId="{0A7378BE-2A7A-1AC2-B095-AA390DE5AAA2}"/>
          </ac:picMkLst>
        </pc:picChg>
        <pc:picChg chg="add mod">
          <ac:chgData name="Abels, Patrick" userId="ba666de4-0d21-43a6-8e66-51a18aae1b4a" providerId="ADAL" clId="{FA49A545-90DC-4DCB-8572-7793A99D8817}" dt="2023-12-14T19:21:55.188" v="982" actId="1076"/>
          <ac:picMkLst>
            <pc:docMk/>
            <pc:sldMk cId="1722427942" sldId="273"/>
            <ac:picMk id="5" creationId="{3D4C30B7-7A5E-FE38-C6F9-4380A42569BF}"/>
          </ac:picMkLst>
        </pc:picChg>
      </pc:sldChg>
      <pc:sldChg chg="addSp delSp modSp mod">
        <pc:chgData name="Abels, Patrick" userId="ba666de4-0d21-43a6-8e66-51a18aae1b4a" providerId="ADAL" clId="{FA49A545-90DC-4DCB-8572-7793A99D8817}" dt="2023-12-14T19:01:54.093" v="347" actId="1076"/>
        <pc:sldMkLst>
          <pc:docMk/>
          <pc:sldMk cId="4227723690" sldId="277"/>
        </pc:sldMkLst>
        <pc:spChg chg="mod">
          <ac:chgData name="Abels, Patrick" userId="ba666de4-0d21-43a6-8e66-51a18aae1b4a" providerId="ADAL" clId="{FA49A545-90DC-4DCB-8572-7793A99D8817}" dt="2023-12-14T19:01:24.706" v="342" actId="6549"/>
          <ac:spMkLst>
            <pc:docMk/>
            <pc:sldMk cId="4227723690" sldId="277"/>
            <ac:spMk id="3" creationId="{01ECBF5A-FC38-589B-9B3F-519D1EC2FC51}"/>
          </ac:spMkLst>
        </pc:spChg>
        <pc:picChg chg="add mod">
          <ac:chgData name="Abels, Patrick" userId="ba666de4-0d21-43a6-8e66-51a18aae1b4a" providerId="ADAL" clId="{FA49A545-90DC-4DCB-8572-7793A99D8817}" dt="2023-12-14T19:01:54.093" v="347" actId="1076"/>
          <ac:picMkLst>
            <pc:docMk/>
            <pc:sldMk cId="4227723690" sldId="277"/>
            <ac:picMk id="4" creationId="{1087B5E0-FACE-F5E2-5B4F-E49DD15725DF}"/>
          </ac:picMkLst>
        </pc:picChg>
        <pc:picChg chg="del">
          <ac:chgData name="Abels, Patrick" userId="ba666de4-0d21-43a6-8e66-51a18aae1b4a" providerId="ADAL" clId="{FA49A545-90DC-4DCB-8572-7793A99D8817}" dt="2023-12-14T19:01:18.404" v="339" actId="478"/>
          <ac:picMkLst>
            <pc:docMk/>
            <pc:sldMk cId="4227723690" sldId="277"/>
            <ac:picMk id="5" creationId="{60B4102F-C3F4-1AF6-CA85-6DC82AB31752}"/>
          </ac:picMkLst>
        </pc:picChg>
      </pc:sldChg>
      <pc:sldChg chg="addSp delSp modSp mod">
        <pc:chgData name="Abels, Patrick" userId="ba666de4-0d21-43a6-8e66-51a18aae1b4a" providerId="ADAL" clId="{FA49A545-90DC-4DCB-8572-7793A99D8817}" dt="2023-12-14T18:59:53.059" v="338" actId="1076"/>
        <pc:sldMkLst>
          <pc:docMk/>
          <pc:sldMk cId="3057575422" sldId="278"/>
        </pc:sldMkLst>
        <pc:spChg chg="del mod">
          <ac:chgData name="Abels, Patrick" userId="ba666de4-0d21-43a6-8e66-51a18aae1b4a" providerId="ADAL" clId="{FA49A545-90DC-4DCB-8572-7793A99D8817}" dt="2023-12-14T18:59:37.178" v="335" actId="478"/>
          <ac:spMkLst>
            <pc:docMk/>
            <pc:sldMk cId="3057575422" sldId="278"/>
            <ac:spMk id="2" creationId="{C1386784-884E-BD8D-1600-FB91646BC833}"/>
          </ac:spMkLst>
        </pc:spChg>
        <pc:picChg chg="add mod modCrop">
          <ac:chgData name="Abels, Patrick" userId="ba666de4-0d21-43a6-8e66-51a18aae1b4a" providerId="ADAL" clId="{FA49A545-90DC-4DCB-8572-7793A99D8817}" dt="2023-12-14T18:59:42.481" v="337" actId="1076"/>
          <ac:picMkLst>
            <pc:docMk/>
            <pc:sldMk cId="3057575422" sldId="278"/>
            <ac:picMk id="4" creationId="{37CB99BF-9881-44D1-031B-955E362A5BF4}"/>
          </ac:picMkLst>
        </pc:picChg>
        <pc:picChg chg="add mod modCrop">
          <ac:chgData name="Abels, Patrick" userId="ba666de4-0d21-43a6-8e66-51a18aae1b4a" providerId="ADAL" clId="{FA49A545-90DC-4DCB-8572-7793A99D8817}" dt="2023-12-14T18:59:53.059" v="338" actId="1076"/>
          <ac:picMkLst>
            <pc:docMk/>
            <pc:sldMk cId="3057575422" sldId="278"/>
            <ac:picMk id="6" creationId="{9C8F1477-1578-C85A-0547-E1C913D6A954}"/>
          </ac:picMkLst>
        </pc:picChg>
      </pc:sldChg>
      <pc:sldChg chg="modSp mod">
        <pc:chgData name="Abels, Patrick" userId="ba666de4-0d21-43a6-8e66-51a18aae1b4a" providerId="ADAL" clId="{FA49A545-90DC-4DCB-8572-7793A99D8817}" dt="2023-12-14T15:42:10.176" v="29" actId="20577"/>
        <pc:sldMkLst>
          <pc:docMk/>
          <pc:sldMk cId="2219771542" sldId="279"/>
        </pc:sldMkLst>
        <pc:spChg chg="mod">
          <ac:chgData name="Abels, Patrick" userId="ba666de4-0d21-43a6-8e66-51a18aae1b4a" providerId="ADAL" clId="{FA49A545-90DC-4DCB-8572-7793A99D8817}" dt="2023-12-14T15:42:10.176" v="29" actId="20577"/>
          <ac:spMkLst>
            <pc:docMk/>
            <pc:sldMk cId="2219771542" sldId="279"/>
            <ac:spMk id="2" creationId="{1DA3477C-A05E-4FA4-6380-0014DE5EFA72}"/>
          </ac:spMkLst>
        </pc:spChg>
      </pc:sldChg>
      <pc:sldChg chg="addSp modSp mod">
        <pc:chgData name="Abels, Patrick" userId="ba666de4-0d21-43a6-8e66-51a18aae1b4a" providerId="ADAL" clId="{FA49A545-90DC-4DCB-8572-7793A99D8817}" dt="2023-12-14T15:46:26.953" v="259" actId="1076"/>
        <pc:sldMkLst>
          <pc:docMk/>
          <pc:sldMk cId="2987719689" sldId="280"/>
        </pc:sldMkLst>
        <pc:spChg chg="mod">
          <ac:chgData name="Abels, Patrick" userId="ba666de4-0d21-43a6-8e66-51a18aae1b4a" providerId="ADAL" clId="{FA49A545-90DC-4DCB-8572-7793A99D8817}" dt="2023-12-14T15:46:01.587" v="253" actId="20577"/>
          <ac:spMkLst>
            <pc:docMk/>
            <pc:sldMk cId="2987719689" sldId="280"/>
            <ac:spMk id="2" creationId="{BF026697-D187-F7B0-0908-8B94BEAE87CF}"/>
          </ac:spMkLst>
        </pc:spChg>
        <pc:spChg chg="mod">
          <ac:chgData name="Abels, Patrick" userId="ba666de4-0d21-43a6-8e66-51a18aae1b4a" providerId="ADAL" clId="{FA49A545-90DC-4DCB-8572-7793A99D8817}" dt="2023-12-14T15:42:29.505" v="54" actId="20577"/>
          <ac:spMkLst>
            <pc:docMk/>
            <pc:sldMk cId="2987719689" sldId="280"/>
            <ac:spMk id="3" creationId="{9F615CF2-8673-DEAB-9343-226B9AAB8B31}"/>
          </ac:spMkLst>
        </pc:spChg>
        <pc:cxnChg chg="add mod">
          <ac:chgData name="Abels, Patrick" userId="ba666de4-0d21-43a6-8e66-51a18aae1b4a" providerId="ADAL" clId="{FA49A545-90DC-4DCB-8572-7793A99D8817}" dt="2023-12-14T15:46:19.114" v="257" actId="1076"/>
          <ac:cxnSpMkLst>
            <pc:docMk/>
            <pc:sldMk cId="2987719689" sldId="280"/>
            <ac:cxnSpMk id="5" creationId="{DAF28501-C837-59FC-9596-DEB8D4419E6E}"/>
          </ac:cxnSpMkLst>
        </pc:cxnChg>
        <pc:cxnChg chg="add mod">
          <ac:chgData name="Abels, Patrick" userId="ba666de4-0d21-43a6-8e66-51a18aae1b4a" providerId="ADAL" clId="{FA49A545-90DC-4DCB-8572-7793A99D8817}" dt="2023-12-14T15:46:26.953" v="259" actId="1076"/>
          <ac:cxnSpMkLst>
            <pc:docMk/>
            <pc:sldMk cId="2987719689" sldId="280"/>
            <ac:cxnSpMk id="6" creationId="{DEF245BA-18C9-FAC0-5868-5A71A580CFF4}"/>
          </ac:cxnSpMkLst>
        </pc:cxnChg>
      </pc:sldChg>
      <pc:sldChg chg="addSp modSp new mod ord">
        <pc:chgData name="Abels, Patrick" userId="ba666de4-0d21-43a6-8e66-51a18aae1b4a" providerId="ADAL" clId="{FA49A545-90DC-4DCB-8572-7793A99D8817}" dt="2023-12-14T19:05:13.769" v="453" actId="404"/>
        <pc:sldMkLst>
          <pc:docMk/>
          <pc:sldMk cId="3950680395" sldId="281"/>
        </pc:sldMkLst>
        <pc:spChg chg="mod">
          <ac:chgData name="Abels, Patrick" userId="ba666de4-0d21-43a6-8e66-51a18aae1b4a" providerId="ADAL" clId="{FA49A545-90DC-4DCB-8572-7793A99D8817}" dt="2023-12-14T19:05:13.769" v="453" actId="404"/>
          <ac:spMkLst>
            <pc:docMk/>
            <pc:sldMk cId="3950680395" sldId="281"/>
            <ac:spMk id="2" creationId="{C618311F-0BC9-D965-0D9D-C398D6016CB8}"/>
          </ac:spMkLst>
        </pc:spChg>
        <pc:picChg chg="add mod">
          <ac:chgData name="Abels, Patrick" userId="ba666de4-0d21-43a6-8e66-51a18aae1b4a" providerId="ADAL" clId="{FA49A545-90DC-4DCB-8572-7793A99D8817}" dt="2023-12-14T19:03:44.466" v="420" actId="1076"/>
          <ac:picMkLst>
            <pc:docMk/>
            <pc:sldMk cId="3950680395" sldId="281"/>
            <ac:picMk id="4" creationId="{7A3C1144-25D5-4470-0F00-A75CA126B6ED}"/>
          </ac:picMkLst>
        </pc:picChg>
      </pc:sldChg>
      <pc:sldChg chg="modSp add mod ord">
        <pc:chgData name="Abels, Patrick" userId="ba666de4-0d21-43a6-8e66-51a18aae1b4a" providerId="ADAL" clId="{FA49A545-90DC-4DCB-8572-7793A99D8817}" dt="2023-12-14T19:05:09.718" v="452" actId="404"/>
        <pc:sldMkLst>
          <pc:docMk/>
          <pc:sldMk cId="1985523388" sldId="282"/>
        </pc:sldMkLst>
        <pc:spChg chg="mod">
          <ac:chgData name="Abels, Patrick" userId="ba666de4-0d21-43a6-8e66-51a18aae1b4a" providerId="ADAL" clId="{FA49A545-90DC-4DCB-8572-7793A99D8817}" dt="2023-12-14T19:05:09.718" v="452" actId="404"/>
          <ac:spMkLst>
            <pc:docMk/>
            <pc:sldMk cId="1985523388" sldId="282"/>
            <ac:spMk id="2" creationId="{C618311F-0BC9-D965-0D9D-C398D6016CB8}"/>
          </ac:spMkLst>
        </pc:spChg>
      </pc:sldChg>
      <pc:sldChg chg="addSp delSp modSp new mod">
        <pc:chgData name="Abels, Patrick" userId="ba666de4-0d21-43a6-8e66-51a18aae1b4a" providerId="ADAL" clId="{FA49A545-90DC-4DCB-8572-7793A99D8817}" dt="2023-12-14T19:16:34.598" v="958" actId="207"/>
        <pc:sldMkLst>
          <pc:docMk/>
          <pc:sldMk cId="1969743803" sldId="283"/>
        </pc:sldMkLst>
        <pc:spChg chg="mod">
          <ac:chgData name="Abels, Patrick" userId="ba666de4-0d21-43a6-8e66-51a18aae1b4a" providerId="ADAL" clId="{FA49A545-90DC-4DCB-8572-7793A99D8817}" dt="2023-12-14T19:16:34.598" v="958" actId="207"/>
          <ac:spMkLst>
            <pc:docMk/>
            <pc:sldMk cId="1969743803" sldId="283"/>
            <ac:spMk id="2" creationId="{C76BE0AD-82F3-417E-0871-8CF74779D9C7}"/>
          </ac:spMkLst>
        </pc:spChg>
        <pc:spChg chg="mod">
          <ac:chgData name="Abels, Patrick" userId="ba666de4-0d21-43a6-8e66-51a18aae1b4a" providerId="ADAL" clId="{FA49A545-90DC-4DCB-8572-7793A99D8817}" dt="2023-12-14T19:06:03.859" v="479" actId="14100"/>
          <ac:spMkLst>
            <pc:docMk/>
            <pc:sldMk cId="1969743803" sldId="283"/>
            <ac:spMk id="3" creationId="{9EBC646D-0F5F-984B-0CE1-41ED874A4973}"/>
          </ac:spMkLst>
        </pc:spChg>
        <pc:spChg chg="add mod">
          <ac:chgData name="Abels, Patrick" userId="ba666de4-0d21-43a6-8e66-51a18aae1b4a" providerId="ADAL" clId="{FA49A545-90DC-4DCB-8572-7793A99D8817}" dt="2023-12-14T19:16:20.368" v="957" actId="404"/>
          <ac:spMkLst>
            <pc:docMk/>
            <pc:sldMk cId="1969743803" sldId="283"/>
            <ac:spMk id="4" creationId="{8577B330-E94F-9CFC-2A0D-B0D6F593F14E}"/>
          </ac:spMkLst>
        </pc:spChg>
        <pc:spChg chg="add mod">
          <ac:chgData name="Abels, Patrick" userId="ba666de4-0d21-43a6-8e66-51a18aae1b4a" providerId="ADAL" clId="{FA49A545-90DC-4DCB-8572-7793A99D8817}" dt="2023-12-14T19:16:20.368" v="957" actId="404"/>
          <ac:spMkLst>
            <pc:docMk/>
            <pc:sldMk cId="1969743803" sldId="283"/>
            <ac:spMk id="5" creationId="{0FE376E4-2D7D-2B00-3D2F-F860628558D7}"/>
          </ac:spMkLst>
        </pc:spChg>
        <pc:spChg chg="add mod">
          <ac:chgData name="Abels, Patrick" userId="ba666de4-0d21-43a6-8e66-51a18aae1b4a" providerId="ADAL" clId="{FA49A545-90DC-4DCB-8572-7793A99D8817}" dt="2023-12-14T19:16:20.368" v="957" actId="404"/>
          <ac:spMkLst>
            <pc:docMk/>
            <pc:sldMk cId="1969743803" sldId="283"/>
            <ac:spMk id="6" creationId="{C5B2C2A0-C903-B816-4F40-782BACC00F8E}"/>
          </ac:spMkLst>
        </pc:spChg>
        <pc:spChg chg="add mod">
          <ac:chgData name="Abels, Patrick" userId="ba666de4-0d21-43a6-8e66-51a18aae1b4a" providerId="ADAL" clId="{FA49A545-90DC-4DCB-8572-7793A99D8817}" dt="2023-12-14T19:12:18.262" v="897" actId="13926"/>
          <ac:spMkLst>
            <pc:docMk/>
            <pc:sldMk cId="1969743803" sldId="283"/>
            <ac:spMk id="15" creationId="{CB703C37-474F-1C90-A652-746ECFB7AC28}"/>
          </ac:spMkLst>
        </pc:spChg>
        <pc:spChg chg="add mod">
          <ac:chgData name="Abels, Patrick" userId="ba666de4-0d21-43a6-8e66-51a18aae1b4a" providerId="ADAL" clId="{FA49A545-90DC-4DCB-8572-7793A99D8817}" dt="2023-12-14T19:12:18.262" v="897" actId="13926"/>
          <ac:spMkLst>
            <pc:docMk/>
            <pc:sldMk cId="1969743803" sldId="283"/>
            <ac:spMk id="19" creationId="{31466A09-7F2C-6B3D-88AE-3BAB52D091C2}"/>
          </ac:spMkLst>
        </pc:spChg>
        <pc:spChg chg="add mod">
          <ac:chgData name="Abels, Patrick" userId="ba666de4-0d21-43a6-8e66-51a18aae1b4a" providerId="ADAL" clId="{FA49A545-90DC-4DCB-8572-7793A99D8817}" dt="2023-12-14T19:12:18.262" v="897" actId="13926"/>
          <ac:spMkLst>
            <pc:docMk/>
            <pc:sldMk cId="1969743803" sldId="283"/>
            <ac:spMk id="20" creationId="{AE49D052-1754-C452-2515-1F9E89B2FB05}"/>
          </ac:spMkLst>
        </pc:spChg>
        <pc:cxnChg chg="add mod">
          <ac:chgData name="Abels, Patrick" userId="ba666de4-0d21-43a6-8e66-51a18aae1b4a" providerId="ADAL" clId="{FA49A545-90DC-4DCB-8572-7793A99D8817}" dt="2023-12-14T19:10:46.911" v="838" actId="14100"/>
          <ac:cxnSpMkLst>
            <pc:docMk/>
            <pc:sldMk cId="1969743803" sldId="283"/>
            <ac:cxnSpMk id="8" creationId="{2F7ACAF9-E000-24FE-A924-F46910C10EE4}"/>
          </ac:cxnSpMkLst>
        </pc:cxnChg>
        <pc:cxnChg chg="add mod">
          <ac:chgData name="Abels, Patrick" userId="ba666de4-0d21-43a6-8e66-51a18aae1b4a" providerId="ADAL" clId="{FA49A545-90DC-4DCB-8572-7793A99D8817}" dt="2023-12-14T19:15:16.033" v="936" actId="14100"/>
          <ac:cxnSpMkLst>
            <pc:docMk/>
            <pc:sldMk cId="1969743803" sldId="283"/>
            <ac:cxnSpMk id="9" creationId="{630D84EE-1F10-F041-C06A-3DD3FAAAE40D}"/>
          </ac:cxnSpMkLst>
        </pc:cxnChg>
        <pc:cxnChg chg="add mod">
          <ac:chgData name="Abels, Patrick" userId="ba666de4-0d21-43a6-8e66-51a18aae1b4a" providerId="ADAL" clId="{FA49A545-90DC-4DCB-8572-7793A99D8817}" dt="2023-12-14T19:10:49.544" v="839" actId="14100"/>
          <ac:cxnSpMkLst>
            <pc:docMk/>
            <pc:sldMk cId="1969743803" sldId="283"/>
            <ac:cxnSpMk id="10" creationId="{FFE5AD45-D30C-0E73-E895-A42EA8716871}"/>
          </ac:cxnSpMkLst>
        </pc:cxnChg>
        <pc:cxnChg chg="add mod">
          <ac:chgData name="Abels, Patrick" userId="ba666de4-0d21-43a6-8e66-51a18aae1b4a" providerId="ADAL" clId="{FA49A545-90DC-4DCB-8572-7793A99D8817}" dt="2023-12-14T19:13:36.333" v="917" actId="1076"/>
          <ac:cxnSpMkLst>
            <pc:docMk/>
            <pc:sldMk cId="1969743803" sldId="283"/>
            <ac:cxnSpMk id="22" creationId="{55FBD6C4-FEB2-BEA1-9502-1984CEF734E0}"/>
          </ac:cxnSpMkLst>
        </pc:cxnChg>
        <pc:cxnChg chg="add mod">
          <ac:chgData name="Abels, Patrick" userId="ba666de4-0d21-43a6-8e66-51a18aae1b4a" providerId="ADAL" clId="{FA49A545-90DC-4DCB-8572-7793A99D8817}" dt="2023-12-14T19:13:36.333" v="917" actId="1076"/>
          <ac:cxnSpMkLst>
            <pc:docMk/>
            <pc:sldMk cId="1969743803" sldId="283"/>
            <ac:cxnSpMk id="23" creationId="{FE7014D0-B7F4-81D4-5313-27895D49EEBD}"/>
          </ac:cxnSpMkLst>
        </pc:cxnChg>
        <pc:cxnChg chg="add mod">
          <ac:chgData name="Abels, Patrick" userId="ba666de4-0d21-43a6-8e66-51a18aae1b4a" providerId="ADAL" clId="{FA49A545-90DC-4DCB-8572-7793A99D8817}" dt="2023-12-14T19:13:06.931" v="909" actId="1076"/>
          <ac:cxnSpMkLst>
            <pc:docMk/>
            <pc:sldMk cId="1969743803" sldId="283"/>
            <ac:cxnSpMk id="25" creationId="{B78B0553-1FEC-89A2-01F0-116B4005E2D2}"/>
          </ac:cxnSpMkLst>
        </pc:cxnChg>
        <pc:cxnChg chg="add mod">
          <ac:chgData name="Abels, Patrick" userId="ba666de4-0d21-43a6-8e66-51a18aae1b4a" providerId="ADAL" clId="{FA49A545-90DC-4DCB-8572-7793A99D8817}" dt="2023-12-14T19:13:21.664" v="915" actId="14100"/>
          <ac:cxnSpMkLst>
            <pc:docMk/>
            <pc:sldMk cId="1969743803" sldId="283"/>
            <ac:cxnSpMk id="26" creationId="{AC21F194-4849-515D-419C-353B844F0AAC}"/>
          </ac:cxnSpMkLst>
        </pc:cxnChg>
        <pc:cxnChg chg="add mod">
          <ac:chgData name="Abels, Patrick" userId="ba666de4-0d21-43a6-8e66-51a18aae1b4a" providerId="ADAL" clId="{FA49A545-90DC-4DCB-8572-7793A99D8817}" dt="2023-12-14T19:14:02.777" v="921" actId="1076"/>
          <ac:cxnSpMkLst>
            <pc:docMk/>
            <pc:sldMk cId="1969743803" sldId="283"/>
            <ac:cxnSpMk id="27" creationId="{481E2EBE-2641-39A5-8356-1272DBA5A575}"/>
          </ac:cxnSpMkLst>
        </pc:cxnChg>
        <pc:cxnChg chg="add del mod">
          <ac:chgData name="Abels, Patrick" userId="ba666de4-0d21-43a6-8e66-51a18aae1b4a" providerId="ADAL" clId="{FA49A545-90DC-4DCB-8572-7793A99D8817}" dt="2023-12-14T19:13:50.595" v="920" actId="478"/>
          <ac:cxnSpMkLst>
            <pc:docMk/>
            <pc:sldMk cId="1969743803" sldId="283"/>
            <ac:cxnSpMk id="28" creationId="{20752F50-0AAF-E070-D4D7-67A4BA5174FC}"/>
          </ac:cxnSpMkLst>
        </pc:cxnChg>
      </pc:sldChg>
      <pc:sldChg chg="addSp delSp modSp new mod">
        <pc:chgData name="Abels, Patrick" userId="ba666de4-0d21-43a6-8e66-51a18aae1b4a" providerId="ADAL" clId="{FA49A545-90DC-4DCB-8572-7793A99D8817}" dt="2023-12-14T19:22:42.271" v="998" actId="1037"/>
        <pc:sldMkLst>
          <pc:docMk/>
          <pc:sldMk cId="3935385422" sldId="284"/>
        </pc:sldMkLst>
        <pc:spChg chg="del">
          <ac:chgData name="Abels, Patrick" userId="ba666de4-0d21-43a6-8e66-51a18aae1b4a" providerId="ADAL" clId="{FA49A545-90DC-4DCB-8572-7793A99D8817}" dt="2023-12-14T19:17:02.796" v="965" actId="478"/>
          <ac:spMkLst>
            <pc:docMk/>
            <pc:sldMk cId="3935385422" sldId="284"/>
            <ac:spMk id="2" creationId="{AA619996-D186-88BB-A529-28D8679248A9}"/>
          </ac:spMkLst>
        </pc:spChg>
        <pc:spChg chg="mod">
          <ac:chgData name="Abels, Patrick" userId="ba666de4-0d21-43a6-8e66-51a18aae1b4a" providerId="ADAL" clId="{FA49A545-90DC-4DCB-8572-7793A99D8817}" dt="2023-12-14T19:17:15.072" v="968" actId="20577"/>
          <ac:spMkLst>
            <pc:docMk/>
            <pc:sldMk cId="3935385422" sldId="284"/>
            <ac:spMk id="3" creationId="{7D914A29-ECD2-FE9E-6952-90E00A9049B1}"/>
          </ac:spMkLst>
        </pc:spChg>
        <pc:picChg chg="add mod">
          <ac:chgData name="Abels, Patrick" userId="ba666de4-0d21-43a6-8e66-51a18aae1b4a" providerId="ADAL" clId="{FA49A545-90DC-4DCB-8572-7793A99D8817}" dt="2023-12-14T19:22:42.271" v="998" actId="1037"/>
          <ac:picMkLst>
            <pc:docMk/>
            <pc:sldMk cId="3935385422" sldId="284"/>
            <ac:picMk id="5" creationId="{3E51A182-CE62-EE05-0991-9D2845961BA3}"/>
          </ac:picMkLst>
        </pc:picChg>
        <pc:picChg chg="add mod">
          <ac:chgData name="Abels, Patrick" userId="ba666de4-0d21-43a6-8e66-51a18aae1b4a" providerId="ADAL" clId="{FA49A545-90DC-4DCB-8572-7793A99D8817}" dt="2023-12-14T19:22:33.734" v="994" actId="1076"/>
          <ac:picMkLst>
            <pc:docMk/>
            <pc:sldMk cId="3935385422" sldId="284"/>
            <ac:picMk id="7" creationId="{348E479B-36D5-96D0-E9FB-1D232440ADBB}"/>
          </ac:picMkLst>
        </pc:picChg>
      </pc:sldChg>
    </pc:docChg>
  </pc:docChgLst>
  <pc:docChgLst>
    <pc:chgData name="Abels, Patrick" userId="ba666de4-0d21-43a6-8e66-51a18aae1b4a" providerId="ADAL" clId="{D8DF2073-8301-0340-BCD5-9C384D346332}"/>
    <pc:docChg chg="modSld">
      <pc:chgData name="Abels, Patrick" userId="ba666de4-0d21-43a6-8e66-51a18aae1b4a" providerId="ADAL" clId="{D8DF2073-8301-0340-BCD5-9C384D346332}" dt="2024-01-31T11:13:23.305" v="16" actId="20577"/>
      <pc:docMkLst>
        <pc:docMk/>
      </pc:docMkLst>
      <pc:sldChg chg="modSp">
        <pc:chgData name="Abels, Patrick" userId="ba666de4-0d21-43a6-8e66-51a18aae1b4a" providerId="ADAL" clId="{D8DF2073-8301-0340-BCD5-9C384D346332}" dt="2024-01-31T11:13:23.305" v="16" actId="20577"/>
        <pc:sldMkLst>
          <pc:docMk/>
          <pc:sldMk cId="1969743803" sldId="283"/>
        </pc:sldMkLst>
        <pc:spChg chg="mod">
          <ac:chgData name="Abels, Patrick" userId="ba666de4-0d21-43a6-8e66-51a18aae1b4a" providerId="ADAL" clId="{D8DF2073-8301-0340-BCD5-9C384D346332}" dt="2024-01-31T11:13:23.305" v="16" actId="20577"/>
          <ac:spMkLst>
            <pc:docMk/>
            <pc:sldMk cId="1969743803" sldId="283"/>
            <ac:spMk id="2" creationId="{C76BE0AD-82F3-417E-0871-8CF74779D9C7}"/>
          </ac:spMkLst>
        </pc:spChg>
      </pc:sldChg>
    </pc:docChg>
  </pc:docChgLst>
  <pc:docChgLst>
    <pc:chgData name="Abels, Patrick" userId="ba666de4-0d21-43a6-8e66-51a18aae1b4a" providerId="ADAL" clId="{88A3672C-9F91-43AF-B363-100876002DF0}"/>
    <pc:docChg chg="undo redo custSel addSld delSld modSld">
      <pc:chgData name="Abels, Patrick" userId="ba666de4-0d21-43a6-8e66-51a18aae1b4a" providerId="ADAL" clId="{88A3672C-9F91-43AF-B363-100876002DF0}" dt="2023-10-31T22:22:15.262" v="945" actId="20577"/>
      <pc:docMkLst>
        <pc:docMk/>
      </pc:docMkLst>
      <pc:sldChg chg="modSp mod">
        <pc:chgData name="Abels, Patrick" userId="ba666de4-0d21-43a6-8e66-51a18aae1b4a" providerId="ADAL" clId="{88A3672C-9F91-43AF-B363-100876002DF0}" dt="2023-10-31T21:48:33.415" v="321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88A3672C-9F91-43AF-B363-100876002DF0}" dt="2023-10-31T21:48:33.415" v="321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addSp delSp modSp mod">
        <pc:chgData name="Abels, Patrick" userId="ba666de4-0d21-43a6-8e66-51a18aae1b4a" providerId="ADAL" clId="{88A3672C-9F91-43AF-B363-100876002DF0}" dt="2023-10-31T22:14:58.773" v="932" actId="166"/>
        <pc:sldMkLst>
          <pc:docMk/>
          <pc:sldMk cId="3366437632" sldId="259"/>
        </pc:sldMkLst>
        <pc:spChg chg="mod ord">
          <ac:chgData name="Abels, Patrick" userId="ba666de4-0d21-43a6-8e66-51a18aae1b4a" providerId="ADAL" clId="{88A3672C-9F91-43AF-B363-100876002DF0}" dt="2023-10-31T22:14:58.773" v="932" actId="166"/>
          <ac:spMkLst>
            <pc:docMk/>
            <pc:sldMk cId="3366437632" sldId="259"/>
            <ac:spMk id="2" creationId="{D75C1544-77A2-CE22-C31D-D08864B78BAE}"/>
          </ac:spMkLst>
        </pc:spChg>
        <pc:spChg chg="add mod">
          <ac:chgData name="Abels, Patrick" userId="ba666de4-0d21-43a6-8e66-51a18aae1b4a" providerId="ADAL" clId="{88A3672C-9F91-43AF-B363-100876002DF0}" dt="2023-10-31T22:14:25.177" v="926" actId="14100"/>
          <ac:spMkLst>
            <pc:docMk/>
            <pc:sldMk cId="3366437632" sldId="259"/>
            <ac:spMk id="15" creationId="{A4D9D0DC-EAD2-A663-BD8B-C6426B23B0E3}"/>
          </ac:spMkLst>
        </pc:spChg>
        <pc:spChg chg="add mod">
          <ac:chgData name="Abels, Patrick" userId="ba666de4-0d21-43a6-8e66-51a18aae1b4a" providerId="ADAL" clId="{88A3672C-9F91-43AF-B363-100876002DF0}" dt="2023-10-31T22:14:36.224" v="928" actId="1076"/>
          <ac:spMkLst>
            <pc:docMk/>
            <pc:sldMk cId="3366437632" sldId="259"/>
            <ac:spMk id="16" creationId="{E260A3EA-EF72-2CDB-70B2-03C70EB8ECFC}"/>
          </ac:spMkLst>
        </pc:spChg>
        <pc:spChg chg="add mod">
          <ac:chgData name="Abels, Patrick" userId="ba666de4-0d21-43a6-8e66-51a18aae1b4a" providerId="ADAL" clId="{88A3672C-9F91-43AF-B363-100876002DF0}" dt="2023-10-31T22:14:33.406" v="927" actId="1076"/>
          <ac:spMkLst>
            <pc:docMk/>
            <pc:sldMk cId="3366437632" sldId="259"/>
            <ac:spMk id="17" creationId="{073E519A-F8A0-35C6-E61D-BA250FFD2C38}"/>
          </ac:spMkLst>
        </pc:spChg>
        <pc:spChg chg="add mod">
          <ac:chgData name="Abels, Patrick" userId="ba666de4-0d21-43a6-8e66-51a18aae1b4a" providerId="ADAL" clId="{88A3672C-9F91-43AF-B363-100876002DF0}" dt="2023-10-31T22:14:38.840" v="929" actId="1076"/>
          <ac:spMkLst>
            <pc:docMk/>
            <pc:sldMk cId="3366437632" sldId="259"/>
            <ac:spMk id="20" creationId="{64FCF163-814E-31F5-0010-289B2D1EDD41}"/>
          </ac:spMkLst>
        </pc:spChg>
        <pc:spChg chg="add mod">
          <ac:chgData name="Abels, Patrick" userId="ba666de4-0d21-43a6-8e66-51a18aae1b4a" providerId="ADAL" clId="{88A3672C-9F91-43AF-B363-100876002DF0}" dt="2023-10-31T22:14:46.566" v="931" actId="1076"/>
          <ac:spMkLst>
            <pc:docMk/>
            <pc:sldMk cId="3366437632" sldId="259"/>
            <ac:spMk id="21" creationId="{6F8CD28C-88F3-BA97-F3F9-0E3257247E78}"/>
          </ac:spMkLst>
        </pc:spChg>
        <pc:picChg chg="add del mod">
          <ac:chgData name="Abels, Patrick" userId="ba666de4-0d21-43a6-8e66-51a18aae1b4a" providerId="ADAL" clId="{88A3672C-9F91-43AF-B363-100876002DF0}" dt="2023-10-31T22:06:05.045" v="815" actId="478"/>
          <ac:picMkLst>
            <pc:docMk/>
            <pc:sldMk cId="3366437632" sldId="259"/>
            <ac:picMk id="4" creationId="{45FA14CA-C616-2CFC-2CFD-31BB748D2020}"/>
          </ac:picMkLst>
        </pc:picChg>
        <pc:picChg chg="add del mod">
          <ac:chgData name="Abels, Patrick" userId="ba666de4-0d21-43a6-8e66-51a18aae1b4a" providerId="ADAL" clId="{88A3672C-9F91-43AF-B363-100876002DF0}" dt="2023-10-31T22:06:04.134" v="814" actId="478"/>
          <ac:picMkLst>
            <pc:docMk/>
            <pc:sldMk cId="3366437632" sldId="259"/>
            <ac:picMk id="6" creationId="{22B2884A-7E03-8018-32D2-FE533BECA452}"/>
          </ac:picMkLst>
        </pc:picChg>
        <pc:picChg chg="add del mod">
          <ac:chgData name="Abels, Patrick" userId="ba666de4-0d21-43a6-8e66-51a18aae1b4a" providerId="ADAL" clId="{88A3672C-9F91-43AF-B363-100876002DF0}" dt="2023-10-31T22:06:44.686" v="819" actId="478"/>
          <ac:picMkLst>
            <pc:docMk/>
            <pc:sldMk cId="3366437632" sldId="259"/>
            <ac:picMk id="8" creationId="{3851FCC6-3B54-EF31-5B7A-4AE04A33A924}"/>
          </ac:picMkLst>
        </pc:picChg>
        <pc:picChg chg="add del mod">
          <ac:chgData name="Abels, Patrick" userId="ba666de4-0d21-43a6-8e66-51a18aae1b4a" providerId="ADAL" clId="{88A3672C-9F91-43AF-B363-100876002DF0}" dt="2023-10-31T22:06:50.807" v="822" actId="478"/>
          <ac:picMkLst>
            <pc:docMk/>
            <pc:sldMk cId="3366437632" sldId="259"/>
            <ac:picMk id="10" creationId="{B730F4A1-867E-CD06-6DFA-883B2DDD843D}"/>
          </ac:picMkLst>
        </pc:picChg>
        <pc:picChg chg="add del mod">
          <ac:chgData name="Abels, Patrick" userId="ba666de4-0d21-43a6-8e66-51a18aae1b4a" providerId="ADAL" clId="{88A3672C-9F91-43AF-B363-100876002DF0}" dt="2023-10-31T22:08:01.696" v="833" actId="478"/>
          <ac:picMkLst>
            <pc:docMk/>
            <pc:sldMk cId="3366437632" sldId="259"/>
            <ac:picMk id="12" creationId="{7A670AF9-E222-8645-4A54-4C224212F9AE}"/>
          </ac:picMkLst>
        </pc:picChg>
        <pc:picChg chg="add del mod ord modCrop">
          <ac:chgData name="Abels, Patrick" userId="ba666de4-0d21-43a6-8e66-51a18aae1b4a" providerId="ADAL" clId="{88A3672C-9F91-43AF-B363-100876002DF0}" dt="2023-10-31T22:12:16.356" v="869" actId="478"/>
          <ac:picMkLst>
            <pc:docMk/>
            <pc:sldMk cId="3366437632" sldId="259"/>
            <ac:picMk id="14" creationId="{1434FA40-8069-9E42-442A-EA84A1E4E969}"/>
          </ac:picMkLst>
        </pc:picChg>
        <pc:picChg chg="add del mod">
          <ac:chgData name="Abels, Patrick" userId="ba666de4-0d21-43a6-8e66-51a18aae1b4a" providerId="ADAL" clId="{88A3672C-9F91-43AF-B363-100876002DF0}" dt="2023-10-31T22:13:32.007" v="900" actId="478"/>
          <ac:picMkLst>
            <pc:docMk/>
            <pc:sldMk cId="3366437632" sldId="259"/>
            <ac:picMk id="19" creationId="{61197180-A8A8-D57E-BB27-49C3C9AD7CA0}"/>
          </ac:picMkLst>
        </pc:picChg>
      </pc:sldChg>
      <pc:sldChg chg="del">
        <pc:chgData name="Abels, Patrick" userId="ba666de4-0d21-43a6-8e66-51a18aae1b4a" providerId="ADAL" clId="{88A3672C-9F91-43AF-B363-100876002DF0}" dt="2023-10-31T21:49:02.515" v="322" actId="47"/>
        <pc:sldMkLst>
          <pc:docMk/>
          <pc:sldMk cId="4223110314" sldId="261"/>
        </pc:sldMkLst>
      </pc:sldChg>
      <pc:sldChg chg="del">
        <pc:chgData name="Abels, Patrick" userId="ba666de4-0d21-43a6-8e66-51a18aae1b4a" providerId="ADAL" clId="{88A3672C-9F91-43AF-B363-100876002DF0}" dt="2023-10-31T21:49:04.689" v="323" actId="47"/>
        <pc:sldMkLst>
          <pc:docMk/>
          <pc:sldMk cId="4127666779" sldId="262"/>
        </pc:sldMkLst>
      </pc:sldChg>
      <pc:sldChg chg="del">
        <pc:chgData name="Abels, Patrick" userId="ba666de4-0d21-43a6-8e66-51a18aae1b4a" providerId="ADAL" clId="{88A3672C-9F91-43AF-B363-100876002DF0}" dt="2023-10-31T21:49:02.515" v="322" actId="47"/>
        <pc:sldMkLst>
          <pc:docMk/>
          <pc:sldMk cId="3051316058" sldId="264"/>
        </pc:sldMkLst>
      </pc:sldChg>
      <pc:sldChg chg="delSp modSp add del mod modTransition">
        <pc:chgData name="Abels, Patrick" userId="ba666de4-0d21-43a6-8e66-51a18aae1b4a" providerId="ADAL" clId="{88A3672C-9F91-43AF-B363-100876002DF0}" dt="2023-10-31T22:03:26.630" v="801" actId="47"/>
        <pc:sldMkLst>
          <pc:docMk/>
          <pc:sldMk cId="2628582133" sldId="265"/>
        </pc:sldMkLst>
        <pc:spChg chg="mod">
          <ac:chgData name="Abels, Patrick" userId="ba666de4-0d21-43a6-8e66-51a18aae1b4a" providerId="ADAL" clId="{88A3672C-9F91-43AF-B363-100876002DF0}" dt="2023-10-31T21:50:31.255" v="437" actId="14100"/>
          <ac:spMkLst>
            <pc:docMk/>
            <pc:sldMk cId="2628582133" sldId="265"/>
            <ac:spMk id="2" creationId="{D75C1544-77A2-CE22-C31D-D08864B78BAE}"/>
          </ac:spMkLst>
        </pc:spChg>
        <pc:grpChg chg="del">
          <ac:chgData name="Abels, Patrick" userId="ba666de4-0d21-43a6-8e66-51a18aae1b4a" providerId="ADAL" clId="{88A3672C-9F91-43AF-B363-100876002DF0}" dt="2023-10-31T21:50:08.427" v="435" actId="478"/>
          <ac:grpSpMkLst>
            <pc:docMk/>
            <pc:sldMk cId="2628582133" sldId="265"/>
            <ac:grpSpMk id="53" creationId="{44807126-5698-6910-23F8-DFBE934F1094}"/>
          </ac:grpSpMkLst>
        </pc:grpChg>
      </pc:sldChg>
      <pc:sldChg chg="del">
        <pc:chgData name="Abels, Patrick" userId="ba666de4-0d21-43a6-8e66-51a18aae1b4a" providerId="ADAL" clId="{88A3672C-9F91-43AF-B363-100876002DF0}" dt="2023-10-31T21:49:02.515" v="322" actId="47"/>
        <pc:sldMkLst>
          <pc:docMk/>
          <pc:sldMk cId="4269764945" sldId="265"/>
        </pc:sldMkLst>
      </pc:sldChg>
      <pc:sldChg chg="del">
        <pc:chgData name="Abels, Patrick" userId="ba666de4-0d21-43a6-8e66-51a18aae1b4a" providerId="ADAL" clId="{88A3672C-9F91-43AF-B363-100876002DF0}" dt="2023-10-31T21:49:02.515" v="322" actId="47"/>
        <pc:sldMkLst>
          <pc:docMk/>
          <pc:sldMk cId="1748216249" sldId="266"/>
        </pc:sldMkLst>
      </pc:sldChg>
      <pc:sldChg chg="del">
        <pc:chgData name="Abels, Patrick" userId="ba666de4-0d21-43a6-8e66-51a18aae1b4a" providerId="ADAL" clId="{88A3672C-9F91-43AF-B363-100876002DF0}" dt="2023-10-31T21:49:02.515" v="322" actId="47"/>
        <pc:sldMkLst>
          <pc:docMk/>
          <pc:sldMk cId="1699506209" sldId="267"/>
        </pc:sldMkLst>
      </pc:sldChg>
      <pc:sldChg chg="modSp add del mod modTransition">
        <pc:chgData name="Abels, Patrick" userId="ba666de4-0d21-43a6-8e66-51a18aae1b4a" providerId="ADAL" clId="{88A3672C-9F91-43AF-B363-100876002DF0}" dt="2023-10-31T21:43:15.528" v="69" actId="47"/>
        <pc:sldMkLst>
          <pc:docMk/>
          <pc:sldMk cId="3648078419" sldId="268"/>
        </pc:sldMkLst>
        <pc:spChg chg="mod">
          <ac:chgData name="Abels, Patrick" userId="ba666de4-0d21-43a6-8e66-51a18aae1b4a" providerId="ADAL" clId="{88A3672C-9F91-43AF-B363-100876002DF0}" dt="2023-10-31T21:41:45.467" v="39" actId="207"/>
          <ac:spMkLst>
            <pc:docMk/>
            <pc:sldMk cId="3648078419" sldId="268"/>
            <ac:spMk id="2" creationId="{D75C1544-77A2-CE22-C31D-D08864B78BAE}"/>
          </ac:spMkLst>
        </pc:spChg>
      </pc:sldChg>
      <pc:sldChg chg="modSp new mod modTransition">
        <pc:chgData name="Abels, Patrick" userId="ba666de4-0d21-43a6-8e66-51a18aae1b4a" providerId="ADAL" clId="{88A3672C-9F91-43AF-B363-100876002DF0}" dt="2023-10-31T21:43:45.315" v="109"/>
        <pc:sldMkLst>
          <pc:docMk/>
          <pc:sldMk cId="4195507967" sldId="268"/>
        </pc:sldMkLst>
        <pc:spChg chg="mod">
          <ac:chgData name="Abels, Patrick" userId="ba666de4-0d21-43a6-8e66-51a18aae1b4a" providerId="ADAL" clId="{88A3672C-9F91-43AF-B363-100876002DF0}" dt="2023-10-31T21:43:33.500" v="107" actId="403"/>
          <ac:spMkLst>
            <pc:docMk/>
            <pc:sldMk cId="4195507967" sldId="268"/>
            <ac:spMk id="2" creationId="{407CA8FE-FB1A-6EF9-C27E-FF38A12ABE76}"/>
          </ac:spMkLst>
        </pc:spChg>
      </pc:sldChg>
      <pc:sldChg chg="addSp delSp modSp new mod">
        <pc:chgData name="Abels, Patrick" userId="ba666de4-0d21-43a6-8e66-51a18aae1b4a" providerId="ADAL" clId="{88A3672C-9F91-43AF-B363-100876002DF0}" dt="2023-10-31T21:54:00.327" v="555" actId="1076"/>
        <pc:sldMkLst>
          <pc:docMk/>
          <pc:sldMk cId="1535252720" sldId="269"/>
        </pc:sldMkLst>
        <pc:spChg chg="del">
          <ac:chgData name="Abels, Patrick" userId="ba666de4-0d21-43a6-8e66-51a18aae1b4a" providerId="ADAL" clId="{88A3672C-9F91-43AF-B363-100876002DF0}" dt="2023-10-31T21:52:16.679" v="510" actId="478"/>
          <ac:spMkLst>
            <pc:docMk/>
            <pc:sldMk cId="1535252720" sldId="269"/>
            <ac:spMk id="2" creationId="{10E2ADE9-92ED-8445-4F43-D0FC4C290D62}"/>
          </ac:spMkLst>
        </pc:spChg>
        <pc:spChg chg="mod">
          <ac:chgData name="Abels, Patrick" userId="ba666de4-0d21-43a6-8e66-51a18aae1b4a" providerId="ADAL" clId="{88A3672C-9F91-43AF-B363-100876002DF0}" dt="2023-10-31T21:50:57.144" v="453" actId="20577"/>
          <ac:spMkLst>
            <pc:docMk/>
            <pc:sldMk cId="1535252720" sldId="269"/>
            <ac:spMk id="3" creationId="{01ECBF5A-FC38-589B-9B3F-519D1EC2FC51}"/>
          </ac:spMkLst>
        </pc:spChg>
        <pc:picChg chg="add mod modCrop">
          <ac:chgData name="Abels, Patrick" userId="ba666de4-0d21-43a6-8e66-51a18aae1b4a" providerId="ADAL" clId="{88A3672C-9F91-43AF-B363-100876002DF0}" dt="2023-10-31T21:53:52.567" v="552" actId="732"/>
          <ac:picMkLst>
            <pc:docMk/>
            <pc:sldMk cId="1535252720" sldId="269"/>
            <ac:picMk id="5" creationId="{A55768DE-1B32-730B-D638-4AA69C68A07E}"/>
          </ac:picMkLst>
        </pc:picChg>
        <pc:picChg chg="add mod modCrop">
          <ac:chgData name="Abels, Patrick" userId="ba666de4-0d21-43a6-8e66-51a18aae1b4a" providerId="ADAL" clId="{88A3672C-9F91-43AF-B363-100876002DF0}" dt="2023-10-31T21:53:10.228" v="549" actId="1037"/>
          <ac:picMkLst>
            <pc:docMk/>
            <pc:sldMk cId="1535252720" sldId="269"/>
            <ac:picMk id="6" creationId="{E8AAABB1-4D17-AEFF-D432-E227BB806A55}"/>
          </ac:picMkLst>
        </pc:picChg>
        <pc:picChg chg="add mod">
          <ac:chgData name="Abels, Patrick" userId="ba666de4-0d21-43a6-8e66-51a18aae1b4a" providerId="ADAL" clId="{88A3672C-9F91-43AF-B363-100876002DF0}" dt="2023-10-31T21:54:00.327" v="555" actId="1076"/>
          <ac:picMkLst>
            <pc:docMk/>
            <pc:sldMk cId="1535252720" sldId="269"/>
            <ac:picMk id="8" creationId="{6D3D9D43-53AE-659C-10CA-0077B713189A}"/>
          </ac:picMkLst>
        </pc:picChg>
      </pc:sldChg>
      <pc:sldChg chg="addSp delSp modSp add mod">
        <pc:chgData name="Abels, Patrick" userId="ba666de4-0d21-43a6-8e66-51a18aae1b4a" providerId="ADAL" clId="{88A3672C-9F91-43AF-B363-100876002DF0}" dt="2023-10-31T21:55:52.363" v="591" actId="1035"/>
        <pc:sldMkLst>
          <pc:docMk/>
          <pc:sldMk cId="1511303105" sldId="270"/>
        </pc:sldMkLst>
        <pc:spChg chg="del">
          <ac:chgData name="Abels, Patrick" userId="ba666de4-0d21-43a6-8e66-51a18aae1b4a" providerId="ADAL" clId="{88A3672C-9F91-43AF-B363-100876002DF0}" dt="2023-10-31T21:54:35.785" v="556" actId="478"/>
          <ac:spMkLst>
            <pc:docMk/>
            <pc:sldMk cId="1511303105" sldId="270"/>
            <ac:spMk id="2" creationId="{10E2ADE9-92ED-8445-4F43-D0FC4C290D62}"/>
          </ac:spMkLst>
        </pc:spChg>
        <pc:spChg chg="mod">
          <ac:chgData name="Abels, Patrick" userId="ba666de4-0d21-43a6-8e66-51a18aae1b4a" providerId="ADAL" clId="{88A3672C-9F91-43AF-B363-100876002DF0}" dt="2023-10-31T21:51:20.485" v="479" actId="14100"/>
          <ac:spMkLst>
            <pc:docMk/>
            <pc:sldMk cId="1511303105" sldId="270"/>
            <ac:spMk id="3" creationId="{01ECBF5A-FC38-589B-9B3F-519D1EC2FC51}"/>
          </ac:spMkLst>
        </pc:spChg>
        <pc:picChg chg="add mod modCrop">
          <ac:chgData name="Abels, Patrick" userId="ba666de4-0d21-43a6-8e66-51a18aae1b4a" providerId="ADAL" clId="{88A3672C-9F91-43AF-B363-100876002DF0}" dt="2023-10-31T21:55:12.951" v="566" actId="732"/>
          <ac:picMkLst>
            <pc:docMk/>
            <pc:sldMk cId="1511303105" sldId="270"/>
            <ac:picMk id="5" creationId="{08E8891B-6FE1-7D33-3665-D81677EDED89}"/>
          </ac:picMkLst>
        </pc:picChg>
        <pc:picChg chg="add mod modCrop">
          <ac:chgData name="Abels, Patrick" userId="ba666de4-0d21-43a6-8e66-51a18aae1b4a" providerId="ADAL" clId="{88A3672C-9F91-43AF-B363-100876002DF0}" dt="2023-10-31T21:55:52.363" v="591" actId="1035"/>
          <ac:picMkLst>
            <pc:docMk/>
            <pc:sldMk cId="1511303105" sldId="270"/>
            <ac:picMk id="6" creationId="{39A7D646-2E6F-84D3-B312-FB24748BA7FA}"/>
          </ac:picMkLst>
        </pc:picChg>
        <pc:picChg chg="add mod">
          <ac:chgData name="Abels, Patrick" userId="ba666de4-0d21-43a6-8e66-51a18aae1b4a" providerId="ADAL" clId="{88A3672C-9F91-43AF-B363-100876002DF0}" dt="2023-10-31T21:55:50.313" v="578" actId="1035"/>
          <ac:picMkLst>
            <pc:docMk/>
            <pc:sldMk cId="1511303105" sldId="270"/>
            <ac:picMk id="8" creationId="{3A88B908-1912-AB3B-FE15-B2073CC5C68E}"/>
          </ac:picMkLst>
        </pc:picChg>
      </pc:sldChg>
      <pc:sldChg chg="addSp delSp modSp add mod">
        <pc:chgData name="Abels, Patrick" userId="ba666de4-0d21-43a6-8e66-51a18aae1b4a" providerId="ADAL" clId="{88A3672C-9F91-43AF-B363-100876002DF0}" dt="2023-10-31T21:57:01.030" v="642" actId="1035"/>
        <pc:sldMkLst>
          <pc:docMk/>
          <pc:sldMk cId="1322635273" sldId="271"/>
        </pc:sldMkLst>
        <pc:spChg chg="del">
          <ac:chgData name="Abels, Patrick" userId="ba666de4-0d21-43a6-8e66-51a18aae1b4a" providerId="ADAL" clId="{88A3672C-9F91-43AF-B363-100876002DF0}" dt="2023-10-31T21:56:31.442" v="592" actId="478"/>
          <ac:spMkLst>
            <pc:docMk/>
            <pc:sldMk cId="1322635273" sldId="271"/>
            <ac:spMk id="2" creationId="{10E2ADE9-92ED-8445-4F43-D0FC4C290D62}"/>
          </ac:spMkLst>
        </pc:spChg>
        <pc:spChg chg="mod">
          <ac:chgData name="Abels, Patrick" userId="ba666de4-0d21-43a6-8e66-51a18aae1b4a" providerId="ADAL" clId="{88A3672C-9F91-43AF-B363-100876002DF0}" dt="2023-10-31T21:51:27.647" v="497" actId="20577"/>
          <ac:spMkLst>
            <pc:docMk/>
            <pc:sldMk cId="1322635273" sldId="271"/>
            <ac:spMk id="3" creationId="{01ECBF5A-FC38-589B-9B3F-519D1EC2FC51}"/>
          </ac:spMkLst>
        </pc:spChg>
        <pc:picChg chg="add mod modCrop">
          <ac:chgData name="Abels, Patrick" userId="ba666de4-0d21-43a6-8e66-51a18aae1b4a" providerId="ADAL" clId="{88A3672C-9F91-43AF-B363-100876002DF0}" dt="2023-10-31T21:56:53.455" v="603" actId="732"/>
          <ac:picMkLst>
            <pc:docMk/>
            <pc:sldMk cId="1322635273" sldId="271"/>
            <ac:picMk id="5" creationId="{17DF84FE-9B19-0B28-B11E-441462443B19}"/>
          </ac:picMkLst>
        </pc:picChg>
        <pc:picChg chg="add mod modCrop">
          <ac:chgData name="Abels, Patrick" userId="ba666de4-0d21-43a6-8e66-51a18aae1b4a" providerId="ADAL" clId="{88A3672C-9F91-43AF-B363-100876002DF0}" dt="2023-10-31T21:57:01.030" v="642" actId="1035"/>
          <ac:picMkLst>
            <pc:docMk/>
            <pc:sldMk cId="1322635273" sldId="271"/>
            <ac:picMk id="6" creationId="{B1537D5D-9C1B-0B2E-F6CE-C772C419C7F5}"/>
          </ac:picMkLst>
        </pc:picChg>
      </pc:sldChg>
      <pc:sldChg chg="addSp delSp modSp add mod">
        <pc:chgData name="Abels, Patrick" userId="ba666de4-0d21-43a6-8e66-51a18aae1b4a" providerId="ADAL" clId="{88A3672C-9F91-43AF-B363-100876002DF0}" dt="2023-10-31T22:00:18.462" v="670" actId="1076"/>
        <pc:sldMkLst>
          <pc:docMk/>
          <pc:sldMk cId="2650891004" sldId="272"/>
        </pc:sldMkLst>
        <pc:spChg chg="del">
          <ac:chgData name="Abels, Patrick" userId="ba666de4-0d21-43a6-8e66-51a18aae1b4a" providerId="ADAL" clId="{88A3672C-9F91-43AF-B363-100876002DF0}" dt="2023-10-31T21:57:57.603" v="643" actId="478"/>
          <ac:spMkLst>
            <pc:docMk/>
            <pc:sldMk cId="2650891004" sldId="272"/>
            <ac:spMk id="2" creationId="{10E2ADE9-92ED-8445-4F43-D0FC4C290D62}"/>
          </ac:spMkLst>
        </pc:spChg>
        <pc:spChg chg="mod">
          <ac:chgData name="Abels, Patrick" userId="ba666de4-0d21-43a6-8e66-51a18aae1b4a" providerId="ADAL" clId="{88A3672C-9F91-43AF-B363-100876002DF0}" dt="2023-10-31T21:51:34.615" v="509" actId="20577"/>
          <ac:spMkLst>
            <pc:docMk/>
            <pc:sldMk cId="2650891004" sldId="272"/>
            <ac:spMk id="3" creationId="{01ECBF5A-FC38-589B-9B3F-519D1EC2FC51}"/>
          </ac:spMkLst>
        </pc:spChg>
        <pc:picChg chg="add mod">
          <ac:chgData name="Abels, Patrick" userId="ba666de4-0d21-43a6-8e66-51a18aae1b4a" providerId="ADAL" clId="{88A3672C-9F91-43AF-B363-100876002DF0}" dt="2023-10-31T22:00:04.295" v="666" actId="1076"/>
          <ac:picMkLst>
            <pc:docMk/>
            <pc:sldMk cId="2650891004" sldId="272"/>
            <ac:picMk id="5" creationId="{3C9076B1-AB91-E798-B7CC-70FD50A42B2A}"/>
          </ac:picMkLst>
        </pc:picChg>
        <pc:picChg chg="add mod modCrop">
          <ac:chgData name="Abels, Patrick" userId="ba666de4-0d21-43a6-8e66-51a18aae1b4a" providerId="ADAL" clId="{88A3672C-9F91-43AF-B363-100876002DF0}" dt="2023-10-31T22:00:18.462" v="670" actId="1076"/>
          <ac:picMkLst>
            <pc:docMk/>
            <pc:sldMk cId="2650891004" sldId="272"/>
            <ac:picMk id="7" creationId="{011A03DD-6EC9-651A-0636-8D45FFBFA077}"/>
          </ac:picMkLst>
        </pc:picChg>
        <pc:picChg chg="add del mod modCrop">
          <ac:chgData name="Abels, Patrick" userId="ba666de4-0d21-43a6-8e66-51a18aae1b4a" providerId="ADAL" clId="{88A3672C-9F91-43AF-B363-100876002DF0}" dt="2023-10-31T21:59:55.991" v="663" actId="478"/>
          <ac:picMkLst>
            <pc:docMk/>
            <pc:sldMk cId="2650891004" sldId="272"/>
            <ac:picMk id="8" creationId="{30003FDD-6937-19A2-0A31-00922DBA7DCF}"/>
          </ac:picMkLst>
        </pc:picChg>
      </pc:sldChg>
      <pc:sldChg chg="modSp new mod">
        <pc:chgData name="Abels, Patrick" userId="ba666de4-0d21-43a6-8e66-51a18aae1b4a" providerId="ADAL" clId="{88A3672C-9F91-43AF-B363-100876002DF0}" dt="2023-10-31T22:22:15.262" v="945" actId="20577"/>
        <pc:sldMkLst>
          <pc:docMk/>
          <pc:sldMk cId="1722427942" sldId="273"/>
        </pc:sldMkLst>
        <pc:spChg chg="mod">
          <ac:chgData name="Abels, Patrick" userId="ba666de4-0d21-43a6-8e66-51a18aae1b4a" providerId="ADAL" clId="{88A3672C-9F91-43AF-B363-100876002DF0}" dt="2023-10-31T22:22:15.262" v="945" actId="20577"/>
          <ac:spMkLst>
            <pc:docMk/>
            <pc:sldMk cId="1722427942" sldId="273"/>
            <ac:spMk id="2" creationId="{9AB4A751-8F07-093D-AF8D-F931909DA7A8}"/>
          </ac:spMkLst>
        </pc:spChg>
      </pc:sldChg>
      <pc:sldChg chg="addSp modSp new mod modTransition">
        <pc:chgData name="Abels, Patrick" userId="ba666de4-0d21-43a6-8e66-51a18aae1b4a" providerId="ADAL" clId="{88A3672C-9F91-43AF-B363-100876002DF0}" dt="2023-10-31T22:03:33.927" v="803"/>
        <pc:sldMkLst>
          <pc:docMk/>
          <pc:sldMk cId="2066371292" sldId="274"/>
        </pc:sldMkLst>
        <pc:spChg chg="mod">
          <ac:chgData name="Abels, Patrick" userId="ba666de4-0d21-43a6-8e66-51a18aae1b4a" providerId="ADAL" clId="{88A3672C-9F91-43AF-B363-100876002DF0}" dt="2023-10-31T22:03:16.215" v="776" actId="14100"/>
          <ac:spMkLst>
            <pc:docMk/>
            <pc:sldMk cId="2066371292" sldId="274"/>
            <ac:spMk id="2" creationId="{819E8F8D-31D9-B7B0-30D7-BC7419B3BDAB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4" creationId="{7351B586-6B87-52D6-5ABF-CCA0AE7A3339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5" creationId="{BFF8A199-73CC-2C7F-8F91-FEA0E7AE8426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6" creationId="{2681FE15-00BB-D7F4-698F-26685367A2B6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7" creationId="{EC6712EA-8236-CC4C-2DE0-5DEA71AEE5EB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8" creationId="{91E54009-C231-39EA-DF1B-7C3F05D692A6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0" creationId="{1E4A0B40-6446-335C-268B-1D3CF952F7BC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1" creationId="{1D804C96-EC7D-3517-05F2-467EC6F962F3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2" creationId="{E1528EC1-E914-EAE5-5472-0D352C2516E9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3" creationId="{905660C6-B838-952A-BEDC-540F826E7BA2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4" creationId="{84903ED2-AD7B-47E6-7B61-A6B14AF96F2D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6" creationId="{136C568E-9678-51E9-1ACB-769A70E72857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7" creationId="{5A54CC06-CD2C-06FD-0284-3D5AF319A113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8" creationId="{E871413C-EF6E-9D25-47DF-287F528D9923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9" creationId="{B926EDD1-66D0-28E8-9FD9-AE1307A5EFF7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0" creationId="{C04196CB-6030-4CC9-6AE3-3591E2598BF4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2" creationId="{5FC087FB-AB0B-8616-C829-FDF1FBFE8A48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3" creationId="{73D5F4DB-7DCC-AB87-E313-0D1562CB47BA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4" creationId="{6E883ED4-AF8E-661A-B375-14FA5BAAFB9B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5" creationId="{F3FB2F66-5723-5A4E-62E9-C897F379F18D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6" creationId="{EECBBC7A-75D4-E230-0E5F-E01CC15A176C}"/>
          </ac:spMkLst>
        </pc:spChg>
        <pc:grpChg chg="add mod">
          <ac:chgData name="Abels, Patrick" userId="ba666de4-0d21-43a6-8e66-51a18aae1b4a" providerId="ADAL" clId="{88A3672C-9F91-43AF-B363-100876002DF0}" dt="2023-10-31T22:03:22.234" v="800" actId="1038"/>
          <ac:grpSpMkLst>
            <pc:docMk/>
            <pc:sldMk cId="2066371292" sldId="274"/>
            <ac:grpSpMk id="3" creationId="{6E2669C7-B48A-C21E-B145-D6687B8984AF}"/>
          </ac:grpSpMkLst>
        </pc:grpChg>
        <pc:grpChg chg="add mod">
          <ac:chgData name="Abels, Patrick" userId="ba666de4-0d21-43a6-8e66-51a18aae1b4a" providerId="ADAL" clId="{88A3672C-9F91-43AF-B363-100876002DF0}" dt="2023-10-31T22:03:22.234" v="800" actId="1038"/>
          <ac:grpSpMkLst>
            <pc:docMk/>
            <pc:sldMk cId="2066371292" sldId="274"/>
            <ac:grpSpMk id="9" creationId="{C9BD44CA-7DAE-79DF-E1EC-E644A71836CF}"/>
          </ac:grpSpMkLst>
        </pc:grpChg>
        <pc:grpChg chg="add mod">
          <ac:chgData name="Abels, Patrick" userId="ba666de4-0d21-43a6-8e66-51a18aae1b4a" providerId="ADAL" clId="{88A3672C-9F91-43AF-B363-100876002DF0}" dt="2023-10-31T22:03:22.234" v="800" actId="1038"/>
          <ac:grpSpMkLst>
            <pc:docMk/>
            <pc:sldMk cId="2066371292" sldId="274"/>
            <ac:grpSpMk id="15" creationId="{97449E22-6BC9-BBD8-FCE7-DB3B329F76A7}"/>
          </ac:grpSpMkLst>
        </pc:grpChg>
        <pc:grpChg chg="add mod">
          <ac:chgData name="Abels, Patrick" userId="ba666de4-0d21-43a6-8e66-51a18aae1b4a" providerId="ADAL" clId="{88A3672C-9F91-43AF-B363-100876002DF0}" dt="2023-10-31T22:03:22.234" v="800" actId="1038"/>
          <ac:grpSpMkLst>
            <pc:docMk/>
            <pc:sldMk cId="2066371292" sldId="274"/>
            <ac:grpSpMk id="21" creationId="{A54DE072-1ACE-7B47-8B6F-3F5318761405}"/>
          </ac:grpSpMkLst>
        </pc:grpChg>
      </pc:sldChg>
    </pc:docChg>
  </pc:docChgLst>
  <pc:docChgLst>
    <pc:chgData name="Abels, Patrick" userId="ba666de4-0d21-43a6-8e66-51a18aae1b4a" providerId="ADAL" clId="{FC0F903D-4E86-4637-A930-82D54CC69AD8}"/>
    <pc:docChg chg="undo custSel addSld delSld modSld">
      <pc:chgData name="Abels, Patrick" userId="ba666de4-0d21-43a6-8e66-51a18aae1b4a" providerId="ADAL" clId="{FC0F903D-4E86-4637-A930-82D54CC69AD8}" dt="2023-10-08T12:12:33.119" v="551" actId="207"/>
      <pc:docMkLst>
        <pc:docMk/>
      </pc:docMkLst>
      <pc:sldChg chg="modSp mod">
        <pc:chgData name="Abels, Patrick" userId="ba666de4-0d21-43a6-8e66-51a18aae1b4a" providerId="ADAL" clId="{FC0F903D-4E86-4637-A930-82D54CC69AD8}" dt="2023-09-27T08:45:45.001" v="143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FC0F903D-4E86-4637-A930-82D54CC69AD8}" dt="2023-09-27T08:45:45.001" v="143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FC0F903D-4E86-4637-A930-82D54CC69AD8}" dt="2023-09-27T08:46:30.791" v="165" actId="6549"/>
        <pc:sldMkLst>
          <pc:docMk/>
          <pc:sldMk cId="3366437632" sldId="259"/>
        </pc:sldMkLst>
        <pc:spChg chg="mod">
          <ac:chgData name="Abels, Patrick" userId="ba666de4-0d21-43a6-8e66-51a18aae1b4a" providerId="ADAL" clId="{FC0F903D-4E86-4637-A930-82D54CC69AD8}" dt="2023-09-27T08:46:30.791" v="165" actId="6549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FC0F903D-4E86-4637-A930-82D54CC69AD8}" dt="2023-09-27T08:54:01.367" v="319" actId="1036"/>
        <pc:sldMkLst>
          <pc:docMk/>
          <pc:sldMk cId="4223110314" sldId="261"/>
        </pc:sldMkLst>
        <pc:spChg chg="mod">
          <ac:chgData name="Abels, Patrick" userId="ba666de4-0d21-43a6-8e66-51a18aae1b4a" providerId="ADAL" clId="{FC0F903D-4E86-4637-A930-82D54CC69AD8}" dt="2023-09-27T08:46:52.898" v="173" actId="20577"/>
          <ac:spMkLst>
            <pc:docMk/>
            <pc:sldMk cId="4223110314" sldId="261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FC0F903D-4E86-4637-A930-82D54CC69AD8}" dt="2023-09-27T08:54:01.367" v="319" actId="1036"/>
          <ac:picMkLst>
            <pc:docMk/>
            <pc:sldMk cId="4223110314" sldId="261"/>
            <ac:picMk id="4" creationId="{CB95626A-6354-C019-BDC8-A3C9F3297522}"/>
          </ac:picMkLst>
        </pc:picChg>
        <pc:picChg chg="del">
          <ac:chgData name="Abels, Patrick" userId="ba666de4-0d21-43a6-8e66-51a18aae1b4a" providerId="ADAL" clId="{FC0F903D-4E86-4637-A930-82D54CC69AD8}" dt="2023-09-27T08:46:39.702" v="168" actId="478"/>
          <ac:picMkLst>
            <pc:docMk/>
            <pc:sldMk cId="4223110314" sldId="261"/>
            <ac:picMk id="5" creationId="{1A9A1F3E-DD95-1397-1815-D50558953F0B}"/>
          </ac:picMkLst>
        </pc:picChg>
        <pc:picChg chg="add del mod modCrop">
          <ac:chgData name="Abels, Patrick" userId="ba666de4-0d21-43a6-8e66-51a18aae1b4a" providerId="ADAL" clId="{FC0F903D-4E86-4637-A930-82D54CC69AD8}" dt="2023-09-27T08:50:00.240" v="185" actId="478"/>
          <ac:picMkLst>
            <pc:docMk/>
            <pc:sldMk cId="4223110314" sldId="261"/>
            <ac:picMk id="6" creationId="{33E4954A-F180-2A76-9BD3-9A54C337354B}"/>
          </ac:picMkLst>
        </pc:picChg>
        <pc:picChg chg="add del">
          <ac:chgData name="Abels, Patrick" userId="ba666de4-0d21-43a6-8e66-51a18aae1b4a" providerId="ADAL" clId="{FC0F903D-4E86-4637-A930-82D54CC69AD8}" dt="2023-09-27T08:50:34.273" v="187" actId="478"/>
          <ac:picMkLst>
            <pc:docMk/>
            <pc:sldMk cId="4223110314" sldId="261"/>
            <ac:picMk id="8" creationId="{4050309D-AF89-8EEF-C5CF-E3092541693C}"/>
          </ac:picMkLst>
        </pc:picChg>
        <pc:picChg chg="add del mod">
          <ac:chgData name="Abels, Patrick" userId="ba666de4-0d21-43a6-8e66-51a18aae1b4a" providerId="ADAL" clId="{FC0F903D-4E86-4637-A930-82D54CC69AD8}" dt="2023-09-27T08:51:05.017" v="194" actId="478"/>
          <ac:picMkLst>
            <pc:docMk/>
            <pc:sldMk cId="4223110314" sldId="261"/>
            <ac:picMk id="10" creationId="{2B92AB24-C2BD-3A5D-EC95-90BFBC1C27CE}"/>
          </ac:picMkLst>
        </pc:picChg>
        <pc:picChg chg="add del">
          <ac:chgData name="Abels, Patrick" userId="ba666de4-0d21-43a6-8e66-51a18aae1b4a" providerId="ADAL" clId="{FC0F903D-4E86-4637-A930-82D54CC69AD8}" dt="2023-09-27T08:51:11.633" v="196" actId="478"/>
          <ac:picMkLst>
            <pc:docMk/>
            <pc:sldMk cId="4223110314" sldId="261"/>
            <ac:picMk id="12" creationId="{67C67684-B569-424F-FDFA-715027A05B39}"/>
          </ac:picMkLst>
        </pc:picChg>
        <pc:picChg chg="add del">
          <ac:chgData name="Abels, Patrick" userId="ba666de4-0d21-43a6-8e66-51a18aae1b4a" providerId="ADAL" clId="{FC0F903D-4E86-4637-A930-82D54CC69AD8}" dt="2023-09-27T08:52:07.694" v="198" actId="478"/>
          <ac:picMkLst>
            <pc:docMk/>
            <pc:sldMk cId="4223110314" sldId="261"/>
            <ac:picMk id="14" creationId="{99A946F3-6761-005D-03EC-7181A570B79E}"/>
          </ac:picMkLst>
        </pc:picChg>
        <pc:picChg chg="add mod">
          <ac:chgData name="Abels, Patrick" userId="ba666de4-0d21-43a6-8e66-51a18aae1b4a" providerId="ADAL" clId="{FC0F903D-4E86-4637-A930-82D54CC69AD8}" dt="2023-09-27T08:53:56.900" v="289" actId="1036"/>
          <ac:picMkLst>
            <pc:docMk/>
            <pc:sldMk cId="4223110314" sldId="261"/>
            <ac:picMk id="16" creationId="{6E43BED4-D273-045F-0C32-EED46FB2C2F9}"/>
          </ac:picMkLst>
        </pc:picChg>
        <pc:picChg chg="add mod">
          <ac:chgData name="Abels, Patrick" userId="ba666de4-0d21-43a6-8e66-51a18aae1b4a" providerId="ADAL" clId="{FC0F903D-4E86-4637-A930-82D54CC69AD8}" dt="2023-09-27T08:53:56.900" v="289" actId="1036"/>
          <ac:picMkLst>
            <pc:docMk/>
            <pc:sldMk cId="4223110314" sldId="261"/>
            <ac:picMk id="18" creationId="{EBADCEE7-5BB2-82B5-53B1-1844C0912DC3}"/>
          </ac:picMkLst>
        </pc:picChg>
        <pc:picChg chg="add mod modCrop">
          <ac:chgData name="Abels, Patrick" userId="ba666de4-0d21-43a6-8e66-51a18aae1b4a" providerId="ADAL" clId="{FC0F903D-4E86-4637-A930-82D54CC69AD8}" dt="2023-09-27T08:53:56.900" v="289" actId="1036"/>
          <ac:picMkLst>
            <pc:docMk/>
            <pc:sldMk cId="4223110314" sldId="261"/>
            <ac:picMk id="19" creationId="{3FD10B08-8970-CF0C-64E8-39F65E6F2F87}"/>
          </ac:picMkLst>
        </pc:picChg>
      </pc:sldChg>
      <pc:sldChg chg="addSp delSp modSp mod">
        <pc:chgData name="Abels, Patrick" userId="ba666de4-0d21-43a6-8e66-51a18aae1b4a" providerId="ADAL" clId="{FC0F903D-4E86-4637-A930-82D54CC69AD8}" dt="2023-09-27T08:58:34.879" v="422" actId="1036"/>
        <pc:sldMkLst>
          <pc:docMk/>
          <pc:sldMk cId="4127666779" sldId="262"/>
        </pc:sldMkLst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2" creationId="{0553A815-6B0A-651E-5087-15CA2098F92D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5" creationId="{76317FCD-B8DC-9737-958D-363333E8C131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6" creationId="{544E3E5F-832F-7C25-22BD-60F060609471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7" creationId="{19863045-895C-B0D7-5560-7ABB3EFBB835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8" creationId="{216D099E-E732-1EC2-3D15-D0F6D13937F8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9" creationId="{47F214DC-559A-DBBD-1E81-B76EC78B98B1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0" creationId="{F1E9B465-D760-06C0-5D07-5837456C376E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1" creationId="{A7EF523E-874B-E49B-2DD8-4AD3381AC16D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2" creationId="{2188694F-F228-3E13-EA11-AE37A0932C54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3" creationId="{951DDAB8-B53A-5AF2-1CFF-A27F90516742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4" creationId="{1E34F42C-9313-47AA-9481-682EAB6B8DDC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5" creationId="{E4914977-EED4-9E32-A892-22B30AC9382B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6" creationId="{B63F3C5E-E1B1-594B-8AC0-60B2AA9ABE8B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7" creationId="{A311C548-AFE1-2B39-6775-CA9992CAFFB2}"/>
          </ac:spMkLst>
        </pc:spChg>
        <pc:picChg chg="del">
          <ac:chgData name="Abels, Patrick" userId="ba666de4-0d21-43a6-8e66-51a18aae1b4a" providerId="ADAL" clId="{FC0F903D-4E86-4637-A930-82D54CC69AD8}" dt="2023-09-27T08:56:37.276" v="320" actId="478"/>
          <ac:picMkLst>
            <pc:docMk/>
            <pc:sldMk cId="4127666779" sldId="262"/>
            <ac:picMk id="3" creationId="{1D38B88E-3811-951F-3F06-B2992BB87A8E}"/>
          </ac:picMkLst>
        </pc:picChg>
        <pc:picChg chg="del">
          <ac:chgData name="Abels, Patrick" userId="ba666de4-0d21-43a6-8e66-51a18aae1b4a" providerId="ADAL" clId="{FC0F903D-4E86-4637-A930-82D54CC69AD8}" dt="2023-09-27T08:56:38.150" v="321" actId="478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new mod">
        <pc:chgData name="Abels, Patrick" userId="ba666de4-0d21-43a6-8e66-51a18aae1b4a" providerId="ADAL" clId="{FC0F903D-4E86-4637-A930-82D54CC69AD8}" dt="2023-10-08T12:12:33.119" v="551" actId="207"/>
        <pc:sldMkLst>
          <pc:docMk/>
          <pc:sldMk cId="3051316058" sldId="264"/>
        </pc:sldMkLst>
        <pc:spChg chg="del">
          <ac:chgData name="Abels, Patrick" userId="ba666de4-0d21-43a6-8e66-51a18aae1b4a" providerId="ADAL" clId="{FC0F903D-4E86-4637-A930-82D54CC69AD8}" dt="2023-10-08T12:06:26.472" v="432" actId="478"/>
          <ac:spMkLst>
            <pc:docMk/>
            <pc:sldMk cId="3051316058" sldId="264"/>
            <ac:spMk id="2" creationId="{38F0EA8B-4DDE-1502-7A5B-36FCE7F606DD}"/>
          </ac:spMkLst>
        </pc:spChg>
        <pc:spChg chg="mod">
          <ac:chgData name="Abels, Patrick" userId="ba666de4-0d21-43a6-8e66-51a18aae1b4a" providerId="ADAL" clId="{FC0F903D-4E86-4637-A930-82D54CC69AD8}" dt="2023-10-08T12:12:33.119" v="551" actId="207"/>
          <ac:spMkLst>
            <pc:docMk/>
            <pc:sldMk cId="3051316058" sldId="264"/>
            <ac:spMk id="3" creationId="{E5695764-6918-2C7D-76E7-532A2DFB8F23}"/>
          </ac:spMkLst>
        </pc:spChg>
        <pc:picChg chg="add mod modCrop">
          <ac:chgData name="Abels, Patrick" userId="ba666de4-0d21-43a6-8e66-51a18aae1b4a" providerId="ADAL" clId="{FC0F903D-4E86-4637-A930-82D54CC69AD8}" dt="2023-10-08T12:09:54.549" v="470" actId="1076"/>
          <ac:picMkLst>
            <pc:docMk/>
            <pc:sldMk cId="3051316058" sldId="264"/>
            <ac:picMk id="5" creationId="{7BFA2474-8C49-6079-90BC-F25DEF019981}"/>
          </ac:picMkLst>
        </pc:picChg>
        <pc:picChg chg="add del mod">
          <ac:chgData name="Abels, Patrick" userId="ba666de4-0d21-43a6-8e66-51a18aae1b4a" providerId="ADAL" clId="{FC0F903D-4E86-4637-A930-82D54CC69AD8}" dt="2023-10-08T12:09:35.906" v="467" actId="478"/>
          <ac:picMkLst>
            <pc:docMk/>
            <pc:sldMk cId="3051316058" sldId="264"/>
            <ac:picMk id="7" creationId="{E234FF6D-4439-C00F-483D-083691AA4793}"/>
          </ac:picMkLst>
        </pc:picChg>
        <pc:picChg chg="add del mod">
          <ac:chgData name="Abels, Patrick" userId="ba666de4-0d21-43a6-8e66-51a18aae1b4a" providerId="ADAL" clId="{FC0F903D-4E86-4637-A930-82D54CC69AD8}" dt="2023-10-08T12:09:35.311" v="466" actId="478"/>
          <ac:picMkLst>
            <pc:docMk/>
            <pc:sldMk cId="3051316058" sldId="264"/>
            <ac:picMk id="9" creationId="{DCFB0065-CE54-B5E7-630A-5953D3F9B1A1}"/>
          </ac:picMkLst>
        </pc:picChg>
      </pc:sldChg>
      <pc:sldChg chg="addSp delSp modSp add mod">
        <pc:chgData name="Abels, Patrick" userId="ba666de4-0d21-43a6-8e66-51a18aae1b4a" providerId="ADAL" clId="{FC0F903D-4E86-4637-A930-82D54CC69AD8}" dt="2023-10-08T12:12:30.279" v="550" actId="207"/>
        <pc:sldMkLst>
          <pc:docMk/>
          <pc:sldMk cId="4269764945" sldId="265"/>
        </pc:sldMkLst>
        <pc:spChg chg="mod">
          <ac:chgData name="Abels, Patrick" userId="ba666de4-0d21-43a6-8e66-51a18aae1b4a" providerId="ADAL" clId="{FC0F903D-4E86-4637-A930-82D54CC69AD8}" dt="2023-10-08T12:12:30.279" v="550" actId="207"/>
          <ac:spMkLst>
            <pc:docMk/>
            <pc:sldMk cId="4269764945" sldId="265"/>
            <ac:spMk id="3" creationId="{E5695764-6918-2C7D-76E7-532A2DFB8F23}"/>
          </ac:spMkLst>
        </pc:spChg>
        <pc:picChg chg="add mod modCrop">
          <ac:chgData name="Abels, Patrick" userId="ba666de4-0d21-43a6-8e66-51a18aae1b4a" providerId="ADAL" clId="{FC0F903D-4E86-4637-A930-82D54CC69AD8}" dt="2023-10-08T12:10:57.018" v="486" actId="1035"/>
          <ac:picMkLst>
            <pc:docMk/>
            <pc:sldMk cId="4269764945" sldId="265"/>
            <ac:picMk id="2" creationId="{063BEFD3-B943-C555-3251-13E36BFFB13C}"/>
          </ac:picMkLst>
        </pc:picChg>
        <pc:picChg chg="add del mod modCrop">
          <ac:chgData name="Abels, Patrick" userId="ba666de4-0d21-43a6-8e66-51a18aae1b4a" providerId="ADAL" clId="{FC0F903D-4E86-4637-A930-82D54CC69AD8}" dt="2023-10-08T12:10:52.725" v="482" actId="1076"/>
          <ac:picMkLst>
            <pc:docMk/>
            <pc:sldMk cId="4269764945" sldId="265"/>
            <ac:picMk id="5" creationId="{7BFA2474-8C49-6079-90BC-F25DEF019981}"/>
          </ac:picMkLst>
        </pc:picChg>
        <pc:picChg chg="del mod">
          <ac:chgData name="Abels, Patrick" userId="ba666de4-0d21-43a6-8e66-51a18aae1b4a" providerId="ADAL" clId="{FC0F903D-4E86-4637-A930-82D54CC69AD8}" dt="2023-10-08T12:10:12.858" v="472" actId="478"/>
          <ac:picMkLst>
            <pc:docMk/>
            <pc:sldMk cId="4269764945" sldId="265"/>
            <ac:picMk id="7" creationId="{E234FF6D-4439-C00F-483D-083691AA4793}"/>
          </ac:picMkLst>
        </pc:picChg>
        <pc:picChg chg="del mod">
          <ac:chgData name="Abels, Patrick" userId="ba666de4-0d21-43a6-8e66-51a18aae1b4a" providerId="ADAL" clId="{FC0F903D-4E86-4637-A930-82D54CC69AD8}" dt="2023-10-08T12:10:12.117" v="471" actId="478"/>
          <ac:picMkLst>
            <pc:docMk/>
            <pc:sldMk cId="4269764945" sldId="265"/>
            <ac:picMk id="9" creationId="{DCFB0065-CE54-B5E7-630A-5953D3F9B1A1}"/>
          </ac:picMkLst>
        </pc:picChg>
      </pc:sldChg>
      <pc:sldChg chg="delSp modSp add mod">
        <pc:chgData name="Abels, Patrick" userId="ba666de4-0d21-43a6-8e66-51a18aae1b4a" providerId="ADAL" clId="{FC0F903D-4E86-4637-A930-82D54CC69AD8}" dt="2023-10-08T12:12:27.175" v="549" actId="207"/>
        <pc:sldMkLst>
          <pc:docMk/>
          <pc:sldMk cId="1748216249" sldId="266"/>
        </pc:sldMkLst>
        <pc:spChg chg="mod">
          <ac:chgData name="Abels, Patrick" userId="ba666de4-0d21-43a6-8e66-51a18aae1b4a" providerId="ADAL" clId="{FC0F903D-4E86-4637-A930-82D54CC69AD8}" dt="2023-10-08T12:12:27.175" v="549" actId="207"/>
          <ac:spMkLst>
            <pc:docMk/>
            <pc:sldMk cId="1748216249" sldId="266"/>
            <ac:spMk id="3" creationId="{E5695764-6918-2C7D-76E7-532A2DFB8F23}"/>
          </ac:spMkLst>
        </pc:spChg>
        <pc:picChg chg="del">
          <ac:chgData name="Abels, Patrick" userId="ba666de4-0d21-43a6-8e66-51a18aae1b4a" providerId="ADAL" clId="{FC0F903D-4E86-4637-A930-82D54CC69AD8}" dt="2023-10-08T12:11:02.126" v="487" actId="478"/>
          <ac:picMkLst>
            <pc:docMk/>
            <pc:sldMk cId="1748216249" sldId="266"/>
            <ac:picMk id="5" creationId="{7BFA2474-8C49-6079-90BC-F25DEF019981}"/>
          </ac:picMkLst>
        </pc:picChg>
        <pc:picChg chg="mod modCrop">
          <ac:chgData name="Abels, Patrick" userId="ba666de4-0d21-43a6-8e66-51a18aae1b4a" providerId="ADAL" clId="{FC0F903D-4E86-4637-A930-82D54CC69AD8}" dt="2023-10-08T12:11:33.565" v="499" actId="1076"/>
          <ac:picMkLst>
            <pc:docMk/>
            <pc:sldMk cId="1748216249" sldId="266"/>
            <ac:picMk id="7" creationId="{E234FF6D-4439-C00F-483D-083691AA4793}"/>
          </ac:picMkLst>
        </pc:picChg>
        <pc:picChg chg="del mod">
          <ac:chgData name="Abels, Patrick" userId="ba666de4-0d21-43a6-8e66-51a18aae1b4a" providerId="ADAL" clId="{FC0F903D-4E86-4637-A930-82D54CC69AD8}" dt="2023-10-08T12:11:19.353" v="493" actId="478"/>
          <ac:picMkLst>
            <pc:docMk/>
            <pc:sldMk cId="1748216249" sldId="266"/>
            <ac:picMk id="9" creationId="{DCFB0065-CE54-B5E7-630A-5953D3F9B1A1}"/>
          </ac:picMkLst>
        </pc:picChg>
      </pc:sldChg>
      <pc:sldChg chg="delSp modSp add mod">
        <pc:chgData name="Abels, Patrick" userId="ba666de4-0d21-43a6-8e66-51a18aae1b4a" providerId="ADAL" clId="{FC0F903D-4E86-4637-A930-82D54CC69AD8}" dt="2023-10-08T12:12:23.908" v="548" actId="207"/>
        <pc:sldMkLst>
          <pc:docMk/>
          <pc:sldMk cId="1699506209" sldId="267"/>
        </pc:sldMkLst>
        <pc:spChg chg="mod">
          <ac:chgData name="Abels, Patrick" userId="ba666de4-0d21-43a6-8e66-51a18aae1b4a" providerId="ADAL" clId="{FC0F903D-4E86-4637-A930-82D54CC69AD8}" dt="2023-10-08T12:12:23.908" v="548" actId="207"/>
          <ac:spMkLst>
            <pc:docMk/>
            <pc:sldMk cId="1699506209" sldId="267"/>
            <ac:spMk id="3" creationId="{E5695764-6918-2C7D-76E7-532A2DFB8F23}"/>
          </ac:spMkLst>
        </pc:spChg>
        <pc:picChg chg="del">
          <ac:chgData name="Abels, Patrick" userId="ba666de4-0d21-43a6-8e66-51a18aae1b4a" providerId="ADAL" clId="{FC0F903D-4E86-4637-A930-82D54CC69AD8}" dt="2023-10-08T12:11:09.893" v="489" actId="478"/>
          <ac:picMkLst>
            <pc:docMk/>
            <pc:sldMk cId="1699506209" sldId="267"/>
            <ac:picMk id="5" creationId="{7BFA2474-8C49-6079-90BC-F25DEF019981}"/>
          </ac:picMkLst>
        </pc:picChg>
        <pc:picChg chg="del">
          <ac:chgData name="Abels, Patrick" userId="ba666de4-0d21-43a6-8e66-51a18aae1b4a" providerId="ADAL" clId="{FC0F903D-4E86-4637-A930-82D54CC69AD8}" dt="2023-10-08T12:11:11.212" v="490" actId="478"/>
          <ac:picMkLst>
            <pc:docMk/>
            <pc:sldMk cId="1699506209" sldId="267"/>
            <ac:picMk id="7" creationId="{E234FF6D-4439-C00F-483D-083691AA4793}"/>
          </ac:picMkLst>
        </pc:picChg>
        <pc:picChg chg="mod">
          <ac:chgData name="Abels, Patrick" userId="ba666de4-0d21-43a6-8e66-51a18aae1b4a" providerId="ADAL" clId="{FC0F903D-4E86-4637-A930-82D54CC69AD8}" dt="2023-10-08T12:11:15.517" v="492" actId="1076"/>
          <ac:picMkLst>
            <pc:docMk/>
            <pc:sldMk cId="1699506209" sldId="267"/>
            <ac:picMk id="9" creationId="{DCFB0065-CE54-B5E7-630A-5953D3F9B1A1}"/>
          </ac:picMkLst>
        </pc:picChg>
      </pc:sldChg>
      <pc:sldChg chg="del">
        <pc:chgData name="Abels, Patrick" userId="ba666de4-0d21-43a6-8e66-51a18aae1b4a" providerId="ADAL" clId="{FC0F903D-4E86-4637-A930-82D54CC69AD8}" dt="2023-09-27T08:46:36.688" v="167" actId="47"/>
        <pc:sldMkLst>
          <pc:docMk/>
          <pc:sldMk cId="39607195" sldId="270"/>
        </pc:sldMkLst>
      </pc:sldChg>
      <pc:sldChg chg="del">
        <pc:chgData name="Abels, Patrick" userId="ba666de4-0d21-43a6-8e66-51a18aae1b4a" providerId="ADAL" clId="{FC0F903D-4E86-4637-A930-82D54CC69AD8}" dt="2023-09-27T08:46:35.292" v="166" actId="47"/>
        <pc:sldMkLst>
          <pc:docMk/>
          <pc:sldMk cId="2923068891" sldId="271"/>
        </pc:sldMkLst>
      </pc:sldChg>
    </pc:docChg>
  </pc:docChgLst>
  <pc:docChgLst>
    <pc:chgData name="Abels, Patrick" userId="ba666de4-0d21-43a6-8e66-51a18aae1b4a" providerId="ADAL" clId="{76B162DB-895B-4B03-9E71-1221A50142F4}"/>
    <pc:docChg chg="custSel modSld">
      <pc:chgData name="Abels, Patrick" userId="ba666de4-0d21-43a6-8e66-51a18aae1b4a" providerId="ADAL" clId="{76B162DB-895B-4B03-9E71-1221A50142F4}" dt="2023-08-01T11:10:46.315" v="295" actId="2710"/>
      <pc:docMkLst>
        <pc:docMk/>
      </pc:docMkLst>
      <pc:sldChg chg="delSp modSp mod">
        <pc:chgData name="Abels, Patrick" userId="ba666de4-0d21-43a6-8e66-51a18aae1b4a" providerId="ADAL" clId="{76B162DB-895B-4B03-9E71-1221A50142F4}" dt="2023-08-01T11:10:46.315" v="295" actId="2710"/>
        <pc:sldMkLst>
          <pc:docMk/>
          <pc:sldMk cId="39607195" sldId="270"/>
        </pc:sldMkLst>
        <pc:spChg chg="mod">
          <ac:chgData name="Abels, Patrick" userId="ba666de4-0d21-43a6-8e66-51a18aae1b4a" providerId="ADAL" clId="{76B162DB-895B-4B03-9E71-1221A50142F4}" dt="2023-08-01T11:10:46.315" v="295" actId="2710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6B162DB-895B-4B03-9E71-1221A50142F4}" dt="2023-08-01T10:59:33.786" v="20" actId="20577"/>
          <ac:spMkLst>
            <pc:docMk/>
            <pc:sldMk cId="39607195" sldId="270"/>
            <ac:spMk id="3" creationId="{B7EA5D86-2AE1-8177-5905-FF1FFBFA39D8}"/>
          </ac:spMkLst>
        </pc:spChg>
        <pc:graphicFrameChg chg="del">
          <ac:chgData name="Abels, Patrick" userId="ba666de4-0d21-43a6-8e66-51a18aae1b4a" providerId="ADAL" clId="{76B162DB-895B-4B03-9E71-1221A50142F4}" dt="2023-08-01T11:00:31.684" v="21" actId="478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AAC6B419-9D71-496E-94F3-4EFE26986E41}"/>
    <pc:docChg chg="modSld">
      <pc:chgData name="Abels, Patrick" userId="ba666de4-0d21-43a6-8e66-51a18aae1b4a" providerId="ADAL" clId="{AAC6B419-9D71-496E-94F3-4EFE26986E41}" dt="2024-01-30T19:39:27.164" v="7" actId="20577"/>
      <pc:docMkLst>
        <pc:docMk/>
      </pc:docMkLst>
      <pc:sldChg chg="modSp">
        <pc:chgData name="Abels, Patrick" userId="ba666de4-0d21-43a6-8e66-51a18aae1b4a" providerId="ADAL" clId="{AAC6B419-9D71-496E-94F3-4EFE26986E41}" dt="2024-01-30T19:39:19.026" v="5" actId="20577"/>
        <pc:sldMkLst>
          <pc:docMk/>
          <pc:sldMk cId="1969743803" sldId="283"/>
        </pc:sldMkLst>
        <pc:spChg chg="mod">
          <ac:chgData name="Abels, Patrick" userId="ba666de4-0d21-43a6-8e66-51a18aae1b4a" providerId="ADAL" clId="{AAC6B419-9D71-496E-94F3-4EFE26986E41}" dt="2024-01-30T19:39:19.026" v="5" actId="20577"/>
          <ac:spMkLst>
            <pc:docMk/>
            <pc:sldMk cId="1969743803" sldId="283"/>
            <ac:spMk id="6" creationId="{C5B2C2A0-C903-B816-4F40-782BACC00F8E}"/>
          </ac:spMkLst>
        </pc:spChg>
        <pc:spChg chg="mod">
          <ac:chgData name="Abels, Patrick" userId="ba666de4-0d21-43a6-8e66-51a18aae1b4a" providerId="ADAL" clId="{AAC6B419-9D71-496E-94F3-4EFE26986E41}" dt="2024-01-30T19:39:07.342" v="1" actId="20577"/>
          <ac:spMkLst>
            <pc:docMk/>
            <pc:sldMk cId="1969743803" sldId="283"/>
            <ac:spMk id="21" creationId="{86BE92CF-5288-C7C7-B713-AB5E1FC6D70C}"/>
          </ac:spMkLst>
        </pc:spChg>
        <pc:spChg chg="mod">
          <ac:chgData name="Abels, Patrick" userId="ba666de4-0d21-43a6-8e66-51a18aae1b4a" providerId="ADAL" clId="{AAC6B419-9D71-496E-94F3-4EFE26986E41}" dt="2024-01-30T19:39:07.342" v="1" actId="20577"/>
          <ac:spMkLst>
            <pc:docMk/>
            <pc:sldMk cId="1969743803" sldId="283"/>
            <ac:spMk id="24" creationId="{DBC1DF65-04AA-3F9A-925C-EA24A7BC01E5}"/>
          </ac:spMkLst>
        </pc:spChg>
        <pc:spChg chg="mod">
          <ac:chgData name="Abels, Patrick" userId="ba666de4-0d21-43a6-8e66-51a18aae1b4a" providerId="ADAL" clId="{AAC6B419-9D71-496E-94F3-4EFE26986E41}" dt="2024-01-30T19:39:12.110" v="3" actId="20577"/>
          <ac:spMkLst>
            <pc:docMk/>
            <pc:sldMk cId="1969743803" sldId="283"/>
            <ac:spMk id="46" creationId="{9CFBCDD0-3E7D-5627-F6EE-C95FC8BF1A9C}"/>
          </ac:spMkLst>
        </pc:spChg>
        <pc:grpChg chg="mod">
          <ac:chgData name="Abels, Patrick" userId="ba666de4-0d21-43a6-8e66-51a18aae1b4a" providerId="ADAL" clId="{AAC6B419-9D71-496E-94F3-4EFE26986E41}" dt="2024-01-30T19:39:07.342" v="1" actId="20577"/>
          <ac:grpSpMkLst>
            <pc:docMk/>
            <pc:sldMk cId="1969743803" sldId="283"/>
            <ac:grpSpMk id="34" creationId="{5682CF93-E268-FAD0-DDB0-839957FAB1D6}"/>
          </ac:grpSpMkLst>
        </pc:grpChg>
        <pc:cxnChg chg="mod">
          <ac:chgData name="Abels, Patrick" userId="ba666de4-0d21-43a6-8e66-51a18aae1b4a" providerId="ADAL" clId="{AAC6B419-9D71-496E-94F3-4EFE26986E41}" dt="2024-01-30T19:39:07.342" v="1" actId="20577"/>
          <ac:cxnSpMkLst>
            <pc:docMk/>
            <pc:sldMk cId="1969743803" sldId="283"/>
            <ac:cxnSpMk id="28" creationId="{A96289A5-BD64-668B-1EEC-AFC42E1297BD}"/>
          </ac:cxnSpMkLst>
        </pc:cxnChg>
        <pc:cxnChg chg="mod">
          <ac:chgData name="Abels, Patrick" userId="ba666de4-0d21-43a6-8e66-51a18aae1b4a" providerId="ADAL" clId="{AAC6B419-9D71-496E-94F3-4EFE26986E41}" dt="2024-01-30T19:39:07.342" v="1" actId="20577"/>
          <ac:cxnSpMkLst>
            <pc:docMk/>
            <pc:sldMk cId="1969743803" sldId="283"/>
            <ac:cxnSpMk id="29" creationId="{CE11DE26-6ACD-34BC-7C4F-1255FC347A5E}"/>
          </ac:cxnSpMkLst>
        </pc:cxnChg>
      </pc:sldChg>
      <pc:sldChg chg="modSp">
        <pc:chgData name="Abels, Patrick" userId="ba666de4-0d21-43a6-8e66-51a18aae1b4a" providerId="ADAL" clId="{AAC6B419-9D71-496E-94F3-4EFE26986E41}" dt="2024-01-30T19:39:27.164" v="7" actId="20577"/>
        <pc:sldMkLst>
          <pc:docMk/>
          <pc:sldMk cId="1367068846" sldId="294"/>
        </pc:sldMkLst>
        <pc:spChg chg="mod">
          <ac:chgData name="Abels, Patrick" userId="ba666de4-0d21-43a6-8e66-51a18aae1b4a" providerId="ADAL" clId="{AAC6B419-9D71-496E-94F3-4EFE26986E41}" dt="2024-01-30T19:39:27.164" v="7" actId="20577"/>
          <ac:spMkLst>
            <pc:docMk/>
            <pc:sldMk cId="1367068846" sldId="294"/>
            <ac:spMk id="11" creationId="{5D6397F2-C411-B930-7509-2009B94DC7E7}"/>
          </ac:spMkLst>
        </pc:sp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D8E8EB82-8A21-4B4E-813B-D0FEFA2C78B6}"/>
    <pc:docChg chg="undo custSel addSld delSld modSld">
      <pc:chgData name="Abels, Patrick" userId="ba666de4-0d21-43a6-8e66-51a18aae1b4a" providerId="ADAL" clId="{D8E8EB82-8A21-4B4E-813B-D0FEFA2C78B6}" dt="2023-12-23T16:38:02.552" v="477"/>
      <pc:docMkLst>
        <pc:docMk/>
      </pc:docMkLst>
      <pc:sldChg chg="modSp mod">
        <pc:chgData name="Abels, Patrick" userId="ba666de4-0d21-43a6-8e66-51a18aae1b4a" providerId="ADAL" clId="{D8E8EB82-8A21-4B4E-813B-D0FEFA2C78B6}" dt="2023-12-14T20:56:42.149" v="18" actId="1076"/>
        <pc:sldMkLst>
          <pc:docMk/>
          <pc:sldMk cId="4053142725" sldId="258"/>
        </pc:sldMkLst>
        <pc:spChg chg="mod">
          <ac:chgData name="Abels, Patrick" userId="ba666de4-0d21-43a6-8e66-51a18aae1b4a" providerId="ADAL" clId="{D8E8EB82-8A21-4B4E-813B-D0FEFA2C78B6}" dt="2023-12-14T20:56:38.215" v="17" actId="20577"/>
          <ac:spMkLst>
            <pc:docMk/>
            <pc:sldMk cId="4053142725" sldId="258"/>
            <ac:spMk id="2" creationId="{B07DB424-5D60-EB8E-705E-00413050711F}"/>
          </ac:spMkLst>
        </pc:spChg>
        <pc:spChg chg="mod">
          <ac:chgData name="Abels, Patrick" userId="ba666de4-0d21-43a6-8e66-51a18aae1b4a" providerId="ADAL" clId="{D8E8EB82-8A21-4B4E-813B-D0FEFA2C78B6}" dt="2023-12-14T20:56:42.149" v="18" actId="1076"/>
          <ac:spMkLst>
            <pc:docMk/>
            <pc:sldMk cId="4053142725" sldId="258"/>
            <ac:spMk id="3" creationId="{5579CE7A-29F9-4A7D-D947-76E45722033E}"/>
          </ac:spMkLst>
        </pc:spChg>
        <pc:spChg chg="mod">
          <ac:chgData name="Abels, Patrick" userId="ba666de4-0d21-43a6-8e66-51a18aae1b4a" providerId="ADAL" clId="{D8E8EB82-8A21-4B4E-813B-D0FEFA2C78B6}" dt="2023-12-14T20:56:42.149" v="18" actId="1076"/>
          <ac:spMkLst>
            <pc:docMk/>
            <pc:sldMk cId="4053142725" sldId="258"/>
            <ac:spMk id="4" creationId="{49DA132C-AF74-BE20-E683-C9DB3FCB780E}"/>
          </ac:spMkLst>
        </pc:spChg>
        <pc:cxnChg chg="mod">
          <ac:chgData name="Abels, Patrick" userId="ba666de4-0d21-43a6-8e66-51a18aae1b4a" providerId="ADAL" clId="{D8E8EB82-8A21-4B4E-813B-D0FEFA2C78B6}" dt="2023-12-14T20:56:42.149" v="18" actId="1076"/>
          <ac:cxnSpMkLst>
            <pc:docMk/>
            <pc:sldMk cId="4053142725" sldId="258"/>
            <ac:cxnSpMk id="5" creationId="{519DCC93-9CE5-A362-E498-0D8F594E4604}"/>
          </ac:cxnSpMkLst>
        </pc:cxnChg>
        <pc:cxnChg chg="mod">
          <ac:chgData name="Abels, Patrick" userId="ba666de4-0d21-43a6-8e66-51a18aae1b4a" providerId="ADAL" clId="{D8E8EB82-8A21-4B4E-813B-D0FEFA2C78B6}" dt="2023-12-14T20:56:42.149" v="18" actId="1076"/>
          <ac:cxnSpMkLst>
            <pc:docMk/>
            <pc:sldMk cId="4053142725" sldId="258"/>
            <ac:cxnSpMk id="6" creationId="{ECC9F8F6-0946-F6A0-E6CE-47087434DE2A}"/>
          </ac:cxnSpMkLst>
        </pc:cxnChg>
      </pc:sldChg>
      <pc:sldChg chg="addSp delSp modSp mod">
        <pc:chgData name="Abels, Patrick" userId="ba666de4-0d21-43a6-8e66-51a18aae1b4a" providerId="ADAL" clId="{D8E8EB82-8A21-4B4E-813B-D0FEFA2C78B6}" dt="2023-12-23T16:25:56.466" v="327" actId="1076"/>
        <pc:sldMkLst>
          <pc:docMk/>
          <pc:sldMk cId="1722427942" sldId="273"/>
        </pc:sldMkLst>
        <pc:spChg chg="mod">
          <ac:chgData name="Abels, Patrick" userId="ba666de4-0d21-43a6-8e66-51a18aae1b4a" providerId="ADAL" clId="{D8E8EB82-8A21-4B4E-813B-D0FEFA2C78B6}" dt="2023-12-23T16:25:24.996" v="321" actId="20577"/>
          <ac:spMkLst>
            <pc:docMk/>
            <pc:sldMk cId="1722427942" sldId="273"/>
            <ac:spMk id="2" creationId="{9AB4A751-8F07-093D-AF8D-F931909DA7A8}"/>
          </ac:spMkLst>
        </pc:spChg>
        <pc:picChg chg="del">
          <ac:chgData name="Abels, Patrick" userId="ba666de4-0d21-43a6-8e66-51a18aae1b4a" providerId="ADAL" clId="{D8E8EB82-8A21-4B4E-813B-D0FEFA2C78B6}" dt="2023-12-23T16:25:21.669" v="317" actId="478"/>
          <ac:picMkLst>
            <pc:docMk/>
            <pc:sldMk cId="1722427942" sldId="273"/>
            <ac:picMk id="4" creationId="{18C6BD7B-E103-6BA0-469E-4BD59F13C02A}"/>
          </ac:picMkLst>
        </pc:picChg>
        <pc:picChg chg="add mod">
          <ac:chgData name="Abels, Patrick" userId="ba666de4-0d21-43a6-8e66-51a18aae1b4a" providerId="ADAL" clId="{D8E8EB82-8A21-4B4E-813B-D0FEFA2C78B6}" dt="2023-12-23T16:25:56.466" v="327" actId="1076"/>
          <ac:picMkLst>
            <pc:docMk/>
            <pc:sldMk cId="1722427942" sldId="273"/>
            <ac:picMk id="5" creationId="{9F083E85-6B11-22F1-D659-B1990761EDEA}"/>
          </ac:picMkLst>
        </pc:picChg>
        <pc:picChg chg="del">
          <ac:chgData name="Abels, Patrick" userId="ba666de4-0d21-43a6-8e66-51a18aae1b4a" providerId="ADAL" clId="{D8E8EB82-8A21-4B4E-813B-D0FEFA2C78B6}" dt="2023-12-23T16:25:28.414" v="322" actId="478"/>
          <ac:picMkLst>
            <pc:docMk/>
            <pc:sldMk cId="1722427942" sldId="273"/>
            <ac:picMk id="7" creationId="{17CF42BB-BCAA-F2D5-ECA5-ADE49AA457C1}"/>
          </ac:picMkLst>
        </pc:picChg>
      </pc:sldChg>
      <pc:sldChg chg="addSp delSp modSp mod">
        <pc:chgData name="Abels, Patrick" userId="ba666de4-0d21-43a6-8e66-51a18aae1b4a" providerId="ADAL" clId="{D8E8EB82-8A21-4B4E-813B-D0FEFA2C78B6}" dt="2023-12-23T16:29:09.318" v="348" actId="1035"/>
        <pc:sldMkLst>
          <pc:docMk/>
          <pc:sldMk cId="4227723690" sldId="277"/>
        </pc:sldMkLst>
        <pc:spChg chg="mod">
          <ac:chgData name="Abels, Patrick" userId="ba666de4-0d21-43a6-8e66-51a18aae1b4a" providerId="ADAL" clId="{D8E8EB82-8A21-4B4E-813B-D0FEFA2C78B6}" dt="2023-12-23T16:24:05.046" v="314" actId="20577"/>
          <ac:spMkLst>
            <pc:docMk/>
            <pc:sldMk cId="4227723690" sldId="277"/>
            <ac:spMk id="3" creationId="{01ECBF5A-FC38-589B-9B3F-519D1EC2FC51}"/>
          </ac:spMkLst>
        </pc:spChg>
        <pc:picChg chg="add mod">
          <ac:chgData name="Abels, Patrick" userId="ba666de4-0d21-43a6-8e66-51a18aae1b4a" providerId="ADAL" clId="{D8E8EB82-8A21-4B4E-813B-D0FEFA2C78B6}" dt="2023-12-23T16:29:09.318" v="348" actId="1035"/>
          <ac:picMkLst>
            <pc:docMk/>
            <pc:sldMk cId="4227723690" sldId="277"/>
            <ac:picMk id="4" creationId="{1E5C68E4-EEF1-A282-A718-DEA59FAEC4C0}"/>
          </ac:picMkLst>
        </pc:picChg>
        <pc:picChg chg="del">
          <ac:chgData name="Abels, Patrick" userId="ba666de4-0d21-43a6-8e66-51a18aae1b4a" providerId="ADAL" clId="{D8E8EB82-8A21-4B4E-813B-D0FEFA2C78B6}" dt="2023-12-23T16:23:35.133" v="308" actId="478"/>
          <ac:picMkLst>
            <pc:docMk/>
            <pc:sldMk cId="4227723690" sldId="277"/>
            <ac:picMk id="5" creationId="{226DF73E-49A8-1F0D-50E2-B45B41A3A7E8}"/>
          </ac:picMkLst>
        </pc:picChg>
        <pc:picChg chg="add mod">
          <ac:chgData name="Abels, Patrick" userId="ba666de4-0d21-43a6-8e66-51a18aae1b4a" providerId="ADAL" clId="{D8E8EB82-8A21-4B4E-813B-D0FEFA2C78B6}" dt="2023-12-23T16:29:09.318" v="348" actId="1035"/>
          <ac:picMkLst>
            <pc:docMk/>
            <pc:sldMk cId="4227723690" sldId="277"/>
            <ac:picMk id="7" creationId="{3A11F253-13C3-566F-E247-17528DC05D0D}"/>
          </ac:picMkLst>
        </pc:picChg>
      </pc:sldChg>
      <pc:sldChg chg="addSp delSp modSp mod">
        <pc:chgData name="Abels, Patrick" userId="ba666de4-0d21-43a6-8e66-51a18aae1b4a" providerId="ADAL" clId="{D8E8EB82-8A21-4B4E-813B-D0FEFA2C78B6}" dt="2023-12-23T16:37:30.997" v="476"/>
        <pc:sldMkLst>
          <pc:docMk/>
          <pc:sldMk cId="3057575422" sldId="278"/>
        </pc:sldMkLst>
        <pc:spChg chg="add mod">
          <ac:chgData name="Abels, Patrick" userId="ba666de4-0d21-43a6-8e66-51a18aae1b4a" providerId="ADAL" clId="{D8E8EB82-8A21-4B4E-813B-D0FEFA2C78B6}" dt="2023-12-23T16:36:40.277" v="468" actId="14100"/>
          <ac:spMkLst>
            <pc:docMk/>
            <pc:sldMk cId="3057575422" sldId="278"/>
            <ac:spMk id="6" creationId="{3C9EEE01-5939-19DD-C260-D64500AD2575}"/>
          </ac:spMkLst>
        </pc:spChg>
        <pc:spChg chg="del">
          <ac:chgData name="Abels, Patrick" userId="ba666de4-0d21-43a6-8e66-51a18aae1b4a" providerId="ADAL" clId="{D8E8EB82-8A21-4B4E-813B-D0FEFA2C78B6}" dt="2023-12-23T16:34:18.048" v="350" actId="478"/>
          <ac:spMkLst>
            <pc:docMk/>
            <pc:sldMk cId="3057575422" sldId="278"/>
            <ac:spMk id="10" creationId="{ED4E83AB-94EB-B433-0245-CE7063A524BA}"/>
          </ac:spMkLst>
        </pc:spChg>
        <pc:spChg chg="del">
          <ac:chgData name="Abels, Patrick" userId="ba666de4-0d21-43a6-8e66-51a18aae1b4a" providerId="ADAL" clId="{D8E8EB82-8A21-4B4E-813B-D0FEFA2C78B6}" dt="2023-12-23T16:34:18.048" v="350" actId="478"/>
          <ac:spMkLst>
            <pc:docMk/>
            <pc:sldMk cId="3057575422" sldId="278"/>
            <ac:spMk id="11" creationId="{53DAAB2F-4617-8FEC-F80E-FF09104DF448}"/>
          </ac:spMkLst>
        </pc:spChg>
        <pc:spChg chg="del">
          <ac:chgData name="Abels, Patrick" userId="ba666de4-0d21-43a6-8e66-51a18aae1b4a" providerId="ADAL" clId="{D8E8EB82-8A21-4B4E-813B-D0FEFA2C78B6}" dt="2023-12-23T16:34:18.048" v="350" actId="478"/>
          <ac:spMkLst>
            <pc:docMk/>
            <pc:sldMk cId="3057575422" sldId="278"/>
            <ac:spMk id="13" creationId="{164E0785-5D07-54ED-02B8-3C2A407785F2}"/>
          </ac:spMkLst>
        </pc:spChg>
        <pc:grpChg chg="mod">
          <ac:chgData name="Abels, Patrick" userId="ba666de4-0d21-43a6-8e66-51a18aae1b4a" providerId="ADAL" clId="{D8E8EB82-8A21-4B4E-813B-D0FEFA2C78B6}" dt="2023-12-23T16:37:27.291" v="473"/>
          <ac:grpSpMkLst>
            <pc:docMk/>
            <pc:sldMk cId="3057575422" sldId="278"/>
            <ac:grpSpMk id="17" creationId="{CCBF43D1-3C0D-3A73-0681-431810303828}"/>
          </ac:grpSpMkLst>
        </pc:grpChg>
        <pc:grpChg chg="mod">
          <ac:chgData name="Abels, Patrick" userId="ba666de4-0d21-43a6-8e66-51a18aae1b4a" providerId="ADAL" clId="{D8E8EB82-8A21-4B4E-813B-D0FEFA2C78B6}" dt="2023-12-23T16:37:30.997" v="476"/>
          <ac:grpSpMkLst>
            <pc:docMk/>
            <pc:sldMk cId="3057575422" sldId="278"/>
            <ac:grpSpMk id="20" creationId="{14F61C40-514E-228D-0B7E-284B6D4E12E6}"/>
          </ac:grpSpMkLst>
        </pc:grpChg>
        <pc:picChg chg="add mod">
          <ac:chgData name="Abels, Patrick" userId="ba666de4-0d21-43a6-8e66-51a18aae1b4a" providerId="ADAL" clId="{D8E8EB82-8A21-4B4E-813B-D0FEFA2C78B6}" dt="2023-12-23T16:35:36.777" v="367" actId="1076"/>
          <ac:picMkLst>
            <pc:docMk/>
            <pc:sldMk cId="3057575422" sldId="278"/>
            <ac:picMk id="3" creationId="{E2D7588D-2C7E-5B96-C34E-670066A1A438}"/>
          </ac:picMkLst>
        </pc:picChg>
        <pc:picChg chg="add mod">
          <ac:chgData name="Abels, Patrick" userId="ba666de4-0d21-43a6-8e66-51a18aae1b4a" providerId="ADAL" clId="{D8E8EB82-8A21-4B4E-813B-D0FEFA2C78B6}" dt="2023-12-23T16:35:32.315" v="366" actId="1076"/>
          <ac:picMkLst>
            <pc:docMk/>
            <pc:sldMk cId="3057575422" sldId="278"/>
            <ac:picMk id="5" creationId="{E98F9EC1-F831-7E74-75C4-EFDE3632A13A}"/>
          </ac:picMkLst>
        </pc:picChg>
        <pc:picChg chg="del">
          <ac:chgData name="Abels, Patrick" userId="ba666de4-0d21-43a6-8e66-51a18aae1b4a" providerId="ADAL" clId="{D8E8EB82-8A21-4B4E-813B-D0FEFA2C78B6}" dt="2023-12-23T16:34:16.485" v="349" actId="478"/>
          <ac:picMkLst>
            <pc:docMk/>
            <pc:sldMk cId="3057575422" sldId="278"/>
            <ac:picMk id="7" creationId="{E07ACC2F-A973-9428-1234-25F07FC581F0}"/>
          </ac:picMkLst>
        </pc:picChg>
        <pc:picChg chg="del">
          <ac:chgData name="Abels, Patrick" userId="ba666de4-0d21-43a6-8e66-51a18aae1b4a" providerId="ADAL" clId="{D8E8EB82-8A21-4B4E-813B-D0FEFA2C78B6}" dt="2023-12-23T16:34:18.048" v="350" actId="478"/>
          <ac:picMkLst>
            <pc:docMk/>
            <pc:sldMk cId="3057575422" sldId="278"/>
            <ac:picMk id="8" creationId="{9DC7CB0A-C4A5-42ED-BE98-7F875E3689C1}"/>
          </ac:picMkLst>
        </pc:picChg>
        <pc:picChg chg="del">
          <ac:chgData name="Abels, Patrick" userId="ba666de4-0d21-43a6-8e66-51a18aae1b4a" providerId="ADAL" clId="{D8E8EB82-8A21-4B4E-813B-D0FEFA2C78B6}" dt="2023-12-23T16:34:18.048" v="350" actId="478"/>
          <ac:picMkLst>
            <pc:docMk/>
            <pc:sldMk cId="3057575422" sldId="278"/>
            <ac:picMk id="9" creationId="{49D1453B-3011-00AE-14C5-C3E0CEBAD435}"/>
          </ac:picMkLst>
        </pc:picChg>
        <pc:picChg chg="del">
          <ac:chgData name="Abels, Patrick" userId="ba666de4-0d21-43a6-8e66-51a18aae1b4a" providerId="ADAL" clId="{D8E8EB82-8A21-4B4E-813B-D0FEFA2C78B6}" dt="2023-12-23T16:34:18.048" v="350" actId="478"/>
          <ac:picMkLst>
            <pc:docMk/>
            <pc:sldMk cId="3057575422" sldId="278"/>
            <ac:picMk id="12" creationId="{4D8343D0-B611-29B6-B39B-0911A8C3214C}"/>
          </ac:picMkLst>
        </pc:picChg>
        <pc:inkChg chg="add del">
          <ac:chgData name="Abels, Patrick" userId="ba666de4-0d21-43a6-8e66-51a18aae1b4a" providerId="ADAL" clId="{D8E8EB82-8A21-4B4E-813B-D0FEFA2C78B6}" dt="2023-12-23T16:37:18.972" v="470" actId="9405"/>
          <ac:inkMkLst>
            <pc:docMk/>
            <pc:sldMk cId="3057575422" sldId="278"/>
            <ac:inkMk id="14" creationId="{7C8D44AA-7BDD-85C1-2347-C587BF07320D}"/>
          </ac:inkMkLst>
        </pc:inkChg>
        <pc:inkChg chg="add mod">
          <ac:chgData name="Abels, Patrick" userId="ba666de4-0d21-43a6-8e66-51a18aae1b4a" providerId="ADAL" clId="{D8E8EB82-8A21-4B4E-813B-D0FEFA2C78B6}" dt="2023-12-23T16:37:27.291" v="473"/>
          <ac:inkMkLst>
            <pc:docMk/>
            <pc:sldMk cId="3057575422" sldId="278"/>
            <ac:inkMk id="15" creationId="{DCF06041-6862-ED1A-306B-049C8650F928}"/>
          </ac:inkMkLst>
        </pc:inkChg>
        <pc:inkChg chg="add mod">
          <ac:chgData name="Abels, Patrick" userId="ba666de4-0d21-43a6-8e66-51a18aae1b4a" providerId="ADAL" clId="{D8E8EB82-8A21-4B4E-813B-D0FEFA2C78B6}" dt="2023-12-23T16:37:27.291" v="473"/>
          <ac:inkMkLst>
            <pc:docMk/>
            <pc:sldMk cId="3057575422" sldId="278"/>
            <ac:inkMk id="16" creationId="{A199BDC2-C02A-3692-ED97-940BD345D16E}"/>
          </ac:inkMkLst>
        </pc:inkChg>
        <pc:inkChg chg="add mod">
          <ac:chgData name="Abels, Patrick" userId="ba666de4-0d21-43a6-8e66-51a18aae1b4a" providerId="ADAL" clId="{D8E8EB82-8A21-4B4E-813B-D0FEFA2C78B6}" dt="2023-12-23T16:37:30.997" v="476"/>
          <ac:inkMkLst>
            <pc:docMk/>
            <pc:sldMk cId="3057575422" sldId="278"/>
            <ac:inkMk id="18" creationId="{D7F91741-6024-604C-45AE-A5314DB13350}"/>
          </ac:inkMkLst>
        </pc:inkChg>
        <pc:inkChg chg="add mod">
          <ac:chgData name="Abels, Patrick" userId="ba666de4-0d21-43a6-8e66-51a18aae1b4a" providerId="ADAL" clId="{D8E8EB82-8A21-4B4E-813B-D0FEFA2C78B6}" dt="2023-12-23T16:37:30.997" v="476"/>
          <ac:inkMkLst>
            <pc:docMk/>
            <pc:sldMk cId="3057575422" sldId="278"/>
            <ac:inkMk id="19" creationId="{15A8FEF7-07D8-8CE1-8EEE-84C7BE827A05}"/>
          </ac:inkMkLst>
        </pc:inkChg>
      </pc:sldChg>
      <pc:sldChg chg="modSp mod">
        <pc:chgData name="Abels, Patrick" userId="ba666de4-0d21-43a6-8e66-51a18aae1b4a" providerId="ADAL" clId="{D8E8EB82-8A21-4B4E-813B-D0FEFA2C78B6}" dt="2023-12-14T20:56:56.253" v="28" actId="20577"/>
        <pc:sldMkLst>
          <pc:docMk/>
          <pc:sldMk cId="2219771542" sldId="279"/>
        </pc:sldMkLst>
        <pc:spChg chg="mod">
          <ac:chgData name="Abels, Patrick" userId="ba666de4-0d21-43a6-8e66-51a18aae1b4a" providerId="ADAL" clId="{D8E8EB82-8A21-4B4E-813B-D0FEFA2C78B6}" dt="2023-12-14T20:56:56.253" v="28" actId="20577"/>
          <ac:spMkLst>
            <pc:docMk/>
            <pc:sldMk cId="2219771542" sldId="279"/>
            <ac:spMk id="2" creationId="{1DA3477C-A05E-4FA4-6380-0014DE5EFA72}"/>
          </ac:spMkLst>
        </pc:spChg>
      </pc:sldChg>
      <pc:sldChg chg="modSp del mod">
        <pc:chgData name="Abels, Patrick" userId="ba666de4-0d21-43a6-8e66-51a18aae1b4a" providerId="ADAL" clId="{D8E8EB82-8A21-4B4E-813B-D0FEFA2C78B6}" dt="2023-12-14T20:59:55.064" v="73" actId="47"/>
        <pc:sldMkLst>
          <pc:docMk/>
          <pc:sldMk cId="2987719689" sldId="280"/>
        </pc:sldMkLst>
        <pc:spChg chg="mod">
          <ac:chgData name="Abels, Patrick" userId="ba666de4-0d21-43a6-8e66-51a18aae1b4a" providerId="ADAL" clId="{D8E8EB82-8A21-4B4E-813B-D0FEFA2C78B6}" dt="2023-12-14T20:58:51.087" v="31" actId="20577"/>
          <ac:spMkLst>
            <pc:docMk/>
            <pc:sldMk cId="2987719689" sldId="280"/>
            <ac:spMk id="3" creationId="{9F615CF2-8673-DEAB-9343-226B9AAB8B31}"/>
          </ac:spMkLst>
        </pc:spChg>
        <pc:spChg chg="mod">
          <ac:chgData name="Abels, Patrick" userId="ba666de4-0d21-43a6-8e66-51a18aae1b4a" providerId="ADAL" clId="{D8E8EB82-8A21-4B4E-813B-D0FEFA2C78B6}" dt="2023-12-14T20:59:12.051" v="39" actId="20577"/>
          <ac:spMkLst>
            <pc:docMk/>
            <pc:sldMk cId="2987719689" sldId="280"/>
            <ac:spMk id="4" creationId="{364D762F-506D-9187-C266-EA2B30CFF4E7}"/>
          </ac:spMkLst>
        </pc:spChg>
        <pc:spChg chg="mod">
          <ac:chgData name="Abels, Patrick" userId="ba666de4-0d21-43a6-8e66-51a18aae1b4a" providerId="ADAL" clId="{D8E8EB82-8A21-4B4E-813B-D0FEFA2C78B6}" dt="2023-12-14T20:59:32.673" v="72" actId="6549"/>
          <ac:spMkLst>
            <pc:docMk/>
            <pc:sldMk cId="2987719689" sldId="280"/>
            <ac:spMk id="7" creationId="{F8AA909D-E961-3A92-85A3-CB445F6E82F4}"/>
          </ac:spMkLst>
        </pc:spChg>
        <pc:cxnChg chg="mod">
          <ac:chgData name="Abels, Patrick" userId="ba666de4-0d21-43a6-8e66-51a18aae1b4a" providerId="ADAL" clId="{D8E8EB82-8A21-4B4E-813B-D0FEFA2C78B6}" dt="2023-12-14T20:59:20.010" v="62" actId="1037"/>
          <ac:cxnSpMkLst>
            <pc:docMk/>
            <pc:sldMk cId="2987719689" sldId="280"/>
            <ac:cxnSpMk id="10" creationId="{792FCDE5-C357-8541-FD18-24710C4F655F}"/>
          </ac:cxnSpMkLst>
        </pc:cxnChg>
      </pc:sldChg>
      <pc:sldChg chg="modSp mod modTransition">
        <pc:chgData name="Abels, Patrick" userId="ba666de4-0d21-43a6-8e66-51a18aae1b4a" providerId="ADAL" clId="{D8E8EB82-8A21-4B4E-813B-D0FEFA2C78B6}" dt="2023-12-23T16:38:02.552" v="477"/>
        <pc:sldMkLst>
          <pc:docMk/>
          <pc:sldMk cId="775339188" sldId="285"/>
        </pc:sldMkLst>
        <pc:spChg chg="mod">
          <ac:chgData name="Abels, Patrick" userId="ba666de4-0d21-43a6-8e66-51a18aae1b4a" providerId="ADAL" clId="{D8E8EB82-8A21-4B4E-813B-D0FEFA2C78B6}" dt="2023-12-23T16:04:35.188" v="162" actId="207"/>
          <ac:spMkLst>
            <pc:docMk/>
            <pc:sldMk cId="775339188" sldId="285"/>
            <ac:spMk id="2" creationId="{BF026697-D187-F7B0-0908-8B94BEAE87CF}"/>
          </ac:spMkLst>
        </pc:spChg>
        <pc:spChg chg="mod">
          <ac:chgData name="Abels, Patrick" userId="ba666de4-0d21-43a6-8e66-51a18aae1b4a" providerId="ADAL" clId="{D8E8EB82-8A21-4B4E-813B-D0FEFA2C78B6}" dt="2023-12-23T16:00:48.356" v="78" actId="20577"/>
          <ac:spMkLst>
            <pc:docMk/>
            <pc:sldMk cId="775339188" sldId="285"/>
            <ac:spMk id="3" creationId="{9F615CF2-8673-DEAB-9343-226B9AAB8B31}"/>
          </ac:spMkLst>
        </pc:spChg>
        <pc:spChg chg="mod">
          <ac:chgData name="Abels, Patrick" userId="ba666de4-0d21-43a6-8e66-51a18aae1b4a" providerId="ADAL" clId="{D8E8EB82-8A21-4B4E-813B-D0FEFA2C78B6}" dt="2023-12-23T16:02:58.780" v="140" actId="6549"/>
          <ac:spMkLst>
            <pc:docMk/>
            <pc:sldMk cId="775339188" sldId="285"/>
            <ac:spMk id="13" creationId="{5B69F909-B02B-E202-F287-D446F2A9C2DF}"/>
          </ac:spMkLst>
        </pc:spChg>
        <pc:spChg chg="mod">
          <ac:chgData name="Abels, Patrick" userId="ba666de4-0d21-43a6-8e66-51a18aae1b4a" providerId="ADAL" clId="{D8E8EB82-8A21-4B4E-813B-D0FEFA2C78B6}" dt="2023-12-23T16:02:58.780" v="140" actId="6549"/>
          <ac:spMkLst>
            <pc:docMk/>
            <pc:sldMk cId="775339188" sldId="285"/>
            <ac:spMk id="14" creationId="{84A72379-35EC-5F3A-8482-F16F2FEE17FD}"/>
          </ac:spMkLst>
        </pc:spChg>
        <pc:spChg chg="mod">
          <ac:chgData name="Abels, Patrick" userId="ba666de4-0d21-43a6-8e66-51a18aae1b4a" providerId="ADAL" clId="{D8E8EB82-8A21-4B4E-813B-D0FEFA2C78B6}" dt="2023-12-23T16:04:40.799" v="163" actId="207"/>
          <ac:spMkLst>
            <pc:docMk/>
            <pc:sldMk cId="775339188" sldId="285"/>
            <ac:spMk id="19" creationId="{5AB714D7-81DC-A779-6678-CA12AE7FD36E}"/>
          </ac:spMkLst>
        </pc:spChg>
        <pc:spChg chg="mod">
          <ac:chgData name="Abels, Patrick" userId="ba666de4-0d21-43a6-8e66-51a18aae1b4a" providerId="ADAL" clId="{D8E8EB82-8A21-4B4E-813B-D0FEFA2C78B6}" dt="2023-12-23T16:04:40.799" v="163" actId="207"/>
          <ac:spMkLst>
            <pc:docMk/>
            <pc:sldMk cId="775339188" sldId="285"/>
            <ac:spMk id="22" creationId="{44A26379-3C17-8B78-55AC-DAF0F7E243EB}"/>
          </ac:spMkLst>
        </pc:spChg>
        <pc:spChg chg="mod">
          <ac:chgData name="Abels, Patrick" userId="ba666de4-0d21-43a6-8e66-51a18aae1b4a" providerId="ADAL" clId="{D8E8EB82-8A21-4B4E-813B-D0FEFA2C78B6}" dt="2023-12-23T16:04:40.799" v="163" actId="207"/>
          <ac:spMkLst>
            <pc:docMk/>
            <pc:sldMk cId="775339188" sldId="285"/>
            <ac:spMk id="23" creationId="{FCFFB724-E8FF-E2F6-F74D-B34D477B89D7}"/>
          </ac:spMkLst>
        </pc:spChg>
        <pc:spChg chg="mod">
          <ac:chgData name="Abels, Patrick" userId="ba666de4-0d21-43a6-8e66-51a18aae1b4a" providerId="ADAL" clId="{D8E8EB82-8A21-4B4E-813B-D0FEFA2C78B6}" dt="2023-12-23T16:04:40.799" v="163" actId="207"/>
          <ac:spMkLst>
            <pc:docMk/>
            <pc:sldMk cId="775339188" sldId="285"/>
            <ac:spMk id="25" creationId="{D4635BF4-1889-2F76-845B-D1684A39D920}"/>
          </ac:spMkLst>
        </pc:spChg>
        <pc:spChg chg="mod">
          <ac:chgData name="Abels, Patrick" userId="ba666de4-0d21-43a6-8e66-51a18aae1b4a" providerId="ADAL" clId="{D8E8EB82-8A21-4B4E-813B-D0FEFA2C78B6}" dt="2023-12-23T16:04:40.799" v="163" actId="207"/>
          <ac:spMkLst>
            <pc:docMk/>
            <pc:sldMk cId="775339188" sldId="285"/>
            <ac:spMk id="26" creationId="{D63EC423-A9D1-2F9F-B6F0-EFA707FA71BC}"/>
          </ac:spMkLst>
        </pc:spChg>
        <pc:spChg chg="mod">
          <ac:chgData name="Abels, Patrick" userId="ba666de4-0d21-43a6-8e66-51a18aae1b4a" providerId="ADAL" clId="{D8E8EB82-8A21-4B4E-813B-D0FEFA2C78B6}" dt="2023-12-23T16:04:40.799" v="163" actId="207"/>
          <ac:spMkLst>
            <pc:docMk/>
            <pc:sldMk cId="775339188" sldId="285"/>
            <ac:spMk id="27" creationId="{6544B78D-7857-4BBD-7285-B048CE21700F}"/>
          </ac:spMkLst>
        </pc:spChg>
        <pc:grpChg chg="mod">
          <ac:chgData name="Abels, Patrick" userId="ba666de4-0d21-43a6-8e66-51a18aae1b4a" providerId="ADAL" clId="{D8E8EB82-8A21-4B4E-813B-D0FEFA2C78B6}" dt="2023-12-23T16:05:02.208" v="166" actId="207"/>
          <ac:grpSpMkLst>
            <pc:docMk/>
            <pc:sldMk cId="775339188" sldId="285"/>
            <ac:grpSpMk id="11" creationId="{B46AB80F-75D4-4D03-2DEF-2812D1C0AA43}"/>
          </ac:grpSpMkLst>
        </pc:grpChg>
        <pc:grpChg chg="mod">
          <ac:chgData name="Abels, Patrick" userId="ba666de4-0d21-43a6-8e66-51a18aae1b4a" providerId="ADAL" clId="{D8E8EB82-8A21-4B4E-813B-D0FEFA2C78B6}" dt="2023-12-23T16:04:40.799" v="163" actId="207"/>
          <ac:grpSpMkLst>
            <pc:docMk/>
            <pc:sldMk cId="775339188" sldId="285"/>
            <ac:grpSpMk id="12" creationId="{84C3BA98-DA9E-F6B2-5676-4C4CD3478B87}"/>
          </ac:grpSpMkLst>
        </pc:grpChg>
        <pc:cxnChg chg="mod">
          <ac:chgData name="Abels, Patrick" userId="ba666de4-0d21-43a6-8e66-51a18aae1b4a" providerId="ADAL" clId="{D8E8EB82-8A21-4B4E-813B-D0FEFA2C78B6}" dt="2023-12-23T16:05:09.066" v="167" actId="208"/>
          <ac:cxnSpMkLst>
            <pc:docMk/>
            <pc:sldMk cId="775339188" sldId="285"/>
            <ac:cxnSpMk id="9" creationId="{19D62783-5CB9-7BF3-8877-F7D022968B9A}"/>
          </ac:cxnSpMkLst>
        </pc:cxnChg>
        <pc:cxnChg chg="mod">
          <ac:chgData name="Abels, Patrick" userId="ba666de4-0d21-43a6-8e66-51a18aae1b4a" providerId="ADAL" clId="{D8E8EB82-8A21-4B4E-813B-D0FEFA2C78B6}" dt="2023-12-23T16:05:09.066" v="167" actId="208"/>
          <ac:cxnSpMkLst>
            <pc:docMk/>
            <pc:sldMk cId="775339188" sldId="285"/>
            <ac:cxnSpMk id="10" creationId="{792FCDE5-C357-8541-FD18-24710C4F655F}"/>
          </ac:cxnSpMkLst>
        </pc:cxnChg>
        <pc:cxnChg chg="mod">
          <ac:chgData name="Abels, Patrick" userId="ba666de4-0d21-43a6-8e66-51a18aae1b4a" providerId="ADAL" clId="{D8E8EB82-8A21-4B4E-813B-D0FEFA2C78B6}" dt="2023-12-23T16:04:52.523" v="164" actId="208"/>
          <ac:cxnSpMkLst>
            <pc:docMk/>
            <pc:sldMk cId="775339188" sldId="285"/>
            <ac:cxnSpMk id="15" creationId="{A1324912-13A4-55CD-C5B5-C152DE12CDF2}"/>
          </ac:cxnSpMkLst>
        </pc:cxnChg>
        <pc:cxnChg chg="mod">
          <ac:chgData name="Abels, Patrick" userId="ba666de4-0d21-43a6-8e66-51a18aae1b4a" providerId="ADAL" clId="{D8E8EB82-8A21-4B4E-813B-D0FEFA2C78B6}" dt="2023-12-23T16:04:52.523" v="164" actId="208"/>
          <ac:cxnSpMkLst>
            <pc:docMk/>
            <pc:sldMk cId="775339188" sldId="285"/>
            <ac:cxnSpMk id="16" creationId="{A0BBB643-A266-8F25-6245-BA713815E53D}"/>
          </ac:cxnSpMkLst>
        </pc:cxnChg>
      </pc:sldChg>
      <pc:sldChg chg="add">
        <pc:chgData name="Abels, Patrick" userId="ba666de4-0d21-43a6-8e66-51a18aae1b4a" providerId="ADAL" clId="{D8E8EB82-8A21-4B4E-813B-D0FEFA2C78B6}" dt="2023-12-23T16:04:27.289" v="161" actId="2890"/>
        <pc:sldMkLst>
          <pc:docMk/>
          <pc:sldMk cId="206758726" sldId="286"/>
        </pc:sldMkLst>
      </pc:sldChg>
      <pc:sldChg chg="del">
        <pc:chgData name="Abels, Patrick" userId="ba666de4-0d21-43a6-8e66-51a18aae1b4a" providerId="ADAL" clId="{D8E8EB82-8A21-4B4E-813B-D0FEFA2C78B6}" dt="2023-12-14T20:59:55.064" v="73" actId="47"/>
        <pc:sldMkLst>
          <pc:docMk/>
          <pc:sldMk cId="1370547986" sldId="286"/>
        </pc:sldMkLst>
      </pc:sldChg>
      <pc:sldChg chg="del">
        <pc:chgData name="Abels, Patrick" userId="ba666de4-0d21-43a6-8e66-51a18aae1b4a" providerId="ADAL" clId="{D8E8EB82-8A21-4B4E-813B-D0FEFA2C78B6}" dt="2023-12-14T20:59:55.064" v="73" actId="47"/>
        <pc:sldMkLst>
          <pc:docMk/>
          <pc:sldMk cId="344965253" sldId="287"/>
        </pc:sldMkLst>
      </pc:sldChg>
      <pc:sldChg chg="addSp modSp add mod">
        <pc:chgData name="Abels, Patrick" userId="ba666de4-0d21-43a6-8e66-51a18aae1b4a" providerId="ADAL" clId="{D8E8EB82-8A21-4B4E-813B-D0FEFA2C78B6}" dt="2023-12-23T16:16:25.966" v="206" actId="20577"/>
        <pc:sldMkLst>
          <pc:docMk/>
          <pc:sldMk cId="3608631383" sldId="287"/>
        </pc:sldMkLst>
        <pc:spChg chg="mod">
          <ac:chgData name="Abels, Patrick" userId="ba666de4-0d21-43a6-8e66-51a18aae1b4a" providerId="ADAL" clId="{D8E8EB82-8A21-4B4E-813B-D0FEFA2C78B6}" dt="2023-12-23T16:05:15.440" v="168" actId="207"/>
          <ac:spMkLst>
            <pc:docMk/>
            <pc:sldMk cId="3608631383" sldId="287"/>
            <ac:spMk id="2" creationId="{BF026697-D187-F7B0-0908-8B94BEAE87CF}"/>
          </ac:spMkLst>
        </pc:spChg>
        <pc:spChg chg="add mod">
          <ac:chgData name="Abels, Patrick" userId="ba666de4-0d21-43a6-8e66-51a18aae1b4a" providerId="ADAL" clId="{D8E8EB82-8A21-4B4E-813B-D0FEFA2C78B6}" dt="2023-12-23T16:15:58.863" v="197" actId="207"/>
          <ac:spMkLst>
            <pc:docMk/>
            <pc:sldMk cId="3608631383" sldId="287"/>
            <ac:spMk id="5" creationId="{D03156BB-B8F7-9DDC-2122-5B7347380BDD}"/>
          </ac:spMkLst>
        </pc:spChg>
        <pc:spChg chg="add mod">
          <ac:chgData name="Abels, Patrick" userId="ba666de4-0d21-43a6-8e66-51a18aae1b4a" providerId="ADAL" clId="{D8E8EB82-8A21-4B4E-813B-D0FEFA2C78B6}" dt="2023-12-23T16:16:25.966" v="206" actId="20577"/>
          <ac:spMkLst>
            <pc:docMk/>
            <pc:sldMk cId="3608631383" sldId="287"/>
            <ac:spMk id="6" creationId="{7EA741EC-3F0F-6658-077F-C73F5B0A4E36}"/>
          </ac:spMkLst>
        </pc:spChg>
        <pc:grpChg chg="mod">
          <ac:chgData name="Abels, Patrick" userId="ba666de4-0d21-43a6-8e66-51a18aae1b4a" providerId="ADAL" clId="{D8E8EB82-8A21-4B4E-813B-D0FEFA2C78B6}" dt="2023-12-23T16:05:24.019" v="169" actId="207"/>
          <ac:grpSpMkLst>
            <pc:docMk/>
            <pc:sldMk cId="3608631383" sldId="287"/>
            <ac:grpSpMk id="12" creationId="{84C3BA98-DA9E-F6B2-5676-4C4CD3478B87}"/>
          </ac:grpSpMkLst>
        </pc:grpChg>
        <pc:cxnChg chg="mod">
          <ac:chgData name="Abels, Patrick" userId="ba666de4-0d21-43a6-8e66-51a18aae1b4a" providerId="ADAL" clId="{D8E8EB82-8A21-4B4E-813B-D0FEFA2C78B6}" dt="2023-12-23T16:05:28.386" v="170" actId="208"/>
          <ac:cxnSpMkLst>
            <pc:docMk/>
            <pc:sldMk cId="3608631383" sldId="287"/>
            <ac:cxnSpMk id="15" creationId="{A1324912-13A4-55CD-C5B5-C152DE12CDF2}"/>
          </ac:cxnSpMkLst>
        </pc:cxnChg>
        <pc:cxnChg chg="mod">
          <ac:chgData name="Abels, Patrick" userId="ba666de4-0d21-43a6-8e66-51a18aae1b4a" providerId="ADAL" clId="{D8E8EB82-8A21-4B4E-813B-D0FEFA2C78B6}" dt="2023-12-23T16:05:28.386" v="170" actId="208"/>
          <ac:cxnSpMkLst>
            <pc:docMk/>
            <pc:sldMk cId="3608631383" sldId="287"/>
            <ac:cxnSpMk id="16" creationId="{A0BBB643-A266-8F25-6245-BA713815E53D}"/>
          </ac:cxnSpMkLst>
        </pc:cxnChg>
      </pc:sldChg>
      <pc:sldChg chg="del">
        <pc:chgData name="Abels, Patrick" userId="ba666de4-0d21-43a6-8e66-51a18aae1b4a" providerId="ADAL" clId="{D8E8EB82-8A21-4B4E-813B-D0FEFA2C78B6}" dt="2023-12-14T20:59:55.064" v="73" actId="47"/>
        <pc:sldMkLst>
          <pc:docMk/>
          <pc:sldMk cId="21417525" sldId="288"/>
        </pc:sldMkLst>
      </pc:sldChg>
      <pc:sldChg chg="addSp modSp add mod">
        <pc:chgData name="Abels, Patrick" userId="ba666de4-0d21-43a6-8e66-51a18aae1b4a" providerId="ADAL" clId="{D8E8EB82-8A21-4B4E-813B-D0FEFA2C78B6}" dt="2023-12-23T16:18:19.019" v="238" actId="14100"/>
        <pc:sldMkLst>
          <pc:docMk/>
          <pc:sldMk cId="3358249968" sldId="288"/>
        </pc:sldMkLst>
        <pc:spChg chg="mod">
          <ac:chgData name="Abels, Patrick" userId="ba666de4-0d21-43a6-8e66-51a18aae1b4a" providerId="ADAL" clId="{D8E8EB82-8A21-4B4E-813B-D0FEFA2C78B6}" dt="2023-12-23T16:13:34.486" v="177" actId="207"/>
          <ac:spMkLst>
            <pc:docMk/>
            <pc:sldMk cId="3358249968" sldId="288"/>
            <ac:spMk id="2" creationId="{BF026697-D187-F7B0-0908-8B94BEAE87CF}"/>
          </ac:spMkLst>
        </pc:spChg>
        <pc:spChg chg="add mod">
          <ac:chgData name="Abels, Patrick" userId="ba666de4-0d21-43a6-8e66-51a18aae1b4a" providerId="ADAL" clId="{D8E8EB82-8A21-4B4E-813B-D0FEFA2C78B6}" dt="2023-12-23T16:17:46.765" v="230" actId="1035"/>
          <ac:spMkLst>
            <pc:docMk/>
            <pc:sldMk cId="3358249968" sldId="288"/>
            <ac:spMk id="5" creationId="{06D0B572-72DA-A716-CE9F-6F315AB3D35C}"/>
          </ac:spMkLst>
        </pc:spChg>
        <pc:spChg chg="add mod">
          <ac:chgData name="Abels, Patrick" userId="ba666de4-0d21-43a6-8e66-51a18aae1b4a" providerId="ADAL" clId="{D8E8EB82-8A21-4B4E-813B-D0FEFA2C78B6}" dt="2023-12-23T16:17:40.026" v="226" actId="207"/>
          <ac:spMkLst>
            <pc:docMk/>
            <pc:sldMk cId="3358249968" sldId="288"/>
            <ac:spMk id="6" creationId="{05B26FF5-C081-D147-F076-CEFD202427F4}"/>
          </ac:spMkLst>
        </pc:spChg>
        <pc:spChg chg="add mod">
          <ac:chgData name="Abels, Patrick" userId="ba666de4-0d21-43a6-8e66-51a18aae1b4a" providerId="ADAL" clId="{D8E8EB82-8A21-4B4E-813B-D0FEFA2C78B6}" dt="2023-12-23T16:18:19.019" v="238" actId="14100"/>
          <ac:spMkLst>
            <pc:docMk/>
            <pc:sldMk cId="3358249968" sldId="288"/>
            <ac:spMk id="8" creationId="{8E2AF1B2-2D43-6E30-B04B-CBB8F54BECCB}"/>
          </ac:spMkLst>
        </pc:spChg>
        <pc:spChg chg="mod">
          <ac:chgData name="Abels, Patrick" userId="ba666de4-0d21-43a6-8e66-51a18aae1b4a" providerId="ADAL" clId="{D8E8EB82-8A21-4B4E-813B-D0FEFA2C78B6}" dt="2023-12-23T16:05:47.503" v="174" actId="207"/>
          <ac:spMkLst>
            <pc:docMk/>
            <pc:sldMk cId="3358249968" sldId="288"/>
            <ac:spMk id="19" creationId="{5AB714D7-81DC-A779-6678-CA12AE7FD36E}"/>
          </ac:spMkLst>
        </pc:spChg>
        <pc:grpChg chg="mod">
          <ac:chgData name="Abels, Patrick" userId="ba666de4-0d21-43a6-8e66-51a18aae1b4a" providerId="ADAL" clId="{D8E8EB82-8A21-4B4E-813B-D0FEFA2C78B6}" dt="2023-12-23T16:05:55.278" v="175" actId="207"/>
          <ac:grpSpMkLst>
            <pc:docMk/>
            <pc:sldMk cId="3358249968" sldId="288"/>
            <ac:grpSpMk id="12" creationId="{84C3BA98-DA9E-F6B2-5676-4C4CD3478B87}"/>
          </ac:grpSpMkLst>
        </pc:grpChg>
        <pc:cxnChg chg="mod">
          <ac:chgData name="Abels, Patrick" userId="ba666de4-0d21-43a6-8e66-51a18aae1b4a" providerId="ADAL" clId="{D8E8EB82-8A21-4B4E-813B-D0FEFA2C78B6}" dt="2023-12-23T16:06:00.369" v="176" actId="208"/>
          <ac:cxnSpMkLst>
            <pc:docMk/>
            <pc:sldMk cId="3358249968" sldId="288"/>
            <ac:cxnSpMk id="15" creationId="{A1324912-13A4-55CD-C5B5-C152DE12CDF2}"/>
          </ac:cxnSpMkLst>
        </pc:cxnChg>
        <pc:cxnChg chg="mod">
          <ac:chgData name="Abels, Patrick" userId="ba666de4-0d21-43a6-8e66-51a18aae1b4a" providerId="ADAL" clId="{D8E8EB82-8A21-4B4E-813B-D0FEFA2C78B6}" dt="2023-12-23T16:06:00.369" v="176" actId="208"/>
          <ac:cxnSpMkLst>
            <pc:docMk/>
            <pc:sldMk cId="3358249968" sldId="288"/>
            <ac:cxnSpMk id="16" creationId="{A0BBB643-A266-8F25-6245-BA713815E53D}"/>
          </ac:cxnSpMkLst>
        </pc:cxnChg>
      </pc:sldChg>
      <pc:sldChg chg="del">
        <pc:chgData name="Abels, Patrick" userId="ba666de4-0d21-43a6-8e66-51a18aae1b4a" providerId="ADAL" clId="{D8E8EB82-8A21-4B4E-813B-D0FEFA2C78B6}" dt="2023-12-14T20:59:55.064" v="73" actId="47"/>
        <pc:sldMkLst>
          <pc:docMk/>
          <pc:sldMk cId="3771538810" sldId="289"/>
        </pc:sldMkLst>
      </pc:sldChg>
      <pc:sldChg chg="addSp modSp add mod">
        <pc:chgData name="Abels, Patrick" userId="ba666de4-0d21-43a6-8e66-51a18aae1b4a" providerId="ADAL" clId="{D8E8EB82-8A21-4B4E-813B-D0FEFA2C78B6}" dt="2023-12-23T16:19:51.339" v="262" actId="167"/>
        <pc:sldMkLst>
          <pc:docMk/>
          <pc:sldMk cId="4193180657" sldId="289"/>
        </pc:sldMkLst>
        <pc:spChg chg="mod">
          <ac:chgData name="Abels, Patrick" userId="ba666de4-0d21-43a6-8e66-51a18aae1b4a" providerId="ADAL" clId="{D8E8EB82-8A21-4B4E-813B-D0FEFA2C78B6}" dt="2023-12-23T16:14:02.438" v="180" actId="207"/>
          <ac:spMkLst>
            <pc:docMk/>
            <pc:sldMk cId="4193180657" sldId="289"/>
            <ac:spMk id="2" creationId="{BF026697-D187-F7B0-0908-8B94BEAE87CF}"/>
          </ac:spMkLst>
        </pc:spChg>
        <pc:spChg chg="add mod">
          <ac:chgData name="Abels, Patrick" userId="ba666de4-0d21-43a6-8e66-51a18aae1b4a" providerId="ADAL" clId="{D8E8EB82-8A21-4B4E-813B-D0FEFA2C78B6}" dt="2023-12-23T16:19:04.835" v="245" actId="14100"/>
          <ac:spMkLst>
            <pc:docMk/>
            <pc:sldMk cId="4193180657" sldId="289"/>
            <ac:spMk id="5" creationId="{0454380A-20A8-4133-081E-D8FCE2F3DAD9}"/>
          </ac:spMkLst>
        </pc:spChg>
        <pc:spChg chg="add mod">
          <ac:chgData name="Abels, Patrick" userId="ba666de4-0d21-43a6-8e66-51a18aae1b4a" providerId="ADAL" clId="{D8E8EB82-8A21-4B4E-813B-D0FEFA2C78B6}" dt="2023-12-23T16:19:25.796" v="250" actId="1076"/>
          <ac:spMkLst>
            <pc:docMk/>
            <pc:sldMk cId="4193180657" sldId="289"/>
            <ac:spMk id="6" creationId="{6C789117-DF8D-D65E-DA48-6E6406708907}"/>
          </ac:spMkLst>
        </pc:spChg>
        <pc:spChg chg="add mod ord">
          <ac:chgData name="Abels, Patrick" userId="ba666de4-0d21-43a6-8e66-51a18aae1b4a" providerId="ADAL" clId="{D8E8EB82-8A21-4B4E-813B-D0FEFA2C78B6}" dt="2023-12-23T16:19:51.339" v="262" actId="167"/>
          <ac:spMkLst>
            <pc:docMk/>
            <pc:sldMk cId="4193180657" sldId="289"/>
            <ac:spMk id="8" creationId="{FA910259-F17D-8E86-2F87-BBC77466920F}"/>
          </ac:spMkLst>
        </pc:spChg>
        <pc:spChg chg="add mod">
          <ac:chgData name="Abels, Patrick" userId="ba666de4-0d21-43a6-8e66-51a18aae1b4a" providerId="ADAL" clId="{D8E8EB82-8A21-4B4E-813B-D0FEFA2C78B6}" dt="2023-12-23T16:19:42.685" v="261" actId="1037"/>
          <ac:spMkLst>
            <pc:docMk/>
            <pc:sldMk cId="4193180657" sldId="289"/>
            <ac:spMk id="17" creationId="{B7D6BD9C-1AF2-4CCD-430B-B406202E290E}"/>
          </ac:spMkLst>
        </pc:spChg>
        <pc:spChg chg="mod">
          <ac:chgData name="Abels, Patrick" userId="ba666de4-0d21-43a6-8e66-51a18aae1b4a" providerId="ADAL" clId="{D8E8EB82-8A21-4B4E-813B-D0FEFA2C78B6}" dt="2023-12-23T16:13:52.457" v="179" actId="207"/>
          <ac:spMkLst>
            <pc:docMk/>
            <pc:sldMk cId="4193180657" sldId="289"/>
            <ac:spMk id="19" creationId="{5AB714D7-81DC-A779-6678-CA12AE7FD36E}"/>
          </ac:spMkLst>
        </pc:spChg>
        <pc:spChg chg="mod">
          <ac:chgData name="Abels, Patrick" userId="ba666de4-0d21-43a6-8e66-51a18aae1b4a" providerId="ADAL" clId="{D8E8EB82-8A21-4B4E-813B-D0FEFA2C78B6}" dt="2023-12-23T16:14:02.438" v="180" actId="207"/>
          <ac:spMkLst>
            <pc:docMk/>
            <pc:sldMk cId="4193180657" sldId="289"/>
            <ac:spMk id="22" creationId="{44A26379-3C17-8B78-55AC-DAF0F7E243EB}"/>
          </ac:spMkLst>
        </pc:spChg>
        <pc:spChg chg="mod">
          <ac:chgData name="Abels, Patrick" userId="ba666de4-0d21-43a6-8e66-51a18aae1b4a" providerId="ADAL" clId="{D8E8EB82-8A21-4B4E-813B-D0FEFA2C78B6}" dt="2023-12-23T16:14:02.438" v="180" actId="207"/>
          <ac:spMkLst>
            <pc:docMk/>
            <pc:sldMk cId="4193180657" sldId="289"/>
            <ac:spMk id="23" creationId="{FCFFB724-E8FF-E2F6-F74D-B34D477B89D7}"/>
          </ac:spMkLst>
        </pc:spChg>
      </pc:sldChg>
      <pc:sldChg chg="addSp modSp add mod">
        <pc:chgData name="Abels, Patrick" userId="ba666de4-0d21-43a6-8e66-51a18aae1b4a" providerId="ADAL" clId="{D8E8EB82-8A21-4B4E-813B-D0FEFA2C78B6}" dt="2023-12-23T16:21:02.658" v="294" actId="14100"/>
        <pc:sldMkLst>
          <pc:docMk/>
          <pc:sldMk cId="1497509002" sldId="290"/>
        </pc:sldMkLst>
        <pc:spChg chg="mod">
          <ac:chgData name="Abels, Patrick" userId="ba666de4-0d21-43a6-8e66-51a18aae1b4a" providerId="ADAL" clId="{D8E8EB82-8A21-4B4E-813B-D0FEFA2C78B6}" dt="2023-12-23T16:14:25.509" v="183" actId="207"/>
          <ac:spMkLst>
            <pc:docMk/>
            <pc:sldMk cId="1497509002" sldId="290"/>
            <ac:spMk id="2" creationId="{BF026697-D187-F7B0-0908-8B94BEAE87CF}"/>
          </ac:spMkLst>
        </pc:spChg>
        <pc:spChg chg="add mod">
          <ac:chgData name="Abels, Patrick" userId="ba666de4-0d21-43a6-8e66-51a18aae1b4a" providerId="ADAL" clId="{D8E8EB82-8A21-4B4E-813B-D0FEFA2C78B6}" dt="2023-12-23T16:20:32.175" v="274" actId="1038"/>
          <ac:spMkLst>
            <pc:docMk/>
            <pc:sldMk cId="1497509002" sldId="290"/>
            <ac:spMk id="5" creationId="{703638A8-BE1E-55CD-498D-72E12E643924}"/>
          </ac:spMkLst>
        </pc:spChg>
        <pc:spChg chg="add mod">
          <ac:chgData name="Abels, Patrick" userId="ba666de4-0d21-43a6-8e66-51a18aae1b4a" providerId="ADAL" clId="{D8E8EB82-8A21-4B4E-813B-D0FEFA2C78B6}" dt="2023-12-23T16:20:18.063" v="269" actId="1038"/>
          <ac:spMkLst>
            <pc:docMk/>
            <pc:sldMk cId="1497509002" sldId="290"/>
            <ac:spMk id="6" creationId="{BCBB5269-2D80-7B80-0F04-1CB978BDC0FE}"/>
          </ac:spMkLst>
        </pc:spChg>
        <pc:spChg chg="add mod">
          <ac:chgData name="Abels, Patrick" userId="ba666de4-0d21-43a6-8e66-51a18aae1b4a" providerId="ADAL" clId="{D8E8EB82-8A21-4B4E-813B-D0FEFA2C78B6}" dt="2023-12-23T16:21:02.658" v="294" actId="14100"/>
          <ac:spMkLst>
            <pc:docMk/>
            <pc:sldMk cId="1497509002" sldId="290"/>
            <ac:spMk id="8" creationId="{54FC8AC3-04AD-B96E-011D-3B6AF46CE22D}"/>
          </ac:spMkLst>
        </pc:spChg>
        <pc:spChg chg="mod">
          <ac:chgData name="Abels, Patrick" userId="ba666de4-0d21-43a6-8e66-51a18aae1b4a" providerId="ADAL" clId="{D8E8EB82-8A21-4B4E-813B-D0FEFA2C78B6}" dt="2023-12-23T16:14:25.509" v="183" actId="207"/>
          <ac:spMkLst>
            <pc:docMk/>
            <pc:sldMk cId="1497509002" sldId="290"/>
            <ac:spMk id="22" creationId="{44A26379-3C17-8B78-55AC-DAF0F7E243EB}"/>
          </ac:spMkLst>
        </pc:spChg>
        <pc:spChg chg="mod">
          <ac:chgData name="Abels, Patrick" userId="ba666de4-0d21-43a6-8e66-51a18aae1b4a" providerId="ADAL" clId="{D8E8EB82-8A21-4B4E-813B-D0FEFA2C78B6}" dt="2023-12-23T16:14:25.509" v="183" actId="207"/>
          <ac:spMkLst>
            <pc:docMk/>
            <pc:sldMk cId="1497509002" sldId="290"/>
            <ac:spMk id="23" creationId="{FCFFB724-E8FF-E2F6-F74D-B34D477B89D7}"/>
          </ac:spMkLst>
        </pc:spChg>
        <pc:spChg chg="mod">
          <ac:chgData name="Abels, Patrick" userId="ba666de4-0d21-43a6-8e66-51a18aae1b4a" providerId="ADAL" clId="{D8E8EB82-8A21-4B4E-813B-D0FEFA2C78B6}" dt="2023-12-23T16:14:17.563" v="182" actId="207"/>
          <ac:spMkLst>
            <pc:docMk/>
            <pc:sldMk cId="1497509002" sldId="290"/>
            <ac:spMk id="25" creationId="{D4635BF4-1889-2F76-845B-D1684A39D920}"/>
          </ac:spMkLst>
        </pc:spChg>
      </pc:sldChg>
      <pc:sldChg chg="del">
        <pc:chgData name="Abels, Patrick" userId="ba666de4-0d21-43a6-8e66-51a18aae1b4a" providerId="ADAL" clId="{D8E8EB82-8A21-4B4E-813B-D0FEFA2C78B6}" dt="2023-12-14T20:59:55.064" v="73" actId="47"/>
        <pc:sldMkLst>
          <pc:docMk/>
          <pc:sldMk cId="2667248760" sldId="290"/>
        </pc:sldMkLst>
      </pc:sldChg>
      <pc:sldChg chg="addSp modSp add mod">
        <pc:chgData name="Abels, Patrick" userId="ba666de4-0d21-43a6-8e66-51a18aae1b4a" providerId="ADAL" clId="{D8E8EB82-8A21-4B4E-813B-D0FEFA2C78B6}" dt="2023-12-23T16:21:25.653" v="296" actId="1076"/>
        <pc:sldMkLst>
          <pc:docMk/>
          <pc:sldMk cId="463414053" sldId="291"/>
        </pc:sldMkLst>
        <pc:spChg chg="mod">
          <ac:chgData name="Abels, Patrick" userId="ba666de4-0d21-43a6-8e66-51a18aae1b4a" providerId="ADAL" clId="{D8E8EB82-8A21-4B4E-813B-D0FEFA2C78B6}" dt="2023-12-23T16:14:41.987" v="186" actId="207"/>
          <ac:spMkLst>
            <pc:docMk/>
            <pc:sldMk cId="463414053" sldId="291"/>
            <ac:spMk id="2" creationId="{BF026697-D187-F7B0-0908-8B94BEAE87CF}"/>
          </ac:spMkLst>
        </pc:spChg>
        <pc:spChg chg="add mod">
          <ac:chgData name="Abels, Patrick" userId="ba666de4-0d21-43a6-8e66-51a18aae1b4a" providerId="ADAL" clId="{D8E8EB82-8A21-4B4E-813B-D0FEFA2C78B6}" dt="2023-12-23T16:21:25.653" v="296" actId="1076"/>
          <ac:spMkLst>
            <pc:docMk/>
            <pc:sldMk cId="463414053" sldId="291"/>
            <ac:spMk id="5" creationId="{82FB4E70-86AA-49EA-864B-2A68F5A9DE95}"/>
          </ac:spMkLst>
        </pc:spChg>
        <pc:spChg chg="add mod">
          <ac:chgData name="Abels, Patrick" userId="ba666de4-0d21-43a6-8e66-51a18aae1b4a" providerId="ADAL" clId="{D8E8EB82-8A21-4B4E-813B-D0FEFA2C78B6}" dt="2023-12-23T16:21:25.653" v="296" actId="1076"/>
          <ac:spMkLst>
            <pc:docMk/>
            <pc:sldMk cId="463414053" sldId="291"/>
            <ac:spMk id="6" creationId="{1ADE3173-2E06-AD50-28EF-C8711BCF8E13}"/>
          </ac:spMkLst>
        </pc:spChg>
        <pc:spChg chg="mod">
          <ac:chgData name="Abels, Patrick" userId="ba666de4-0d21-43a6-8e66-51a18aae1b4a" providerId="ADAL" clId="{D8E8EB82-8A21-4B4E-813B-D0FEFA2C78B6}" dt="2023-12-23T16:14:41.987" v="186" actId="207"/>
          <ac:spMkLst>
            <pc:docMk/>
            <pc:sldMk cId="463414053" sldId="291"/>
            <ac:spMk id="25" creationId="{D4635BF4-1889-2F76-845B-D1684A39D920}"/>
          </ac:spMkLst>
        </pc:spChg>
        <pc:spChg chg="mod">
          <ac:chgData name="Abels, Patrick" userId="ba666de4-0d21-43a6-8e66-51a18aae1b4a" providerId="ADAL" clId="{D8E8EB82-8A21-4B4E-813B-D0FEFA2C78B6}" dt="2023-12-23T16:14:36.045" v="185" actId="207"/>
          <ac:spMkLst>
            <pc:docMk/>
            <pc:sldMk cId="463414053" sldId="291"/>
            <ac:spMk id="26" creationId="{D63EC423-A9D1-2F9F-B6F0-EFA707FA71BC}"/>
          </ac:spMkLst>
        </pc:spChg>
      </pc:sldChg>
      <pc:sldChg chg="del">
        <pc:chgData name="Abels, Patrick" userId="ba666de4-0d21-43a6-8e66-51a18aae1b4a" providerId="ADAL" clId="{D8E8EB82-8A21-4B4E-813B-D0FEFA2C78B6}" dt="2023-12-14T20:59:55.064" v="73" actId="47"/>
        <pc:sldMkLst>
          <pc:docMk/>
          <pc:sldMk cId="3398456487" sldId="291"/>
        </pc:sldMkLst>
      </pc:sldChg>
      <pc:sldChg chg="addSp modSp add mod">
        <pc:chgData name="Abels, Patrick" userId="ba666de4-0d21-43a6-8e66-51a18aae1b4a" providerId="ADAL" clId="{D8E8EB82-8A21-4B4E-813B-D0FEFA2C78B6}" dt="2023-12-23T16:22:09.290" v="307" actId="14100"/>
        <pc:sldMkLst>
          <pc:docMk/>
          <pc:sldMk cId="6945286" sldId="292"/>
        </pc:sldMkLst>
        <pc:spChg chg="mod">
          <ac:chgData name="Abels, Patrick" userId="ba666de4-0d21-43a6-8e66-51a18aae1b4a" providerId="ADAL" clId="{D8E8EB82-8A21-4B4E-813B-D0FEFA2C78B6}" dt="2023-12-23T16:14:56.669" v="189" actId="207"/>
          <ac:spMkLst>
            <pc:docMk/>
            <pc:sldMk cId="6945286" sldId="292"/>
            <ac:spMk id="2" creationId="{BF026697-D187-F7B0-0908-8B94BEAE87CF}"/>
          </ac:spMkLst>
        </pc:spChg>
        <pc:spChg chg="add mod">
          <ac:chgData name="Abels, Patrick" userId="ba666de4-0d21-43a6-8e66-51a18aae1b4a" providerId="ADAL" clId="{D8E8EB82-8A21-4B4E-813B-D0FEFA2C78B6}" dt="2023-12-23T16:21:37.888" v="297"/>
          <ac:spMkLst>
            <pc:docMk/>
            <pc:sldMk cId="6945286" sldId="292"/>
            <ac:spMk id="5" creationId="{5A84BD57-CD87-C67B-5FCB-5CED4DB56286}"/>
          </ac:spMkLst>
        </pc:spChg>
        <pc:spChg chg="add mod">
          <ac:chgData name="Abels, Patrick" userId="ba666de4-0d21-43a6-8e66-51a18aae1b4a" providerId="ADAL" clId="{D8E8EB82-8A21-4B4E-813B-D0FEFA2C78B6}" dt="2023-12-23T16:21:42.363" v="299" actId="1076"/>
          <ac:spMkLst>
            <pc:docMk/>
            <pc:sldMk cId="6945286" sldId="292"/>
            <ac:spMk id="6" creationId="{FEE1CE44-4FD5-BB5A-BDE4-6273B20E7A22}"/>
          </ac:spMkLst>
        </pc:spChg>
        <pc:spChg chg="mod">
          <ac:chgData name="Abels, Patrick" userId="ba666de4-0d21-43a6-8e66-51a18aae1b4a" providerId="ADAL" clId="{D8E8EB82-8A21-4B4E-813B-D0FEFA2C78B6}" dt="2023-12-23T16:14:56.669" v="189" actId="207"/>
          <ac:spMkLst>
            <pc:docMk/>
            <pc:sldMk cId="6945286" sldId="292"/>
            <ac:spMk id="26" creationId="{D63EC423-A9D1-2F9F-B6F0-EFA707FA71BC}"/>
          </ac:spMkLst>
        </pc:spChg>
        <pc:spChg chg="mod">
          <ac:chgData name="Abels, Patrick" userId="ba666de4-0d21-43a6-8e66-51a18aae1b4a" providerId="ADAL" clId="{D8E8EB82-8A21-4B4E-813B-D0FEFA2C78B6}" dt="2023-12-23T16:14:51.901" v="188" actId="207"/>
          <ac:spMkLst>
            <pc:docMk/>
            <pc:sldMk cId="6945286" sldId="292"/>
            <ac:spMk id="27" creationId="{6544B78D-7857-4BBD-7285-B048CE21700F}"/>
          </ac:spMkLst>
        </pc:spChg>
        <pc:cxnChg chg="add mod">
          <ac:chgData name="Abels, Patrick" userId="ba666de4-0d21-43a6-8e66-51a18aae1b4a" providerId="ADAL" clId="{D8E8EB82-8A21-4B4E-813B-D0FEFA2C78B6}" dt="2023-12-23T16:22:00.298" v="304" actId="693"/>
          <ac:cxnSpMkLst>
            <pc:docMk/>
            <pc:sldMk cId="6945286" sldId="292"/>
            <ac:cxnSpMk id="17" creationId="{1F9EB58C-52D7-3613-5E74-3161BBE1C712}"/>
          </ac:cxnSpMkLst>
        </pc:cxnChg>
        <pc:cxnChg chg="add mod">
          <ac:chgData name="Abels, Patrick" userId="ba666de4-0d21-43a6-8e66-51a18aae1b4a" providerId="ADAL" clId="{D8E8EB82-8A21-4B4E-813B-D0FEFA2C78B6}" dt="2023-12-23T16:22:09.290" v="307" actId="14100"/>
          <ac:cxnSpMkLst>
            <pc:docMk/>
            <pc:sldMk cId="6945286" sldId="292"/>
            <ac:cxnSpMk id="21" creationId="{C7A767A5-2A79-9DD5-7452-3EBD3EB94A89}"/>
          </ac:cxnSpMkLst>
        </pc:cxnChg>
      </pc:sldChg>
    </pc:docChg>
  </pc:docChgLst>
  <pc:docChgLst>
    <pc:chgData name="Abels, Patrick" userId="ba666de4-0d21-43a6-8e66-51a18aae1b4a" providerId="ADAL" clId="{4C0A60B4-0681-CE45-B1FD-241F25D94689}"/>
    <pc:docChg chg="modSld">
      <pc:chgData name="Abels, Patrick" userId="ba666de4-0d21-43a6-8e66-51a18aae1b4a" providerId="ADAL" clId="{4C0A60B4-0681-CE45-B1FD-241F25D94689}" dt="2023-12-11T11:05:24.282" v="2" actId="20577"/>
      <pc:docMkLst>
        <pc:docMk/>
      </pc:docMkLst>
      <pc:sldChg chg="modSp">
        <pc:chgData name="Abels, Patrick" userId="ba666de4-0d21-43a6-8e66-51a18aae1b4a" providerId="ADAL" clId="{4C0A60B4-0681-CE45-B1FD-241F25D94689}" dt="2023-12-11T11:05:24.282" v="2" actId="20577"/>
        <pc:sldMkLst>
          <pc:docMk/>
          <pc:sldMk cId="2987719689" sldId="280"/>
        </pc:sldMkLst>
        <pc:spChg chg="mod">
          <ac:chgData name="Abels, Patrick" userId="ba666de4-0d21-43a6-8e66-51a18aae1b4a" providerId="ADAL" clId="{4C0A60B4-0681-CE45-B1FD-241F25D94689}" dt="2023-12-11T11:05:24.282" v="2" actId="20577"/>
          <ac:spMkLst>
            <pc:docMk/>
            <pc:sldMk cId="2987719689" sldId="280"/>
            <ac:spMk id="2" creationId="{BF026697-D187-F7B0-0908-8B94BEAE87CF}"/>
          </ac:spMkLst>
        </pc:spChg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750CA083-E7E5-4751-9DBA-1DD25195475E}"/>
    <pc:docChg chg="undo custSel addSld modSld">
      <pc:chgData name="Abels, Patrick" userId="ba666de4-0d21-43a6-8e66-51a18aae1b4a" providerId="ADAL" clId="{750CA083-E7E5-4751-9DBA-1DD25195475E}" dt="2023-08-02T13:20:02.445" v="1008" actId="14100"/>
      <pc:docMkLst>
        <pc:docMk/>
      </pc:docMkLst>
      <pc:sldChg chg="modSp mod">
        <pc:chgData name="Abels, Patrick" userId="ba666de4-0d21-43a6-8e66-51a18aae1b4a" providerId="ADAL" clId="{750CA083-E7E5-4751-9DBA-1DD25195475E}" dt="2023-08-02T13:11:16.121" v="745" actId="2710"/>
        <pc:sldMkLst>
          <pc:docMk/>
          <pc:sldMk cId="4053142725" sldId="258"/>
        </pc:sldMkLst>
        <pc:spChg chg="mod">
          <ac:chgData name="Abels, Patrick" userId="ba666de4-0d21-43a6-8e66-51a18aae1b4a" providerId="ADAL" clId="{750CA083-E7E5-4751-9DBA-1DD25195475E}" dt="2023-08-02T13:11:16.121" v="745" actId="2710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750CA083-E7E5-4751-9DBA-1DD25195475E}" dt="2023-08-02T13:08:57.693" v="680" actId="207"/>
        <pc:sldMkLst>
          <pc:docMk/>
          <pc:sldMk cId="3366437632" sldId="259"/>
        </pc:sldMkLst>
        <pc:spChg chg="mod">
          <ac:chgData name="Abels, Patrick" userId="ba666de4-0d21-43a6-8e66-51a18aae1b4a" providerId="ADAL" clId="{750CA083-E7E5-4751-9DBA-1DD25195475E}" dt="2023-08-02T13:08:57.693" v="680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750CA083-E7E5-4751-9DBA-1DD25195475E}" dt="2023-08-02T13:06:34.002" v="626" actId="1035"/>
        <pc:sldMkLst>
          <pc:docMk/>
          <pc:sldMk cId="4223110314" sldId="261"/>
        </pc:sldMkLst>
        <pc:spChg chg="del">
          <ac:chgData name="Abels, Patrick" userId="ba666de4-0d21-43a6-8e66-51a18aae1b4a" providerId="ADAL" clId="{750CA083-E7E5-4751-9DBA-1DD25195475E}" dt="2023-08-02T13:05:29.558" v="603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750CA083-E7E5-4751-9DBA-1DD25195475E}" dt="2023-08-02T13:05:24.425" v="602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750CA083-E7E5-4751-9DBA-1DD25195475E}" dt="2023-08-02T13:06:34.002" v="626" actId="1035"/>
          <ac:picMkLst>
            <pc:docMk/>
            <pc:sldMk cId="4223110314" sldId="261"/>
            <ac:picMk id="5" creationId="{1A9A1F3E-DD95-1397-1815-D50558953F0B}"/>
          </ac:picMkLst>
        </pc:picChg>
      </pc:sldChg>
      <pc:sldChg chg="addSp modSp mod">
        <pc:chgData name="Abels, Patrick" userId="ba666de4-0d21-43a6-8e66-51a18aae1b4a" providerId="ADAL" clId="{750CA083-E7E5-4751-9DBA-1DD25195475E}" dt="2023-08-02T13:08:13.555" v="650" actId="1035"/>
        <pc:sldMkLst>
          <pc:docMk/>
          <pc:sldMk cId="4127666779" sldId="262"/>
        </pc:sldMkLst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3" creationId="{1D38B88E-3811-951F-3F06-B2992BB87A8E}"/>
          </ac:picMkLst>
        </pc:picChg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mod">
        <pc:chgData name="Abels, Patrick" userId="ba666de4-0d21-43a6-8e66-51a18aae1b4a" providerId="ADAL" clId="{750CA083-E7E5-4751-9DBA-1DD25195475E}" dt="2023-08-01T11:32:19.918" v="597" actId="1076"/>
        <pc:sldMkLst>
          <pc:docMk/>
          <pc:sldMk cId="39607195" sldId="270"/>
        </pc:sldMkLst>
        <pc:spChg chg="mod">
          <ac:chgData name="Abels, Patrick" userId="ba666de4-0d21-43a6-8e66-51a18aae1b4a" providerId="ADAL" clId="{750CA083-E7E5-4751-9DBA-1DD25195475E}" dt="2023-08-01T11:29:24.971" v="504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50CA083-E7E5-4751-9DBA-1DD25195475E}" dt="2023-08-01T11:11:59.690" v="12" actId="20577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750CA083-E7E5-4751-9DBA-1DD25195475E}" dt="2023-08-01T11:14:44.053" v="35" actId="1076"/>
          <ac:spMkLst>
            <pc:docMk/>
            <pc:sldMk cId="39607195" sldId="270"/>
            <ac:spMk id="4" creationId="{C1DC875D-AE66-00BB-A87E-EB1A1F67070F}"/>
          </ac:spMkLst>
        </pc:spChg>
        <pc:spChg chg="add mod">
          <ac:chgData name="Abels, Patrick" userId="ba666de4-0d21-43a6-8e66-51a18aae1b4a" providerId="ADAL" clId="{750CA083-E7E5-4751-9DBA-1DD25195475E}" dt="2023-08-01T11:30:47.011" v="545" actId="1076"/>
          <ac:spMkLst>
            <pc:docMk/>
            <pc:sldMk cId="39607195" sldId="270"/>
            <ac:spMk id="5" creationId="{DD7694AC-8EB4-3A1B-000C-404B40545EA4}"/>
          </ac:spMkLst>
        </pc:spChg>
        <pc:spChg chg="add mod">
          <ac:chgData name="Abels, Patrick" userId="ba666de4-0d21-43a6-8e66-51a18aae1b4a" providerId="ADAL" clId="{750CA083-E7E5-4751-9DBA-1DD25195475E}" dt="2023-08-01T11:15:35.221" v="45" actId="208"/>
          <ac:spMkLst>
            <pc:docMk/>
            <pc:sldMk cId="39607195" sldId="270"/>
            <ac:spMk id="6" creationId="{FBBE441F-CB56-4CF5-4E68-8FC968C99340}"/>
          </ac:spMkLst>
        </pc:spChg>
        <pc:spChg chg="add mod">
          <ac:chgData name="Abels, Patrick" userId="ba666de4-0d21-43a6-8e66-51a18aae1b4a" providerId="ADAL" clId="{750CA083-E7E5-4751-9DBA-1DD25195475E}" dt="2023-08-01T11:16:06.538" v="55" actId="208"/>
          <ac:spMkLst>
            <pc:docMk/>
            <pc:sldMk cId="39607195" sldId="270"/>
            <ac:spMk id="7" creationId="{470E494E-3040-8C90-181B-D6C30405EAA1}"/>
          </ac:spMkLst>
        </pc:spChg>
        <pc:spChg chg="add del mod">
          <ac:chgData name="Abels, Patrick" userId="ba666de4-0d21-43a6-8e66-51a18aae1b4a" providerId="ADAL" clId="{750CA083-E7E5-4751-9DBA-1DD25195475E}" dt="2023-08-01T11:27:30.940" v="485"/>
          <ac:spMkLst>
            <pc:docMk/>
            <pc:sldMk cId="39607195" sldId="270"/>
            <ac:spMk id="13" creationId="{E95B803D-B1BF-F30A-4C56-1E27B8550530}"/>
          </ac:spMkLst>
        </pc:spChg>
        <pc:spChg chg="add mod">
          <ac:chgData name="Abels, Patrick" userId="ba666de4-0d21-43a6-8e66-51a18aae1b4a" providerId="ADAL" clId="{750CA083-E7E5-4751-9DBA-1DD25195475E}" dt="2023-08-01T11:29:36.328" v="508" actId="1076"/>
          <ac:spMkLst>
            <pc:docMk/>
            <pc:sldMk cId="39607195" sldId="270"/>
            <ac:spMk id="14" creationId="{6728158D-0CC0-7A4F-7766-FD17244C609B}"/>
          </ac:spMkLst>
        </pc:spChg>
        <pc:spChg chg="add mod">
          <ac:chgData name="Abels, Patrick" userId="ba666de4-0d21-43a6-8e66-51a18aae1b4a" providerId="ADAL" clId="{750CA083-E7E5-4751-9DBA-1DD25195475E}" dt="2023-08-01T11:30:37.543" v="539" actId="1076"/>
          <ac:spMkLst>
            <pc:docMk/>
            <pc:sldMk cId="39607195" sldId="270"/>
            <ac:spMk id="15" creationId="{A55D7BE9-2636-E37B-661D-0636194C8377}"/>
          </ac:spMkLst>
        </pc:spChg>
        <pc:spChg chg="add mod">
          <ac:chgData name="Abels, Patrick" userId="ba666de4-0d21-43a6-8e66-51a18aae1b4a" providerId="ADAL" clId="{750CA083-E7E5-4751-9DBA-1DD25195475E}" dt="2023-08-01T11:30:17.481" v="531" actId="20577"/>
          <ac:spMkLst>
            <pc:docMk/>
            <pc:sldMk cId="39607195" sldId="270"/>
            <ac:spMk id="16" creationId="{763F030C-8926-4B3C-7CA9-8BA5C9553117}"/>
          </ac:spMkLst>
        </pc:spChg>
        <pc:spChg chg="add mod">
          <ac:chgData name="Abels, Patrick" userId="ba666de4-0d21-43a6-8e66-51a18aae1b4a" providerId="ADAL" clId="{750CA083-E7E5-4751-9DBA-1DD25195475E}" dt="2023-08-01T11:30:19.726" v="532" actId="20577"/>
          <ac:spMkLst>
            <pc:docMk/>
            <pc:sldMk cId="39607195" sldId="270"/>
            <ac:spMk id="17" creationId="{17891905-1DA8-F0C5-7B53-FFAD7FF5FBBC}"/>
          </ac:spMkLst>
        </pc:spChg>
        <pc:spChg chg="add mod">
          <ac:chgData name="Abels, Patrick" userId="ba666de4-0d21-43a6-8e66-51a18aae1b4a" providerId="ADAL" clId="{750CA083-E7E5-4751-9DBA-1DD25195475E}" dt="2023-08-01T11:30:30.841" v="536" actId="20577"/>
          <ac:spMkLst>
            <pc:docMk/>
            <pc:sldMk cId="39607195" sldId="270"/>
            <ac:spMk id="18" creationId="{98676CDA-4CCB-F726-3BCC-0CE1D716E09D}"/>
          </ac:spMkLst>
        </pc:spChg>
        <pc:spChg chg="add mod">
          <ac:chgData name="Abels, Patrick" userId="ba666de4-0d21-43a6-8e66-51a18aae1b4a" providerId="ADAL" clId="{750CA083-E7E5-4751-9DBA-1DD25195475E}" dt="2023-08-01T11:30:34.416" v="538" actId="20577"/>
          <ac:spMkLst>
            <pc:docMk/>
            <pc:sldMk cId="39607195" sldId="270"/>
            <ac:spMk id="19" creationId="{E870BF69-F879-6677-C823-161149EE530C}"/>
          </ac:spMkLst>
        </pc:spChg>
        <pc:spChg chg="add mod">
          <ac:chgData name="Abels, Patrick" userId="ba666de4-0d21-43a6-8e66-51a18aae1b4a" providerId="ADAL" clId="{750CA083-E7E5-4751-9DBA-1DD25195475E}" dt="2023-08-01T11:30:49.270" v="546" actId="1076"/>
          <ac:spMkLst>
            <pc:docMk/>
            <pc:sldMk cId="39607195" sldId="270"/>
            <ac:spMk id="20" creationId="{83A40B88-7DBB-00CA-D393-BFD7E207F91A}"/>
          </ac:spMkLst>
        </pc:spChg>
        <pc:spChg chg="add mod">
          <ac:chgData name="Abels, Patrick" userId="ba666de4-0d21-43a6-8e66-51a18aae1b4a" providerId="ADAL" clId="{750CA083-E7E5-4751-9DBA-1DD25195475E}" dt="2023-08-01T11:31:12.647" v="553" actId="1076"/>
          <ac:spMkLst>
            <pc:docMk/>
            <pc:sldMk cId="39607195" sldId="270"/>
            <ac:spMk id="21" creationId="{72BDFF8F-86CF-EBAE-9870-452C2876681B}"/>
          </ac:spMkLst>
        </pc:spChg>
        <pc:spChg chg="add mod">
          <ac:chgData name="Abels, Patrick" userId="ba666de4-0d21-43a6-8e66-51a18aae1b4a" providerId="ADAL" clId="{750CA083-E7E5-4751-9DBA-1DD25195475E}" dt="2023-08-01T11:31:22.959" v="557" actId="1076"/>
          <ac:spMkLst>
            <pc:docMk/>
            <pc:sldMk cId="39607195" sldId="270"/>
            <ac:spMk id="22" creationId="{146D748C-6009-0D93-4B3C-A10AECAA2F47}"/>
          </ac:spMkLst>
        </pc:spChg>
        <pc:spChg chg="add mod">
          <ac:chgData name="Abels, Patrick" userId="ba666de4-0d21-43a6-8e66-51a18aae1b4a" providerId="ADAL" clId="{750CA083-E7E5-4751-9DBA-1DD25195475E}" dt="2023-08-01T11:32:19.918" v="597" actId="1076"/>
          <ac:spMkLst>
            <pc:docMk/>
            <pc:sldMk cId="39607195" sldId="270"/>
            <ac:spMk id="23" creationId="{BD67EE3F-8DC6-793A-B4F8-51DB9A833FB4}"/>
          </ac:spMkLst>
        </pc:spChg>
        <pc:spChg chg="add mod">
          <ac:chgData name="Abels, Patrick" userId="ba666de4-0d21-43a6-8e66-51a18aae1b4a" providerId="ADAL" clId="{750CA083-E7E5-4751-9DBA-1DD25195475E}" dt="2023-08-01T11:32:00.495" v="579" actId="1076"/>
          <ac:spMkLst>
            <pc:docMk/>
            <pc:sldMk cId="39607195" sldId="270"/>
            <ac:spMk id="24" creationId="{3BE2DA29-33F0-1BAA-7946-B49C597746B2}"/>
          </ac:spMkLst>
        </pc:spChg>
        <pc:spChg chg="add mod">
          <ac:chgData name="Abels, Patrick" userId="ba666de4-0d21-43a6-8e66-51a18aae1b4a" providerId="ADAL" clId="{750CA083-E7E5-4751-9DBA-1DD25195475E}" dt="2023-08-01T11:31:38.896" v="567" actId="1076"/>
          <ac:spMkLst>
            <pc:docMk/>
            <pc:sldMk cId="39607195" sldId="270"/>
            <ac:spMk id="25" creationId="{A219FF53-A255-E30A-FE97-B316E225BA5B}"/>
          </ac:spMkLst>
        </pc:spChg>
        <pc:cxnChg chg="add mod ord">
          <ac:chgData name="Abels, Patrick" userId="ba666de4-0d21-43a6-8e66-51a18aae1b4a" providerId="ADAL" clId="{750CA083-E7E5-4751-9DBA-1DD25195475E}" dt="2023-08-01T11:24:40.916" v="458" actId="167"/>
          <ac:cxnSpMkLst>
            <pc:docMk/>
            <pc:sldMk cId="39607195" sldId="270"/>
            <ac:cxnSpMk id="9" creationId="{65D2F437-C368-9564-670D-13EE9E35FC08}"/>
          </ac:cxnSpMkLst>
        </pc:cxnChg>
        <pc:cxnChg chg="add mod ord">
          <ac:chgData name="Abels, Patrick" userId="ba666de4-0d21-43a6-8e66-51a18aae1b4a" providerId="ADAL" clId="{750CA083-E7E5-4751-9DBA-1DD25195475E}" dt="2023-08-01T11:24:47.809" v="461" actId="171"/>
          <ac:cxnSpMkLst>
            <pc:docMk/>
            <pc:sldMk cId="39607195" sldId="270"/>
            <ac:cxnSpMk id="10" creationId="{17DE3851-9816-8BBA-28CF-CCD67185391D}"/>
          </ac:cxnSpMkLst>
        </pc:cxnChg>
        <pc:cxnChg chg="add mod ord">
          <ac:chgData name="Abels, Patrick" userId="ba666de4-0d21-43a6-8e66-51a18aae1b4a" providerId="ADAL" clId="{750CA083-E7E5-4751-9DBA-1DD25195475E}" dt="2023-08-01T11:24:51.290" v="463" actId="171"/>
          <ac:cxnSpMkLst>
            <pc:docMk/>
            <pc:sldMk cId="39607195" sldId="270"/>
            <ac:cxnSpMk id="11" creationId="{BE183082-8F0D-B7A9-1EFB-9A44232CB31A}"/>
          </ac:cxnSpMkLst>
        </pc:cxnChg>
        <pc:cxnChg chg="add mod ord">
          <ac:chgData name="Abels, Patrick" userId="ba666de4-0d21-43a6-8e66-51a18aae1b4a" providerId="ADAL" clId="{750CA083-E7E5-4751-9DBA-1DD25195475E}" dt="2023-08-01T11:24:53.636" v="464" actId="171"/>
          <ac:cxnSpMkLst>
            <pc:docMk/>
            <pc:sldMk cId="39607195" sldId="270"/>
            <ac:cxnSpMk id="12" creationId="{8541FD81-B94A-6DA8-2DFB-F5E94458F412}"/>
          </ac:cxnSpMkLst>
        </pc:cxnChg>
      </pc:sldChg>
      <pc:sldChg chg="addSp delSp modSp new mod">
        <pc:chgData name="Abels, Patrick" userId="ba666de4-0d21-43a6-8e66-51a18aae1b4a" providerId="ADAL" clId="{750CA083-E7E5-4751-9DBA-1DD25195475E}" dt="2023-08-02T13:20:02.445" v="1008" actId="14100"/>
        <pc:sldMkLst>
          <pc:docMk/>
          <pc:sldMk cId="2923068891" sldId="271"/>
        </pc:sldMkLst>
        <pc:spChg chg="del">
          <ac:chgData name="Abels, Patrick" userId="ba666de4-0d21-43a6-8e66-51a18aae1b4a" providerId="ADAL" clId="{750CA083-E7E5-4751-9DBA-1DD25195475E}" dt="2023-08-02T13:09:56.750" v="682" actId="478"/>
          <ac:spMkLst>
            <pc:docMk/>
            <pc:sldMk cId="2923068891" sldId="271"/>
            <ac:spMk id="2" creationId="{A7A53FB8-BB53-685D-A1C0-FEF935E3ECB3}"/>
          </ac:spMkLst>
        </pc:spChg>
        <pc:spChg chg="add mod">
          <ac:chgData name="Abels, Patrick" userId="ba666de4-0d21-43a6-8e66-51a18aae1b4a" providerId="ADAL" clId="{750CA083-E7E5-4751-9DBA-1DD25195475E}" dt="2023-08-02T13:17:34.921" v="956" actId="6549"/>
          <ac:spMkLst>
            <pc:docMk/>
            <pc:sldMk cId="2923068891" sldId="271"/>
            <ac:spMk id="4" creationId="{ADE4FB88-492A-192D-0CE0-EB3836E09DD2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5" creationId="{40C27ADD-5374-7322-1C3F-D0C7925D19A9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7" creationId="{B72CB0D0-0F19-A5A6-4B91-6E964F5CF423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9" creationId="{E3982327-9201-9AB0-1313-B1549FCA6254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11" creationId="{21FA3246-4A15-788F-A47E-815A4BB3DA25}"/>
          </ac:spMkLst>
        </pc:spChg>
        <pc:spChg chg="add mod">
          <ac:chgData name="Abels, Patrick" userId="ba666de4-0d21-43a6-8e66-51a18aae1b4a" providerId="ADAL" clId="{750CA083-E7E5-4751-9DBA-1DD25195475E}" dt="2023-08-02T13:14:02.146" v="877" actId="404"/>
          <ac:spMkLst>
            <pc:docMk/>
            <pc:sldMk cId="2923068891" sldId="271"/>
            <ac:spMk id="12" creationId="{20282C3C-2378-D673-728D-5EA20D7A31A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3" creationId="{FF41C125-15DE-FF52-0C60-AB47FE80C02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4" creationId="{CD1C044A-99B4-043C-2A83-B91BD7E023F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5" creationId="{82CC89C3-5DC3-B9C8-DB42-D2354B93F9D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6" creationId="{94764BE1-3271-C23B-8537-D81FCD03F18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7" creationId="{0AAADEA4-58F9-210A-64A7-06D54221A777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8" creationId="{02FE6BA0-E5F4-D128-71AA-29947592CCD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9" creationId="{2D402A32-C546-4B90-0565-E0766D501D3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0" creationId="{701244F6-6C22-ADD8-D8C6-F75D179042B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1" creationId="{E48A967B-E6CD-41D4-64B9-CD2101B421F4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2" creationId="{82D18185-2B67-63B5-82F7-BE5E38C1B8D2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3" creationId="{4C0535F4-D8AF-9E43-F60F-44E3500D2A22}"/>
          </ac:spMkLst>
        </pc:spChg>
        <pc:spChg chg="add mod">
          <ac:chgData name="Abels, Patrick" userId="ba666de4-0d21-43a6-8e66-51a18aae1b4a" providerId="ADAL" clId="{750CA083-E7E5-4751-9DBA-1DD25195475E}" dt="2023-08-02T13:20:02.445" v="1008" actId="14100"/>
          <ac:spMkLst>
            <pc:docMk/>
            <pc:sldMk cId="2923068891" sldId="271"/>
            <ac:spMk id="24" creationId="{A4A827FB-DE81-43EF-30FA-19E4BB25B26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6" creationId="{B66ECEEB-C349-CE18-E967-FD8120C6A855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8" creationId="{4CA646F3-B91F-975B-70A5-8EF6E7E08C0A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0" creationId="{D3D5C514-EE9C-C612-18C0-E74FA534C41F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2" creationId="{91A2AC57-7D8C-76BC-EA14-962348550C49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4" creationId="{E5DC95AC-D96E-C392-3710-D4088DFF0C44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5" creationId="{3FCD12B8-248B-045A-5BAA-F89B9A070808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6" creationId="{F6614090-F6E6-771F-C212-2E66C7024AF1}"/>
          </ac:spMkLst>
        </pc:spChg>
        <pc:spChg chg="add mod">
          <ac:chgData name="Abels, Patrick" userId="ba666de4-0d21-43a6-8e66-51a18aae1b4a" providerId="ADAL" clId="{750CA083-E7E5-4751-9DBA-1DD25195475E}" dt="2023-08-02T13:18:53.007" v="977" actId="1035"/>
          <ac:spMkLst>
            <pc:docMk/>
            <pc:sldMk cId="2923068891" sldId="271"/>
            <ac:spMk id="37" creationId="{75D22A85-5747-4C6F-08CA-F08FE822C289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8" creationId="{9D746B50-6254-1CE9-01A2-2E8C7817189A}"/>
          </ac:spMkLst>
        </pc:spChg>
        <pc:spChg chg="add mod">
          <ac:chgData name="Abels, Patrick" userId="ba666de4-0d21-43a6-8e66-51a18aae1b4a" providerId="ADAL" clId="{750CA083-E7E5-4751-9DBA-1DD25195475E}" dt="2023-08-02T13:18:54.680" v="978" actId="1035"/>
          <ac:spMkLst>
            <pc:docMk/>
            <pc:sldMk cId="2923068891" sldId="271"/>
            <ac:spMk id="39" creationId="{EE23DCA6-46D2-1AC2-071C-5B868EDEC907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0" creationId="{A486D88B-3E69-5753-F021-D9FDF7EAACE6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1" creationId="{2C27DF91-3F67-3BC3-886D-8C493EC127FD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2" creationId="{FEDC23E7-0263-476C-32F2-DE0B73C7CC68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3" creationId="{0E4DE778-10FE-1172-B8A7-A1C6C02AB87B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4" creationId="{74635EA1-E1A5-2D63-DA1C-BE30E557FB6F}"/>
          </ac:spMkLst>
        </pc:spChg>
        <pc:spChg chg="add mod">
          <ac:chgData name="Abels, Patrick" userId="ba666de4-0d21-43a6-8e66-51a18aae1b4a" providerId="ADAL" clId="{750CA083-E7E5-4751-9DBA-1DD25195475E}" dt="2023-08-02T13:19:32.506" v="997" actId="1076"/>
          <ac:spMkLst>
            <pc:docMk/>
            <pc:sldMk cId="2923068891" sldId="271"/>
            <ac:spMk id="45" creationId="{2EEE6D87-0CBC-04AC-D944-6FED47E4E6E1}"/>
          </ac:spMkLst>
        </pc:spChg>
        <pc:spChg chg="add mod">
          <ac:chgData name="Abels, Patrick" userId="ba666de4-0d21-43a6-8e66-51a18aae1b4a" providerId="ADAL" clId="{750CA083-E7E5-4751-9DBA-1DD25195475E}" dt="2023-08-02T13:19:37.210" v="1001" actId="1076"/>
          <ac:spMkLst>
            <pc:docMk/>
            <pc:sldMk cId="2923068891" sldId="271"/>
            <ac:spMk id="46" creationId="{07BA92A6-D103-AF62-53A5-92F291EA6F24}"/>
          </ac:spMkLst>
        </pc:spChg>
        <pc:spChg chg="add mod">
          <ac:chgData name="Abels, Patrick" userId="ba666de4-0d21-43a6-8e66-51a18aae1b4a" providerId="ADAL" clId="{750CA083-E7E5-4751-9DBA-1DD25195475E}" dt="2023-08-02T13:19:34.697" v="999" actId="1076"/>
          <ac:spMkLst>
            <pc:docMk/>
            <pc:sldMk cId="2923068891" sldId="271"/>
            <ac:spMk id="47" creationId="{14675329-B222-6832-F69D-1D5E4A027715}"/>
          </ac:spMkLst>
        </pc:spChg>
        <pc:spChg chg="add mod">
          <ac:chgData name="Abels, Patrick" userId="ba666de4-0d21-43a6-8e66-51a18aae1b4a" providerId="ADAL" clId="{750CA083-E7E5-4751-9DBA-1DD25195475E}" dt="2023-08-02T13:19:33.531" v="998" actId="1076"/>
          <ac:spMkLst>
            <pc:docMk/>
            <pc:sldMk cId="2923068891" sldId="271"/>
            <ac:spMk id="48" creationId="{D370D260-B375-8494-7194-E5155B963AB1}"/>
          </ac:spMkLst>
        </pc:spChg>
        <pc:spChg chg="add mod">
          <ac:chgData name="Abels, Patrick" userId="ba666de4-0d21-43a6-8e66-51a18aae1b4a" providerId="ADAL" clId="{750CA083-E7E5-4751-9DBA-1DD25195475E}" dt="2023-08-02T13:19:35.761" v="1000" actId="1076"/>
          <ac:spMkLst>
            <pc:docMk/>
            <pc:sldMk cId="2923068891" sldId="271"/>
            <ac:spMk id="49" creationId="{58A5B934-0407-7C60-A899-EA9C02917524}"/>
          </ac:spMkLst>
        </pc:spChg>
        <pc:spChg chg="add mod">
          <ac:chgData name="Abels, Patrick" userId="ba666de4-0d21-43a6-8e66-51a18aae1b4a" providerId="ADAL" clId="{750CA083-E7E5-4751-9DBA-1DD25195475E}" dt="2023-08-02T13:19:30.610" v="996" actId="1076"/>
          <ac:spMkLst>
            <pc:docMk/>
            <pc:sldMk cId="2923068891" sldId="271"/>
            <ac:spMk id="50" creationId="{4808A779-0DD7-3D5A-CB5C-55140AD6C841}"/>
          </ac:spMkLst>
        </pc:spChg>
        <pc:spChg chg="add mod">
          <ac:chgData name="Abels, Patrick" userId="ba666de4-0d21-43a6-8e66-51a18aae1b4a" providerId="ADAL" clId="{750CA083-E7E5-4751-9DBA-1DD25195475E}" dt="2023-08-02T13:19:25.138" v="992" actId="1076"/>
          <ac:spMkLst>
            <pc:docMk/>
            <pc:sldMk cId="2923068891" sldId="271"/>
            <ac:spMk id="51" creationId="{7F415CE5-50BD-3E60-22A2-C633A8FC5D58}"/>
          </ac:spMkLst>
        </pc:spChg>
        <pc:spChg chg="add mod">
          <ac:chgData name="Abels, Patrick" userId="ba666de4-0d21-43a6-8e66-51a18aae1b4a" providerId="ADAL" clId="{750CA083-E7E5-4751-9DBA-1DD25195475E}" dt="2023-08-02T13:19:27.746" v="994" actId="1076"/>
          <ac:spMkLst>
            <pc:docMk/>
            <pc:sldMk cId="2923068891" sldId="271"/>
            <ac:spMk id="52" creationId="{F8F947ED-D42C-FA6E-093B-C8C628E354FC}"/>
          </ac:spMkLst>
        </pc:spChg>
        <pc:spChg chg="add mod">
          <ac:chgData name="Abels, Patrick" userId="ba666de4-0d21-43a6-8e66-51a18aae1b4a" providerId="ADAL" clId="{750CA083-E7E5-4751-9DBA-1DD25195475E}" dt="2023-08-02T13:19:29.161" v="995" actId="1076"/>
          <ac:spMkLst>
            <pc:docMk/>
            <pc:sldMk cId="2923068891" sldId="271"/>
            <ac:spMk id="53" creationId="{87D71619-E83D-F3A7-C1C4-F6ABD5D26860}"/>
          </ac:spMkLst>
        </pc:spChg>
        <pc:spChg chg="add mod">
          <ac:chgData name="Abels, Patrick" userId="ba666de4-0d21-43a6-8e66-51a18aae1b4a" providerId="ADAL" clId="{750CA083-E7E5-4751-9DBA-1DD25195475E}" dt="2023-08-02T13:19:26.386" v="993" actId="1076"/>
          <ac:spMkLst>
            <pc:docMk/>
            <pc:sldMk cId="2923068891" sldId="271"/>
            <ac:spMk id="54" creationId="{FC60C396-43FA-FD3E-7551-029CB720568C}"/>
          </ac:spMkLst>
        </pc:spChg>
        <pc:spChg chg="add mod">
          <ac:chgData name="Abels, Patrick" userId="ba666de4-0d21-43a6-8e66-51a18aae1b4a" providerId="ADAL" clId="{750CA083-E7E5-4751-9DBA-1DD25195475E}" dt="2023-08-02T13:19:40.746" v="1005" actId="1076"/>
          <ac:spMkLst>
            <pc:docMk/>
            <pc:sldMk cId="2923068891" sldId="271"/>
            <ac:spMk id="55" creationId="{5D290ABC-90D1-0118-E545-556049CCB699}"/>
          </ac:spMkLst>
        </pc:spChg>
        <pc:spChg chg="add mod">
          <ac:chgData name="Abels, Patrick" userId="ba666de4-0d21-43a6-8e66-51a18aae1b4a" providerId="ADAL" clId="{750CA083-E7E5-4751-9DBA-1DD25195475E}" dt="2023-08-02T13:19:39.089" v="1004" actId="1076"/>
          <ac:spMkLst>
            <pc:docMk/>
            <pc:sldMk cId="2923068891" sldId="271"/>
            <ac:spMk id="56" creationId="{49ACDE4B-C5E7-56A4-156E-517F190158C4}"/>
          </ac:spMkLst>
        </pc:sp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3" creationId="{26E83F31-04BA-C6B9-DC82-E316A600A6FF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6" creationId="{105208CF-B707-EA0D-50EA-C312FC7B8927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8" creationId="{FB48ADAC-64C8-DDE5-879C-57B9F9AAA994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10" creationId="{635DAECE-D5B3-F379-3BE3-10B207DC41DA}"/>
          </ac:cxnSpMkLst>
        </pc:cxnChg>
      </pc:sldChg>
    </pc:docChg>
  </pc:docChgLst>
  <pc:docChgLst>
    <pc:chgData name="Abels, Patrick" userId="ba666de4-0d21-43a6-8e66-51a18aae1b4a" providerId="ADAL" clId="{EFBE2365-C08E-40A4-A8AE-2F80C3DD86BE}"/>
    <pc:docChg chg="undo custSel addSld delSld modSld">
      <pc:chgData name="Abels, Patrick" userId="ba666de4-0d21-43a6-8e66-51a18aae1b4a" providerId="ADAL" clId="{EFBE2365-C08E-40A4-A8AE-2F80C3DD86BE}" dt="2023-07-31T20:51:27.036" v="982" actId="1036"/>
      <pc:docMkLst>
        <pc:docMk/>
      </pc:docMkLst>
      <pc:sldChg chg="delSp modSp mod">
        <pc:chgData name="Abels, Patrick" userId="ba666de4-0d21-43a6-8e66-51a18aae1b4a" providerId="ADAL" clId="{EFBE2365-C08E-40A4-A8AE-2F80C3DD86BE}" dt="2023-07-31T20:38:44.147" v="598" actId="14100"/>
        <pc:sldMkLst>
          <pc:docMk/>
          <pc:sldMk cId="4053142725" sldId="258"/>
        </pc:sldMkLst>
        <pc:spChg chg="mod">
          <ac:chgData name="Abels, Patrick" userId="ba666de4-0d21-43a6-8e66-51a18aae1b4a" providerId="ADAL" clId="{EFBE2365-C08E-40A4-A8AE-2F80C3DD86BE}" dt="2023-07-31T20:38:44.147" v="598" actId="14100"/>
          <ac:spMkLst>
            <pc:docMk/>
            <pc:sldMk cId="4053142725" sldId="258"/>
            <ac:spMk id="2" creationId="{B07DB424-5D60-EB8E-705E-00413050711F}"/>
          </ac:spMkLst>
        </pc:spChg>
        <pc:spChg chg="del">
          <ac:chgData name="Abels, Patrick" userId="ba666de4-0d21-43a6-8e66-51a18aae1b4a" providerId="ADAL" clId="{EFBE2365-C08E-40A4-A8AE-2F80C3DD86BE}" dt="2023-07-31T20:38:21.092" v="589" actId="478"/>
          <ac:spMkLst>
            <pc:docMk/>
            <pc:sldMk cId="4053142725" sldId="258"/>
            <ac:spMk id="3" creationId="{37A5E83A-1944-7C15-78CB-DF10817E858F}"/>
          </ac:spMkLst>
        </pc:spChg>
      </pc:sldChg>
      <pc:sldChg chg="modSp mod">
        <pc:chgData name="Abels, Patrick" userId="ba666de4-0d21-43a6-8e66-51a18aae1b4a" providerId="ADAL" clId="{EFBE2365-C08E-40A4-A8AE-2F80C3DD86BE}" dt="2023-07-31T20:38:11.407" v="588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FBE2365-C08E-40A4-A8AE-2F80C3DD86BE}" dt="2023-07-31T20:38:11.407" v="588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mod">
        <pc:chgData name="Abels, Patrick" userId="ba666de4-0d21-43a6-8e66-51a18aae1b4a" providerId="ADAL" clId="{EFBE2365-C08E-40A4-A8AE-2F80C3DD86BE}" dt="2023-07-31T20:37:46.222" v="575" actId="478"/>
        <pc:sldMkLst>
          <pc:docMk/>
          <pc:sldMk cId="4223110314" sldId="261"/>
        </pc:sldMkLst>
        <pc:spChg chg="mod">
          <ac:chgData name="Abels, Patrick" userId="ba666de4-0d21-43a6-8e66-51a18aae1b4a" providerId="ADAL" clId="{EFBE2365-C08E-40A4-A8AE-2F80C3DD86BE}" dt="2023-07-31T20:37:40.760" v="573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EFBE2365-C08E-40A4-A8AE-2F80C3DD86BE}" dt="2023-07-31T20:37:46.222" v="575" actId="478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EFBE2365-C08E-40A4-A8AE-2F80C3DD86BE}" dt="2023-07-31T20:37:43.921" v="574" actId="478"/>
          <ac:picMkLst>
            <pc:docMk/>
            <pc:sldMk cId="4223110314" sldId="261"/>
            <ac:picMk id="5" creationId="{EBA4749D-6D20-F569-6F6F-5EF7857F438E}"/>
          </ac:picMkLst>
        </pc:picChg>
      </pc:sldChg>
      <pc:sldChg chg="delSp mod">
        <pc:chgData name="Abels, Patrick" userId="ba666de4-0d21-43a6-8e66-51a18aae1b4a" providerId="ADAL" clId="{EFBE2365-C08E-40A4-A8AE-2F80C3DD86BE}" dt="2023-07-31T20:37:57.062" v="582" actId="478"/>
        <pc:sldMkLst>
          <pc:docMk/>
          <pc:sldMk cId="4127666779" sldId="262"/>
        </pc:sldMkLst>
        <pc:picChg chg="del">
          <ac:chgData name="Abels, Patrick" userId="ba666de4-0d21-43a6-8e66-51a18aae1b4a" providerId="ADAL" clId="{EFBE2365-C08E-40A4-A8AE-2F80C3DD86BE}" dt="2023-07-31T20:37:54.262" v="577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EFBE2365-C08E-40A4-A8AE-2F80C3DD86BE}" dt="2023-07-31T20:37:56.389" v="581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EFBE2365-C08E-40A4-A8AE-2F80C3DD86BE}" dt="2023-07-31T20:37:55.299" v="57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EFBE2365-C08E-40A4-A8AE-2F80C3DD86BE}" dt="2023-07-31T20:37:55.854" v="580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EFBE2365-C08E-40A4-A8AE-2F80C3DD86BE}" dt="2023-07-31T20:37:54.800" v="578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EFBE2365-C08E-40A4-A8AE-2F80C3DD86BE}" dt="2023-07-31T20:37:57.062" v="582" actId="47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EFBE2365-C08E-40A4-A8AE-2F80C3DD86BE}" dt="2023-07-31T20:38:05.753" v="583" actId="47"/>
        <pc:sldMkLst>
          <pc:docMk/>
          <pc:sldMk cId="2628582133" sldId="265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EFBE2365-C08E-40A4-A8AE-2F80C3DD86BE}" dt="2023-07-31T20:51:27.036" v="982" actId="1036"/>
        <pc:sldMkLst>
          <pc:docMk/>
          <pc:sldMk cId="39607195" sldId="270"/>
        </pc:sldMkLst>
        <pc:spChg chg="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EFBE2365-C08E-40A4-A8AE-2F80C3DD86BE}" dt="2023-07-31T20:21:29.061" v="14" actId="14100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4" creationId="{C9D821A3-57D1-5441-04CD-32A439397542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5" creationId="{E37D54A5-5F7D-E334-1AD0-4C77AA12E40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6" creationId="{C6352948-7515-D8BF-E78F-5FCC08194C7C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8" creationId="{39938392-2326-8C73-9AF3-8305F8A1803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9" creationId="{B030334D-BDA1-B177-14AC-7CBE707BA9A6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0" creationId="{E36DFD04-3BB5-7CD1-72CD-F2570DE4ECE1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1" creationId="{52CE9DA6-6F46-BA79-6C1E-BF9FBA7C51D3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2" creationId="{8FEFDC21-5BFD-20AE-3C7E-945B2EAA3F2B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3" creationId="{058CA7ED-68A4-6D99-3D93-7DB1F37EF3AF}"/>
          </ac:spMkLst>
        </pc:spChg>
      </pc:sldChg>
    </pc:docChg>
  </pc:docChgLst>
  <pc:docChgLst>
    <pc:chgData name="Abels, Patrick" userId="ba666de4-0d21-43a6-8e66-51a18aae1b4a" providerId="ADAL" clId="{529DD50F-8385-4816-8810-37AA78A8B2BD}"/>
    <pc:docChg chg="custSel modSld">
      <pc:chgData name="Abels, Patrick" userId="ba666de4-0d21-43a6-8e66-51a18aae1b4a" providerId="ADAL" clId="{529DD50F-8385-4816-8810-37AA78A8B2BD}" dt="2023-08-01T10:30:07.378" v="617" actId="207"/>
      <pc:docMkLst>
        <pc:docMk/>
      </pc:docMkLst>
      <pc:sldChg chg="addSp delSp modSp mod">
        <pc:chgData name="Abels, Patrick" userId="ba666de4-0d21-43a6-8e66-51a18aae1b4a" providerId="ADAL" clId="{529DD50F-8385-4816-8810-37AA78A8B2BD}" dt="2023-08-01T10:30:07.378" v="617" actId="207"/>
        <pc:sldMkLst>
          <pc:docMk/>
          <pc:sldMk cId="39607195" sldId="270"/>
        </pc:sldMkLst>
        <pc:spChg chg="mod">
          <ac:chgData name="Abels, Patrick" userId="ba666de4-0d21-43a6-8e66-51a18aae1b4a" providerId="ADAL" clId="{529DD50F-8385-4816-8810-37AA78A8B2BD}" dt="2023-08-01T10:30:07.378" v="617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529DD50F-8385-4816-8810-37AA78A8B2BD}" dt="2023-08-01T10:08:57.299" v="46" actId="20577"/>
          <ac:spMkLst>
            <pc:docMk/>
            <pc:sldMk cId="39607195" sldId="270"/>
            <ac:spMk id="3" creationId="{B7EA5D86-2AE1-8177-5905-FF1FFBFA39D8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4" creationId="{C9D821A3-57D1-5441-04CD-32A439397542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5" creationId="{E37D54A5-5F7D-E334-1AD0-4C77AA12E40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6" creationId="{C6352948-7515-D8BF-E78F-5FCC08194C7C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8" creationId="{39938392-2326-8C73-9AF3-8305F8A1803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9" creationId="{B030334D-BDA1-B177-14AC-7CBE707BA9A6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0" creationId="{E36DFD04-3BB5-7CD1-72CD-F2570DE4ECE1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1" creationId="{52CE9DA6-6F46-BA79-6C1E-BF9FBA7C51D3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2" creationId="{8FEFDC21-5BFD-20AE-3C7E-945B2EAA3F2B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3" creationId="{058CA7ED-68A4-6D99-3D93-7DB1F37EF3AF}"/>
          </ac:spMkLst>
        </pc:spChg>
        <pc:graphicFrameChg chg="add mod modGraphic">
          <ac:chgData name="Abels, Patrick" userId="ba666de4-0d21-43a6-8e66-51a18aae1b4a" providerId="ADAL" clId="{529DD50F-8385-4816-8810-37AA78A8B2BD}" dt="2023-08-01T10:28:06.187" v="608" actId="20577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02059FC4-8CB0-4AC6-A848-8C7B06A7C8D9}"/>
    <pc:docChg chg="custSel addSld delSld modSld">
      <pc:chgData name="Abels, Patrick" userId="ba666de4-0d21-43a6-8e66-51a18aae1b4a" providerId="ADAL" clId="{02059FC4-8CB0-4AC6-A848-8C7B06A7C8D9}" dt="2023-12-10T16:22:10.163" v="1147" actId="1076"/>
      <pc:docMkLst>
        <pc:docMk/>
      </pc:docMkLst>
      <pc:sldChg chg="modSp mod">
        <pc:chgData name="Abels, Patrick" userId="ba666de4-0d21-43a6-8e66-51a18aae1b4a" providerId="ADAL" clId="{02059FC4-8CB0-4AC6-A848-8C7B06A7C8D9}" dt="2023-12-10T16:06:32.773" v="167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02059FC4-8CB0-4AC6-A848-8C7B06A7C8D9}" dt="2023-12-10T16:06:32.773" v="167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del">
        <pc:chgData name="Abels, Patrick" userId="ba666de4-0d21-43a6-8e66-51a18aae1b4a" providerId="ADAL" clId="{02059FC4-8CB0-4AC6-A848-8C7B06A7C8D9}" dt="2023-12-10T16:06:58.295" v="173" actId="47"/>
        <pc:sldMkLst>
          <pc:docMk/>
          <pc:sldMk cId="3366437632" sldId="259"/>
        </pc:sldMkLst>
      </pc:sldChg>
      <pc:sldChg chg="del">
        <pc:chgData name="Abels, Patrick" userId="ba666de4-0d21-43a6-8e66-51a18aae1b4a" providerId="ADAL" clId="{02059FC4-8CB0-4AC6-A848-8C7B06A7C8D9}" dt="2023-12-10T16:06:54.622" v="172" actId="47"/>
        <pc:sldMkLst>
          <pc:docMk/>
          <pc:sldMk cId="4195507967" sldId="268"/>
        </pc:sldMkLst>
      </pc:sldChg>
      <pc:sldChg chg="del">
        <pc:chgData name="Abels, Patrick" userId="ba666de4-0d21-43a6-8e66-51a18aae1b4a" providerId="ADAL" clId="{02059FC4-8CB0-4AC6-A848-8C7B06A7C8D9}" dt="2023-12-10T16:06:51.322" v="169" actId="47"/>
        <pc:sldMkLst>
          <pc:docMk/>
          <pc:sldMk cId="1535252720" sldId="269"/>
        </pc:sldMkLst>
      </pc:sldChg>
      <pc:sldChg chg="addSp modSp mod">
        <pc:chgData name="Abels, Patrick" userId="ba666de4-0d21-43a6-8e66-51a18aae1b4a" providerId="ADAL" clId="{02059FC4-8CB0-4AC6-A848-8C7B06A7C8D9}" dt="2023-12-10T16:21:58.801" v="1143" actId="1076"/>
        <pc:sldMkLst>
          <pc:docMk/>
          <pc:sldMk cId="1722427942" sldId="273"/>
        </pc:sldMkLst>
        <pc:spChg chg="mod">
          <ac:chgData name="Abels, Patrick" userId="ba666de4-0d21-43a6-8e66-51a18aae1b4a" providerId="ADAL" clId="{02059FC4-8CB0-4AC6-A848-8C7B06A7C8D9}" dt="2023-12-10T16:21:52.008" v="1140" actId="20577"/>
          <ac:spMkLst>
            <pc:docMk/>
            <pc:sldMk cId="1722427942" sldId="273"/>
            <ac:spMk id="2" creationId="{9AB4A751-8F07-093D-AF8D-F931909DA7A8}"/>
          </ac:spMkLst>
        </pc:spChg>
        <pc:picChg chg="add mod">
          <ac:chgData name="Abels, Patrick" userId="ba666de4-0d21-43a6-8e66-51a18aae1b4a" providerId="ADAL" clId="{02059FC4-8CB0-4AC6-A848-8C7B06A7C8D9}" dt="2023-12-10T16:21:58.801" v="1143" actId="1076"/>
          <ac:picMkLst>
            <pc:docMk/>
            <pc:sldMk cId="1722427942" sldId="273"/>
            <ac:picMk id="3" creationId="{0A7378BE-2A7A-1AC2-B095-AA390DE5AAA2}"/>
          </ac:picMkLst>
        </pc:picChg>
      </pc:sldChg>
      <pc:sldChg chg="del">
        <pc:chgData name="Abels, Patrick" userId="ba666de4-0d21-43a6-8e66-51a18aae1b4a" providerId="ADAL" clId="{02059FC4-8CB0-4AC6-A848-8C7B06A7C8D9}" dt="2023-12-10T16:06:50.373" v="168" actId="47"/>
        <pc:sldMkLst>
          <pc:docMk/>
          <pc:sldMk cId="2066371292" sldId="274"/>
        </pc:sldMkLst>
      </pc:sldChg>
      <pc:sldChg chg="del">
        <pc:chgData name="Abels, Patrick" userId="ba666de4-0d21-43a6-8e66-51a18aae1b4a" providerId="ADAL" clId="{02059FC4-8CB0-4AC6-A848-8C7B06A7C8D9}" dt="2023-12-10T16:06:52.144" v="170" actId="47"/>
        <pc:sldMkLst>
          <pc:docMk/>
          <pc:sldMk cId="3360065460" sldId="275"/>
        </pc:sldMkLst>
      </pc:sldChg>
      <pc:sldChg chg="del">
        <pc:chgData name="Abels, Patrick" userId="ba666de4-0d21-43a6-8e66-51a18aae1b4a" providerId="ADAL" clId="{02059FC4-8CB0-4AC6-A848-8C7B06A7C8D9}" dt="2023-12-10T16:06:53.117" v="171" actId="47"/>
        <pc:sldMkLst>
          <pc:docMk/>
          <pc:sldMk cId="102192478" sldId="276"/>
        </pc:sldMkLst>
      </pc:sldChg>
      <pc:sldChg chg="addSp delSp modSp mod">
        <pc:chgData name="Abels, Patrick" userId="ba666de4-0d21-43a6-8e66-51a18aae1b4a" providerId="ADAL" clId="{02059FC4-8CB0-4AC6-A848-8C7B06A7C8D9}" dt="2023-12-10T16:22:10.163" v="1147" actId="1076"/>
        <pc:sldMkLst>
          <pc:docMk/>
          <pc:sldMk cId="4227723690" sldId="277"/>
        </pc:sldMkLst>
        <pc:spChg chg="mod">
          <ac:chgData name="Abels, Patrick" userId="ba666de4-0d21-43a6-8e66-51a18aae1b4a" providerId="ADAL" clId="{02059FC4-8CB0-4AC6-A848-8C7B06A7C8D9}" dt="2023-12-10T16:21:30.880" v="1133" actId="6549"/>
          <ac:spMkLst>
            <pc:docMk/>
            <pc:sldMk cId="4227723690" sldId="277"/>
            <ac:spMk id="3" creationId="{01ECBF5A-FC38-589B-9B3F-519D1EC2FC51}"/>
          </ac:spMkLst>
        </pc:spChg>
        <pc:picChg chg="del">
          <ac:chgData name="Abels, Patrick" userId="ba666de4-0d21-43a6-8e66-51a18aae1b4a" providerId="ADAL" clId="{02059FC4-8CB0-4AC6-A848-8C7B06A7C8D9}" dt="2023-12-10T16:20:49.507" v="1125" actId="478"/>
          <ac:picMkLst>
            <pc:docMk/>
            <pc:sldMk cId="4227723690" sldId="277"/>
            <ac:picMk id="4" creationId="{9B6AAA33-6169-1A8C-F237-5E7846C41984}"/>
          </ac:picMkLst>
        </pc:picChg>
        <pc:picChg chg="add mod modCrop">
          <ac:chgData name="Abels, Patrick" userId="ba666de4-0d21-43a6-8e66-51a18aae1b4a" providerId="ADAL" clId="{02059FC4-8CB0-4AC6-A848-8C7B06A7C8D9}" dt="2023-12-10T16:22:10.163" v="1147" actId="1076"/>
          <ac:picMkLst>
            <pc:docMk/>
            <pc:sldMk cId="4227723690" sldId="277"/>
            <ac:picMk id="5" creationId="{60B4102F-C3F4-1AF6-CA85-6DC82AB31752}"/>
          </ac:picMkLst>
        </pc:picChg>
        <pc:picChg chg="del">
          <ac:chgData name="Abels, Patrick" userId="ba666de4-0d21-43a6-8e66-51a18aae1b4a" providerId="ADAL" clId="{02059FC4-8CB0-4AC6-A848-8C7B06A7C8D9}" dt="2023-12-10T16:20:50.248" v="1126" actId="478"/>
          <ac:picMkLst>
            <pc:docMk/>
            <pc:sldMk cId="4227723690" sldId="277"/>
            <ac:picMk id="6" creationId="{B982B1F7-E00A-73E9-5564-9834685284A1}"/>
          </ac:picMkLst>
        </pc:picChg>
        <pc:picChg chg="add del mod modCrop">
          <ac:chgData name="Abels, Patrick" userId="ba666de4-0d21-43a6-8e66-51a18aae1b4a" providerId="ADAL" clId="{02059FC4-8CB0-4AC6-A848-8C7B06A7C8D9}" dt="2023-12-10T16:21:46.773" v="1136" actId="21"/>
          <ac:picMkLst>
            <pc:docMk/>
            <pc:sldMk cId="4227723690" sldId="277"/>
            <ac:picMk id="7" creationId="{48CA2BAB-DD48-B242-5A1A-8CB23A366AC7}"/>
          </ac:picMkLst>
        </pc:picChg>
      </pc:sldChg>
      <pc:sldChg chg="modSp new mod">
        <pc:chgData name="Abels, Patrick" userId="ba666de4-0d21-43a6-8e66-51a18aae1b4a" providerId="ADAL" clId="{02059FC4-8CB0-4AC6-A848-8C7B06A7C8D9}" dt="2023-12-10T16:15:01.642" v="782" actId="404"/>
        <pc:sldMkLst>
          <pc:docMk/>
          <pc:sldMk cId="3057575422" sldId="278"/>
        </pc:sldMkLst>
        <pc:spChg chg="mod">
          <ac:chgData name="Abels, Patrick" userId="ba666de4-0d21-43a6-8e66-51a18aae1b4a" providerId="ADAL" clId="{02059FC4-8CB0-4AC6-A848-8C7B06A7C8D9}" dt="2023-12-10T16:15:01.642" v="782" actId="404"/>
          <ac:spMkLst>
            <pc:docMk/>
            <pc:sldMk cId="3057575422" sldId="278"/>
            <ac:spMk id="2" creationId="{C1386784-884E-BD8D-1600-FB91646BC833}"/>
          </ac:spMkLst>
        </pc:spChg>
      </pc:sldChg>
      <pc:sldChg chg="modSp new mod">
        <pc:chgData name="Abels, Patrick" userId="ba666de4-0d21-43a6-8e66-51a18aae1b4a" providerId="ADAL" clId="{02059FC4-8CB0-4AC6-A848-8C7B06A7C8D9}" dt="2023-12-10T16:07:47.970" v="228" actId="20577"/>
        <pc:sldMkLst>
          <pc:docMk/>
          <pc:sldMk cId="2219771542" sldId="279"/>
        </pc:sldMkLst>
        <pc:spChg chg="mod">
          <ac:chgData name="Abels, Patrick" userId="ba666de4-0d21-43a6-8e66-51a18aae1b4a" providerId="ADAL" clId="{02059FC4-8CB0-4AC6-A848-8C7B06A7C8D9}" dt="2023-12-10T16:07:47.970" v="228" actId="20577"/>
          <ac:spMkLst>
            <pc:docMk/>
            <pc:sldMk cId="2219771542" sldId="279"/>
            <ac:spMk id="2" creationId="{1DA3477C-A05E-4FA4-6380-0014DE5EFA72}"/>
          </ac:spMkLst>
        </pc:spChg>
      </pc:sldChg>
      <pc:sldChg chg="modSp new mod">
        <pc:chgData name="Abels, Patrick" userId="ba666de4-0d21-43a6-8e66-51a18aae1b4a" providerId="ADAL" clId="{02059FC4-8CB0-4AC6-A848-8C7B06A7C8D9}" dt="2023-12-10T16:19:22.396" v="1121" actId="12"/>
        <pc:sldMkLst>
          <pc:docMk/>
          <pc:sldMk cId="2987719689" sldId="280"/>
        </pc:sldMkLst>
        <pc:spChg chg="mod">
          <ac:chgData name="Abels, Patrick" userId="ba666de4-0d21-43a6-8e66-51a18aae1b4a" providerId="ADAL" clId="{02059FC4-8CB0-4AC6-A848-8C7B06A7C8D9}" dt="2023-12-10T16:19:22.396" v="1121" actId="12"/>
          <ac:spMkLst>
            <pc:docMk/>
            <pc:sldMk cId="2987719689" sldId="280"/>
            <ac:spMk id="2" creationId="{BF026697-D187-F7B0-0908-8B94BEAE87CF}"/>
          </ac:spMkLst>
        </pc:spChg>
        <pc:spChg chg="mod">
          <ac:chgData name="Abels, Patrick" userId="ba666de4-0d21-43a6-8e66-51a18aae1b4a" providerId="ADAL" clId="{02059FC4-8CB0-4AC6-A848-8C7B06A7C8D9}" dt="2023-12-10T16:15:30.467" v="832" actId="14100"/>
          <ac:spMkLst>
            <pc:docMk/>
            <pc:sldMk cId="2987719689" sldId="280"/>
            <ac:spMk id="3" creationId="{9F615CF2-8673-DEAB-9343-226B9AAB8B31}"/>
          </ac:spMkLst>
        </pc:spChg>
      </pc:sldChg>
    </pc:docChg>
  </pc:docChgLst>
  <pc:docChgLst>
    <pc:chgData name="Abels, Patrick" userId="ba666de4-0d21-43a6-8e66-51a18aae1b4a" providerId="ADAL" clId="{38D0B57A-A3E4-40F4-9C2E-01EB449AEADD}"/>
    <pc:docChg chg="undo custSel addSld delSld modSld">
      <pc:chgData name="Abels, Patrick" userId="ba666de4-0d21-43a6-8e66-51a18aae1b4a" providerId="ADAL" clId="{38D0B57A-A3E4-40F4-9C2E-01EB449AEADD}" dt="2023-12-05T22:15:08.015" v="737" actId="20577"/>
      <pc:docMkLst>
        <pc:docMk/>
      </pc:docMkLst>
      <pc:sldChg chg="modSp mod">
        <pc:chgData name="Abels, Patrick" userId="ba666de4-0d21-43a6-8e66-51a18aae1b4a" providerId="ADAL" clId="{38D0B57A-A3E4-40F4-9C2E-01EB449AEADD}" dt="2023-12-05T22:03:21.204" v="501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38D0B57A-A3E4-40F4-9C2E-01EB449AEADD}" dt="2023-12-05T22:03:21.204" v="501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addSp delSp modSp mod">
        <pc:chgData name="Abels, Patrick" userId="ba666de4-0d21-43a6-8e66-51a18aae1b4a" providerId="ADAL" clId="{38D0B57A-A3E4-40F4-9C2E-01EB449AEADD}" dt="2023-12-05T21:57:39.969" v="95" actId="14100"/>
        <pc:sldMkLst>
          <pc:docMk/>
          <pc:sldMk cId="3366437632" sldId="259"/>
        </pc:sldMkLst>
        <pc:spChg chg="mod">
          <ac:chgData name="Abels, Patrick" userId="ba666de4-0d21-43a6-8e66-51a18aae1b4a" providerId="ADAL" clId="{38D0B57A-A3E4-40F4-9C2E-01EB449AEADD}" dt="2023-12-05T21:57:07.210" v="87" actId="20577"/>
          <ac:spMkLst>
            <pc:docMk/>
            <pc:sldMk cId="3366437632" sldId="259"/>
            <ac:spMk id="2" creationId="{D75C1544-77A2-CE22-C31D-D08864B78BAE}"/>
          </ac:spMkLst>
        </pc:spChg>
        <pc:spChg chg="del">
          <ac:chgData name="Abels, Patrick" userId="ba666de4-0d21-43a6-8e66-51a18aae1b4a" providerId="ADAL" clId="{38D0B57A-A3E4-40F4-9C2E-01EB449AEADD}" dt="2023-12-05T21:54:42.698" v="29" actId="478"/>
          <ac:spMkLst>
            <pc:docMk/>
            <pc:sldMk cId="3366437632" sldId="259"/>
            <ac:spMk id="15" creationId="{A4D9D0DC-EAD2-A663-BD8B-C6426B23B0E3}"/>
          </ac:spMkLst>
        </pc:spChg>
        <pc:spChg chg="del">
          <ac:chgData name="Abels, Patrick" userId="ba666de4-0d21-43a6-8e66-51a18aae1b4a" providerId="ADAL" clId="{38D0B57A-A3E4-40F4-9C2E-01EB449AEADD}" dt="2023-12-05T21:54:47.336" v="31" actId="478"/>
          <ac:spMkLst>
            <pc:docMk/>
            <pc:sldMk cId="3366437632" sldId="259"/>
            <ac:spMk id="16" creationId="{E260A3EA-EF72-2CDB-70B2-03C70EB8ECFC}"/>
          </ac:spMkLst>
        </pc:spChg>
        <pc:spChg chg="del">
          <ac:chgData name="Abels, Patrick" userId="ba666de4-0d21-43a6-8e66-51a18aae1b4a" providerId="ADAL" clId="{38D0B57A-A3E4-40F4-9C2E-01EB449AEADD}" dt="2023-12-05T21:54:45.235" v="30" actId="478"/>
          <ac:spMkLst>
            <pc:docMk/>
            <pc:sldMk cId="3366437632" sldId="259"/>
            <ac:spMk id="17" creationId="{073E519A-F8A0-35C6-E61D-BA250FFD2C38}"/>
          </ac:spMkLst>
        </pc:spChg>
        <pc:spChg chg="del">
          <ac:chgData name="Abels, Patrick" userId="ba666de4-0d21-43a6-8e66-51a18aae1b4a" providerId="ADAL" clId="{38D0B57A-A3E4-40F4-9C2E-01EB449AEADD}" dt="2023-12-05T21:54:49.225" v="32" actId="478"/>
          <ac:spMkLst>
            <pc:docMk/>
            <pc:sldMk cId="3366437632" sldId="259"/>
            <ac:spMk id="20" creationId="{64FCF163-814E-31F5-0010-289B2D1EDD41}"/>
          </ac:spMkLst>
        </pc:spChg>
        <pc:spChg chg="mod">
          <ac:chgData name="Abels, Patrick" userId="ba666de4-0d21-43a6-8e66-51a18aae1b4a" providerId="ADAL" clId="{38D0B57A-A3E4-40F4-9C2E-01EB449AEADD}" dt="2023-12-05T21:57:36.246" v="94" actId="404"/>
          <ac:spMkLst>
            <pc:docMk/>
            <pc:sldMk cId="3366437632" sldId="259"/>
            <ac:spMk id="21" creationId="{6F8CD28C-88F3-BA97-F3F9-0E3257247E78}"/>
          </ac:spMkLst>
        </pc:spChg>
        <pc:picChg chg="add mod">
          <ac:chgData name="Abels, Patrick" userId="ba666de4-0d21-43a6-8e66-51a18aae1b4a" providerId="ADAL" clId="{38D0B57A-A3E4-40F4-9C2E-01EB449AEADD}" dt="2023-12-05T21:57:39.969" v="95" actId="14100"/>
          <ac:picMkLst>
            <pc:docMk/>
            <pc:sldMk cId="3366437632" sldId="259"/>
            <ac:picMk id="4" creationId="{BF77B9AD-FA61-DF66-A3A1-5868CC0212F3}"/>
          </ac:picMkLst>
        </pc:picChg>
      </pc:sldChg>
      <pc:sldChg chg="modSp mod">
        <pc:chgData name="Abels, Patrick" userId="ba666de4-0d21-43a6-8e66-51a18aae1b4a" providerId="ADAL" clId="{38D0B57A-A3E4-40F4-9C2E-01EB449AEADD}" dt="2023-12-05T21:58:05.849" v="99" actId="404"/>
        <pc:sldMkLst>
          <pc:docMk/>
          <pc:sldMk cId="4195507967" sldId="268"/>
        </pc:sldMkLst>
        <pc:spChg chg="mod">
          <ac:chgData name="Abels, Patrick" userId="ba666de4-0d21-43a6-8e66-51a18aae1b4a" providerId="ADAL" clId="{38D0B57A-A3E4-40F4-9C2E-01EB449AEADD}" dt="2023-12-05T21:58:05.849" v="99" actId="404"/>
          <ac:spMkLst>
            <pc:docMk/>
            <pc:sldMk cId="4195507967" sldId="268"/>
            <ac:spMk id="2" creationId="{407CA8FE-FB1A-6EF9-C27E-FF38A12ABE76}"/>
          </ac:spMkLst>
        </pc:spChg>
      </pc:sldChg>
      <pc:sldChg chg="addSp delSp modSp mod">
        <pc:chgData name="Abels, Patrick" userId="ba666de4-0d21-43a6-8e66-51a18aae1b4a" providerId="ADAL" clId="{38D0B57A-A3E4-40F4-9C2E-01EB449AEADD}" dt="2023-12-05T22:06:31.447" v="608" actId="1076"/>
        <pc:sldMkLst>
          <pc:docMk/>
          <pc:sldMk cId="1535252720" sldId="269"/>
        </pc:sldMkLst>
        <pc:spChg chg="mod">
          <ac:chgData name="Abels, Patrick" userId="ba666de4-0d21-43a6-8e66-51a18aae1b4a" providerId="ADAL" clId="{38D0B57A-A3E4-40F4-9C2E-01EB449AEADD}" dt="2023-12-05T22:05:24.849" v="561" actId="6549"/>
          <ac:spMkLst>
            <pc:docMk/>
            <pc:sldMk cId="1535252720" sldId="269"/>
            <ac:spMk id="3" creationId="{01ECBF5A-FC38-589B-9B3F-519D1EC2FC51}"/>
          </ac:spMkLst>
        </pc:spChg>
        <pc:picChg chg="add del">
          <ac:chgData name="Abels, Patrick" userId="ba666de4-0d21-43a6-8e66-51a18aae1b4a" providerId="ADAL" clId="{38D0B57A-A3E4-40F4-9C2E-01EB449AEADD}" dt="2023-12-05T22:06:03.271" v="596" actId="478"/>
          <ac:picMkLst>
            <pc:docMk/>
            <pc:sldMk cId="1535252720" sldId="269"/>
            <ac:picMk id="4" creationId="{C7EE97BD-188C-61BE-4ACA-72A4E26396AA}"/>
          </ac:picMkLst>
        </pc:picChg>
        <pc:picChg chg="del">
          <ac:chgData name="Abels, Patrick" userId="ba666de4-0d21-43a6-8e66-51a18aae1b4a" providerId="ADAL" clId="{38D0B57A-A3E4-40F4-9C2E-01EB449AEADD}" dt="2023-12-05T22:04:13.491" v="510" actId="478"/>
          <ac:picMkLst>
            <pc:docMk/>
            <pc:sldMk cId="1535252720" sldId="269"/>
            <ac:picMk id="5" creationId="{A55768DE-1B32-730B-D638-4AA69C68A07E}"/>
          </ac:picMkLst>
        </pc:picChg>
        <pc:picChg chg="del">
          <ac:chgData name="Abels, Patrick" userId="ba666de4-0d21-43a6-8e66-51a18aae1b4a" providerId="ADAL" clId="{38D0B57A-A3E4-40F4-9C2E-01EB449AEADD}" dt="2023-12-05T22:04:14.615" v="512" actId="478"/>
          <ac:picMkLst>
            <pc:docMk/>
            <pc:sldMk cId="1535252720" sldId="269"/>
            <ac:picMk id="6" creationId="{E8AAABB1-4D17-AEFF-D432-E227BB806A55}"/>
          </ac:picMkLst>
        </pc:picChg>
        <pc:picChg chg="del">
          <ac:chgData name="Abels, Patrick" userId="ba666de4-0d21-43a6-8e66-51a18aae1b4a" providerId="ADAL" clId="{38D0B57A-A3E4-40F4-9C2E-01EB449AEADD}" dt="2023-12-05T22:04:14.078" v="511" actId="478"/>
          <ac:picMkLst>
            <pc:docMk/>
            <pc:sldMk cId="1535252720" sldId="269"/>
            <ac:picMk id="8" creationId="{6D3D9D43-53AE-659C-10CA-0077B713189A}"/>
          </ac:picMkLst>
        </pc:picChg>
        <pc:picChg chg="add mod modCrop">
          <ac:chgData name="Abels, Patrick" userId="ba666de4-0d21-43a6-8e66-51a18aae1b4a" providerId="ADAL" clId="{38D0B57A-A3E4-40F4-9C2E-01EB449AEADD}" dt="2023-12-05T22:06:31.447" v="608" actId="1076"/>
          <ac:picMkLst>
            <pc:docMk/>
            <pc:sldMk cId="1535252720" sldId="269"/>
            <ac:picMk id="9" creationId="{E10B7917-1E06-CE03-12D1-7EC242F7119C}"/>
          </ac:picMkLst>
        </pc:picChg>
        <pc:picChg chg="add mod modCrop">
          <ac:chgData name="Abels, Patrick" userId="ba666de4-0d21-43a6-8e66-51a18aae1b4a" providerId="ADAL" clId="{38D0B57A-A3E4-40F4-9C2E-01EB449AEADD}" dt="2023-12-05T22:06:31.447" v="608" actId="1076"/>
          <ac:picMkLst>
            <pc:docMk/>
            <pc:sldMk cId="1535252720" sldId="269"/>
            <ac:picMk id="10" creationId="{6D4551A1-C824-BD42-9E40-FBD50BB31E9E}"/>
          </ac:picMkLst>
        </pc:picChg>
      </pc:sldChg>
      <pc:sldChg chg="del">
        <pc:chgData name="Abels, Patrick" userId="ba666de4-0d21-43a6-8e66-51a18aae1b4a" providerId="ADAL" clId="{38D0B57A-A3E4-40F4-9C2E-01EB449AEADD}" dt="2023-12-05T22:04:19.702" v="513" actId="47"/>
        <pc:sldMkLst>
          <pc:docMk/>
          <pc:sldMk cId="1511303105" sldId="270"/>
        </pc:sldMkLst>
      </pc:sldChg>
      <pc:sldChg chg="del">
        <pc:chgData name="Abels, Patrick" userId="ba666de4-0d21-43a6-8e66-51a18aae1b4a" providerId="ADAL" clId="{38D0B57A-A3E4-40F4-9C2E-01EB449AEADD}" dt="2023-12-05T22:04:19.702" v="513" actId="47"/>
        <pc:sldMkLst>
          <pc:docMk/>
          <pc:sldMk cId="1322635273" sldId="271"/>
        </pc:sldMkLst>
      </pc:sldChg>
      <pc:sldChg chg="del">
        <pc:chgData name="Abels, Patrick" userId="ba666de4-0d21-43a6-8e66-51a18aae1b4a" providerId="ADAL" clId="{38D0B57A-A3E4-40F4-9C2E-01EB449AEADD}" dt="2023-12-05T22:04:19.702" v="513" actId="47"/>
        <pc:sldMkLst>
          <pc:docMk/>
          <pc:sldMk cId="2650891004" sldId="272"/>
        </pc:sldMkLst>
      </pc:sldChg>
      <pc:sldChg chg="modSp mod">
        <pc:chgData name="Abels, Patrick" userId="ba666de4-0d21-43a6-8e66-51a18aae1b4a" providerId="ADAL" clId="{38D0B57A-A3E4-40F4-9C2E-01EB449AEADD}" dt="2023-12-05T22:15:08.015" v="737" actId="20577"/>
        <pc:sldMkLst>
          <pc:docMk/>
          <pc:sldMk cId="1722427942" sldId="273"/>
        </pc:sldMkLst>
        <pc:spChg chg="mod">
          <ac:chgData name="Abels, Patrick" userId="ba666de4-0d21-43a6-8e66-51a18aae1b4a" providerId="ADAL" clId="{38D0B57A-A3E4-40F4-9C2E-01EB449AEADD}" dt="2023-12-05T22:15:08.015" v="737" actId="20577"/>
          <ac:spMkLst>
            <pc:docMk/>
            <pc:sldMk cId="1722427942" sldId="273"/>
            <ac:spMk id="2" creationId="{9AB4A751-8F07-093D-AF8D-F931909DA7A8}"/>
          </ac:spMkLst>
        </pc:spChg>
      </pc:sldChg>
      <pc:sldChg chg="modSp mod">
        <pc:chgData name="Abels, Patrick" userId="ba666de4-0d21-43a6-8e66-51a18aae1b4a" providerId="ADAL" clId="{38D0B57A-A3E4-40F4-9C2E-01EB449AEADD}" dt="2023-12-05T21:59:08.213" v="143" actId="5793"/>
        <pc:sldMkLst>
          <pc:docMk/>
          <pc:sldMk cId="2066371292" sldId="274"/>
        </pc:sldMkLst>
        <pc:spChg chg="mod">
          <ac:chgData name="Abels, Patrick" userId="ba666de4-0d21-43a6-8e66-51a18aae1b4a" providerId="ADAL" clId="{38D0B57A-A3E4-40F4-9C2E-01EB449AEADD}" dt="2023-12-05T21:59:08.213" v="143" actId="5793"/>
          <ac:spMkLst>
            <pc:docMk/>
            <pc:sldMk cId="2066371292" sldId="274"/>
            <ac:spMk id="2" creationId="{819E8F8D-31D9-B7B0-30D7-BC7419B3BDAB}"/>
          </ac:spMkLst>
        </pc:spChg>
      </pc:sldChg>
      <pc:sldChg chg="addSp modSp add mod">
        <pc:chgData name="Abels, Patrick" userId="ba666de4-0d21-43a6-8e66-51a18aae1b4a" providerId="ADAL" clId="{38D0B57A-A3E4-40F4-9C2E-01EB449AEADD}" dt="2023-12-05T22:08:15.047" v="639" actId="14100"/>
        <pc:sldMkLst>
          <pc:docMk/>
          <pc:sldMk cId="3360065460" sldId="275"/>
        </pc:sldMkLst>
        <pc:spChg chg="mod">
          <ac:chgData name="Abels, Patrick" userId="ba666de4-0d21-43a6-8e66-51a18aae1b4a" providerId="ADAL" clId="{38D0B57A-A3E4-40F4-9C2E-01EB449AEADD}" dt="2023-12-05T22:05:16.442" v="546" actId="20577"/>
          <ac:spMkLst>
            <pc:docMk/>
            <pc:sldMk cId="3360065460" sldId="275"/>
            <ac:spMk id="3" creationId="{01ECBF5A-FC38-589B-9B3F-519D1EC2FC51}"/>
          </ac:spMkLst>
        </pc:spChg>
        <pc:picChg chg="add mod ord modCrop">
          <ac:chgData name="Abels, Patrick" userId="ba666de4-0d21-43a6-8e66-51a18aae1b4a" providerId="ADAL" clId="{38D0B57A-A3E4-40F4-9C2E-01EB449AEADD}" dt="2023-12-05T22:08:15.047" v="639" actId="14100"/>
          <ac:picMkLst>
            <pc:docMk/>
            <pc:sldMk cId="3360065460" sldId="275"/>
            <ac:picMk id="4" creationId="{BE8257F2-0E0D-83F7-3008-6619FD7ADD1B}"/>
          </ac:picMkLst>
        </pc:picChg>
        <pc:picChg chg="add mod modCrop">
          <ac:chgData name="Abels, Patrick" userId="ba666de4-0d21-43a6-8e66-51a18aae1b4a" providerId="ADAL" clId="{38D0B57A-A3E4-40F4-9C2E-01EB449AEADD}" dt="2023-12-05T22:08:02.809" v="633" actId="1076"/>
          <ac:picMkLst>
            <pc:docMk/>
            <pc:sldMk cId="3360065460" sldId="275"/>
            <ac:picMk id="6" creationId="{ACFB12F1-8174-0C73-3315-56DF8EBA3BF3}"/>
          </ac:picMkLst>
        </pc:picChg>
        <pc:picChg chg="add mod modCrop">
          <ac:chgData name="Abels, Patrick" userId="ba666de4-0d21-43a6-8e66-51a18aae1b4a" providerId="ADAL" clId="{38D0B57A-A3E4-40F4-9C2E-01EB449AEADD}" dt="2023-12-05T22:08:02.809" v="633" actId="1076"/>
          <ac:picMkLst>
            <pc:docMk/>
            <pc:sldMk cId="3360065460" sldId="275"/>
            <ac:picMk id="7" creationId="{9FB62549-DD90-1328-32B0-D8A753ECC3E7}"/>
          </ac:picMkLst>
        </pc:picChg>
      </pc:sldChg>
      <pc:sldChg chg="addSp delSp modSp add mod">
        <pc:chgData name="Abels, Patrick" userId="ba666de4-0d21-43a6-8e66-51a18aae1b4a" providerId="ADAL" clId="{38D0B57A-A3E4-40F4-9C2E-01EB449AEADD}" dt="2023-12-05T22:14:53.313" v="734" actId="1076"/>
        <pc:sldMkLst>
          <pc:docMk/>
          <pc:sldMk cId="102192478" sldId="276"/>
        </pc:sldMkLst>
        <pc:spChg chg="mod">
          <ac:chgData name="Abels, Patrick" userId="ba666de4-0d21-43a6-8e66-51a18aae1b4a" providerId="ADAL" clId="{38D0B57A-A3E4-40F4-9C2E-01EB449AEADD}" dt="2023-12-05T22:05:33.061" v="577" actId="20577"/>
          <ac:spMkLst>
            <pc:docMk/>
            <pc:sldMk cId="102192478" sldId="276"/>
            <ac:spMk id="3" creationId="{01ECBF5A-FC38-589B-9B3F-519D1EC2FC51}"/>
          </ac:spMkLst>
        </pc:spChg>
        <pc:picChg chg="add mod modCrop">
          <ac:chgData name="Abels, Patrick" userId="ba666de4-0d21-43a6-8e66-51a18aae1b4a" providerId="ADAL" clId="{38D0B57A-A3E4-40F4-9C2E-01EB449AEADD}" dt="2023-12-05T22:12:40.064" v="704" actId="1076"/>
          <ac:picMkLst>
            <pc:docMk/>
            <pc:sldMk cId="102192478" sldId="276"/>
            <ac:picMk id="4" creationId="{C5EEC06A-C691-D3B3-73A9-5FB414202CE7}"/>
          </ac:picMkLst>
        </pc:picChg>
        <pc:picChg chg="add mod modCrop">
          <ac:chgData name="Abels, Patrick" userId="ba666de4-0d21-43a6-8e66-51a18aae1b4a" providerId="ADAL" clId="{38D0B57A-A3E4-40F4-9C2E-01EB449AEADD}" dt="2023-12-05T22:12:57.232" v="708" actId="1076"/>
          <ac:picMkLst>
            <pc:docMk/>
            <pc:sldMk cId="102192478" sldId="276"/>
            <ac:picMk id="5" creationId="{9003E2E2-91B8-39FE-C09B-47CDC2B52DE0}"/>
          </ac:picMkLst>
        </pc:picChg>
        <pc:picChg chg="add mod modCrop">
          <ac:chgData name="Abels, Patrick" userId="ba666de4-0d21-43a6-8e66-51a18aae1b4a" providerId="ADAL" clId="{38D0B57A-A3E4-40F4-9C2E-01EB449AEADD}" dt="2023-12-05T22:13:09.041" v="714" actId="14100"/>
          <ac:picMkLst>
            <pc:docMk/>
            <pc:sldMk cId="102192478" sldId="276"/>
            <ac:picMk id="6" creationId="{BF11479B-5BAC-FA45-438C-357FB58ACD7D}"/>
          </ac:picMkLst>
        </pc:picChg>
        <pc:picChg chg="add del mod">
          <ac:chgData name="Abels, Patrick" userId="ba666de4-0d21-43a6-8e66-51a18aae1b4a" providerId="ADAL" clId="{38D0B57A-A3E4-40F4-9C2E-01EB449AEADD}" dt="2023-12-05T22:10:02.013" v="656" actId="478"/>
          <ac:picMkLst>
            <pc:docMk/>
            <pc:sldMk cId="102192478" sldId="276"/>
            <ac:picMk id="8" creationId="{5AFB25F3-F956-E299-0641-8A184831C22D}"/>
          </ac:picMkLst>
        </pc:picChg>
        <pc:picChg chg="add mod modCrop">
          <ac:chgData name="Abels, Patrick" userId="ba666de4-0d21-43a6-8e66-51a18aae1b4a" providerId="ADAL" clId="{38D0B57A-A3E4-40F4-9C2E-01EB449AEADD}" dt="2023-12-05T22:13:02.288" v="710" actId="1076"/>
          <ac:picMkLst>
            <pc:docMk/>
            <pc:sldMk cId="102192478" sldId="276"/>
            <ac:picMk id="10" creationId="{E98A64E1-6D15-1515-6797-992181CE7DCF}"/>
          </ac:picMkLst>
        </pc:picChg>
        <pc:picChg chg="add del mod modCrop">
          <ac:chgData name="Abels, Patrick" userId="ba666de4-0d21-43a6-8e66-51a18aae1b4a" providerId="ADAL" clId="{38D0B57A-A3E4-40F4-9C2E-01EB449AEADD}" dt="2023-12-05T22:14:29.189" v="727" actId="478"/>
          <ac:picMkLst>
            <pc:docMk/>
            <pc:sldMk cId="102192478" sldId="276"/>
            <ac:picMk id="11" creationId="{5AC3DADB-FCF9-ECF2-64FC-78052F0F8409}"/>
          </ac:picMkLst>
        </pc:picChg>
        <pc:picChg chg="add mod">
          <ac:chgData name="Abels, Patrick" userId="ba666de4-0d21-43a6-8e66-51a18aae1b4a" providerId="ADAL" clId="{38D0B57A-A3E4-40F4-9C2E-01EB449AEADD}" dt="2023-12-05T22:14:53.313" v="734" actId="1076"/>
          <ac:picMkLst>
            <pc:docMk/>
            <pc:sldMk cId="102192478" sldId="276"/>
            <ac:picMk id="13" creationId="{83F23F44-94F4-AA4C-D760-4237CC012F03}"/>
          </ac:picMkLst>
        </pc:picChg>
      </pc:sldChg>
      <pc:sldChg chg="addSp modSp add mod">
        <pc:chgData name="Abels, Patrick" userId="ba666de4-0d21-43a6-8e66-51a18aae1b4a" providerId="ADAL" clId="{38D0B57A-A3E4-40F4-9C2E-01EB449AEADD}" dt="2023-12-05T22:14:03.552" v="726" actId="1076"/>
        <pc:sldMkLst>
          <pc:docMk/>
          <pc:sldMk cId="4227723690" sldId="277"/>
        </pc:sldMkLst>
        <pc:spChg chg="mod">
          <ac:chgData name="Abels, Patrick" userId="ba666de4-0d21-43a6-8e66-51a18aae1b4a" providerId="ADAL" clId="{38D0B57A-A3E4-40F4-9C2E-01EB449AEADD}" dt="2023-12-05T22:05:42.498" v="594" actId="20577"/>
          <ac:spMkLst>
            <pc:docMk/>
            <pc:sldMk cId="4227723690" sldId="277"/>
            <ac:spMk id="3" creationId="{01ECBF5A-FC38-589B-9B3F-519D1EC2FC51}"/>
          </ac:spMkLst>
        </pc:spChg>
        <pc:picChg chg="add mod">
          <ac:chgData name="Abels, Patrick" userId="ba666de4-0d21-43a6-8e66-51a18aae1b4a" providerId="ADAL" clId="{38D0B57A-A3E4-40F4-9C2E-01EB449AEADD}" dt="2023-12-05T22:13:42.638" v="720" actId="1076"/>
          <ac:picMkLst>
            <pc:docMk/>
            <pc:sldMk cId="4227723690" sldId="277"/>
            <ac:picMk id="4" creationId="{9B6AAA33-6169-1A8C-F237-5E7846C41984}"/>
          </ac:picMkLst>
        </pc:picChg>
        <pc:picChg chg="add mod modCrop">
          <ac:chgData name="Abels, Patrick" userId="ba666de4-0d21-43a6-8e66-51a18aae1b4a" providerId="ADAL" clId="{38D0B57A-A3E4-40F4-9C2E-01EB449AEADD}" dt="2023-12-05T22:14:03.552" v="726" actId="1076"/>
          <ac:picMkLst>
            <pc:docMk/>
            <pc:sldMk cId="4227723690" sldId="277"/>
            <ac:picMk id="6" creationId="{B982B1F7-E00A-73E9-5564-9834685284A1}"/>
          </ac:picMkLst>
        </pc:picChg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A59EBF8F-D932-4E66-A0A0-34797D1747EB}"/>
    <pc:docChg chg="custSel addSld delSld modSld">
      <pc:chgData name="Abels, Patrick" userId="ba666de4-0d21-43a6-8e66-51a18aae1b4a" providerId="ADAL" clId="{A59EBF8F-D932-4E66-A0A0-34797D1747EB}" dt="2023-12-23T17:16:47.567" v="858"/>
      <pc:docMkLst>
        <pc:docMk/>
      </pc:docMkLst>
      <pc:sldChg chg="modSp mod">
        <pc:chgData name="Abels, Patrick" userId="ba666de4-0d21-43a6-8e66-51a18aae1b4a" providerId="ADAL" clId="{A59EBF8F-D932-4E66-A0A0-34797D1747EB}" dt="2023-12-23T16:39:33.029" v="16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A59EBF8F-D932-4E66-A0A0-34797D1747EB}" dt="2023-12-23T16:39:33.029" v="16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addSp delSp modSp mod">
        <pc:chgData name="Abels, Patrick" userId="ba666de4-0d21-43a6-8e66-51a18aae1b4a" providerId="ADAL" clId="{A59EBF8F-D932-4E66-A0A0-34797D1747EB}" dt="2023-12-23T16:47:52.961" v="64" actId="1076"/>
        <pc:sldMkLst>
          <pc:docMk/>
          <pc:sldMk cId="1722427942" sldId="273"/>
        </pc:sldMkLst>
        <pc:spChg chg="mod">
          <ac:chgData name="Abels, Patrick" userId="ba666de4-0d21-43a6-8e66-51a18aae1b4a" providerId="ADAL" clId="{A59EBF8F-D932-4E66-A0A0-34797D1747EB}" dt="2023-12-23T16:47:10.486" v="48" actId="20577"/>
          <ac:spMkLst>
            <pc:docMk/>
            <pc:sldMk cId="1722427942" sldId="273"/>
            <ac:spMk id="2" creationId="{9AB4A751-8F07-093D-AF8D-F931909DA7A8}"/>
          </ac:spMkLst>
        </pc:spChg>
        <pc:picChg chg="add mod ord modCrop">
          <ac:chgData name="Abels, Patrick" userId="ba666de4-0d21-43a6-8e66-51a18aae1b4a" providerId="ADAL" clId="{A59EBF8F-D932-4E66-A0A0-34797D1747EB}" dt="2023-12-23T16:47:52.961" v="64" actId="1076"/>
          <ac:picMkLst>
            <pc:docMk/>
            <pc:sldMk cId="1722427942" sldId="273"/>
            <ac:picMk id="4" creationId="{7DC6BC12-73D2-2E7B-169D-5FDA002BEB4B}"/>
          </ac:picMkLst>
        </pc:picChg>
        <pc:picChg chg="del">
          <ac:chgData name="Abels, Patrick" userId="ba666de4-0d21-43a6-8e66-51a18aae1b4a" providerId="ADAL" clId="{A59EBF8F-D932-4E66-A0A0-34797D1747EB}" dt="2023-12-23T16:47:07.139" v="45" actId="478"/>
          <ac:picMkLst>
            <pc:docMk/>
            <pc:sldMk cId="1722427942" sldId="273"/>
            <ac:picMk id="5" creationId="{9F083E85-6B11-22F1-D659-B1990761EDEA}"/>
          </ac:picMkLst>
        </pc:picChg>
        <pc:picChg chg="add mod">
          <ac:chgData name="Abels, Patrick" userId="ba666de4-0d21-43a6-8e66-51a18aae1b4a" providerId="ADAL" clId="{A59EBF8F-D932-4E66-A0A0-34797D1747EB}" dt="2023-12-23T16:47:41.823" v="61" actId="1076"/>
          <ac:picMkLst>
            <pc:docMk/>
            <pc:sldMk cId="1722427942" sldId="273"/>
            <ac:picMk id="7" creationId="{E4A70F4C-3D67-B344-1662-8663F6FF3747}"/>
          </ac:picMkLst>
        </pc:picChg>
      </pc:sldChg>
      <pc:sldChg chg="addSp delSp modSp mod">
        <pc:chgData name="Abels, Patrick" userId="ba666de4-0d21-43a6-8e66-51a18aae1b4a" providerId="ADAL" clId="{A59EBF8F-D932-4E66-A0A0-34797D1747EB}" dt="2023-12-23T16:43:19.962" v="44" actId="1076"/>
        <pc:sldMkLst>
          <pc:docMk/>
          <pc:sldMk cId="4227723690" sldId="277"/>
        </pc:sldMkLst>
        <pc:spChg chg="mod">
          <ac:chgData name="Abels, Patrick" userId="ba666de4-0d21-43a6-8e66-51a18aae1b4a" providerId="ADAL" clId="{A59EBF8F-D932-4E66-A0A0-34797D1747EB}" dt="2023-12-23T16:41:54.654" v="35" actId="6549"/>
          <ac:spMkLst>
            <pc:docMk/>
            <pc:sldMk cId="4227723690" sldId="277"/>
            <ac:spMk id="3" creationId="{01ECBF5A-FC38-589B-9B3F-519D1EC2FC51}"/>
          </ac:spMkLst>
        </pc:spChg>
        <pc:picChg chg="del">
          <ac:chgData name="Abels, Patrick" userId="ba666de4-0d21-43a6-8e66-51a18aae1b4a" providerId="ADAL" clId="{A59EBF8F-D932-4E66-A0A0-34797D1747EB}" dt="2023-12-23T16:41:49.786" v="28" actId="478"/>
          <ac:picMkLst>
            <pc:docMk/>
            <pc:sldMk cId="4227723690" sldId="277"/>
            <ac:picMk id="4" creationId="{1E5C68E4-EEF1-A282-A718-DEA59FAEC4C0}"/>
          </ac:picMkLst>
        </pc:picChg>
        <pc:picChg chg="add mod modCrop">
          <ac:chgData name="Abels, Patrick" userId="ba666de4-0d21-43a6-8e66-51a18aae1b4a" providerId="ADAL" clId="{A59EBF8F-D932-4E66-A0A0-34797D1747EB}" dt="2023-12-23T16:43:19.962" v="44" actId="1076"/>
          <ac:picMkLst>
            <pc:docMk/>
            <pc:sldMk cId="4227723690" sldId="277"/>
            <ac:picMk id="5" creationId="{672FA8B9-68E1-F83D-CAD1-34088134E1E9}"/>
          </ac:picMkLst>
        </pc:picChg>
        <pc:picChg chg="add mod modCrop">
          <ac:chgData name="Abels, Patrick" userId="ba666de4-0d21-43a6-8e66-51a18aae1b4a" providerId="ADAL" clId="{A59EBF8F-D932-4E66-A0A0-34797D1747EB}" dt="2023-12-23T16:43:19.962" v="44" actId="1076"/>
          <ac:picMkLst>
            <pc:docMk/>
            <pc:sldMk cId="4227723690" sldId="277"/>
            <ac:picMk id="6" creationId="{DC11344D-E439-E142-B4C7-B700AB076D0B}"/>
          </ac:picMkLst>
        </pc:picChg>
        <pc:picChg chg="del">
          <ac:chgData name="Abels, Patrick" userId="ba666de4-0d21-43a6-8e66-51a18aae1b4a" providerId="ADAL" clId="{A59EBF8F-D932-4E66-A0A0-34797D1747EB}" dt="2023-12-23T16:41:49.786" v="28" actId="478"/>
          <ac:picMkLst>
            <pc:docMk/>
            <pc:sldMk cId="4227723690" sldId="277"/>
            <ac:picMk id="7" creationId="{3A11F253-13C3-566F-E247-17528DC05D0D}"/>
          </ac:picMkLst>
        </pc:picChg>
      </pc:sldChg>
      <pc:sldChg chg="addSp delSp modSp mod">
        <pc:chgData name="Abels, Patrick" userId="ba666de4-0d21-43a6-8e66-51a18aae1b4a" providerId="ADAL" clId="{A59EBF8F-D932-4E66-A0A0-34797D1747EB}" dt="2023-12-23T17:16:47.567" v="858"/>
        <pc:sldMkLst>
          <pc:docMk/>
          <pc:sldMk cId="3057575422" sldId="278"/>
        </pc:sldMkLst>
        <pc:spChg chg="del">
          <ac:chgData name="Abels, Patrick" userId="ba666de4-0d21-43a6-8e66-51a18aae1b4a" providerId="ADAL" clId="{A59EBF8F-D932-4E66-A0A0-34797D1747EB}" dt="2023-12-23T16:41:20.449" v="17" actId="478"/>
          <ac:spMkLst>
            <pc:docMk/>
            <pc:sldMk cId="3057575422" sldId="278"/>
            <ac:spMk id="6" creationId="{3C9EEE01-5939-19DD-C260-D64500AD2575}"/>
          </ac:spMkLst>
        </pc:spChg>
        <pc:grpChg chg="del">
          <ac:chgData name="Abels, Patrick" userId="ba666de4-0d21-43a6-8e66-51a18aae1b4a" providerId="ADAL" clId="{A59EBF8F-D932-4E66-A0A0-34797D1747EB}" dt="2023-12-23T16:41:23.996" v="18" actId="478"/>
          <ac:grpSpMkLst>
            <pc:docMk/>
            <pc:sldMk cId="3057575422" sldId="278"/>
            <ac:grpSpMk id="17" creationId="{CCBF43D1-3C0D-3A73-0681-431810303828}"/>
          </ac:grpSpMkLst>
        </pc:grpChg>
        <pc:grpChg chg="del">
          <ac:chgData name="Abels, Patrick" userId="ba666de4-0d21-43a6-8e66-51a18aae1b4a" providerId="ADAL" clId="{A59EBF8F-D932-4E66-A0A0-34797D1747EB}" dt="2023-12-23T16:41:23.996" v="18" actId="478"/>
          <ac:grpSpMkLst>
            <pc:docMk/>
            <pc:sldMk cId="3057575422" sldId="278"/>
            <ac:grpSpMk id="20" creationId="{14F61C40-514E-228D-0B7E-284B6D4E12E6}"/>
          </ac:grpSpMkLst>
        </pc:grpChg>
        <pc:picChg chg="del">
          <ac:chgData name="Abels, Patrick" userId="ba666de4-0d21-43a6-8e66-51a18aae1b4a" providerId="ADAL" clId="{A59EBF8F-D932-4E66-A0A0-34797D1747EB}" dt="2023-12-23T16:41:20.449" v="17" actId="478"/>
          <ac:picMkLst>
            <pc:docMk/>
            <pc:sldMk cId="3057575422" sldId="278"/>
            <ac:picMk id="3" creationId="{E2D7588D-2C7E-5B96-C34E-670066A1A438}"/>
          </ac:picMkLst>
        </pc:picChg>
        <pc:picChg chg="add del">
          <ac:chgData name="Abels, Patrick" userId="ba666de4-0d21-43a6-8e66-51a18aae1b4a" providerId="ADAL" clId="{A59EBF8F-D932-4E66-A0A0-34797D1747EB}" dt="2023-12-23T17:14:12.180" v="845" actId="478"/>
          <ac:picMkLst>
            <pc:docMk/>
            <pc:sldMk cId="3057575422" sldId="278"/>
            <ac:picMk id="4" creationId="{92406C64-AC76-53D0-7679-4492B8DC96B6}"/>
          </ac:picMkLst>
        </pc:picChg>
        <pc:picChg chg="del">
          <ac:chgData name="Abels, Patrick" userId="ba666de4-0d21-43a6-8e66-51a18aae1b4a" providerId="ADAL" clId="{A59EBF8F-D932-4E66-A0A0-34797D1747EB}" dt="2023-12-23T16:41:20.449" v="17" actId="478"/>
          <ac:picMkLst>
            <pc:docMk/>
            <pc:sldMk cId="3057575422" sldId="278"/>
            <ac:picMk id="5" creationId="{E98F9EC1-F831-7E74-75C4-EFDE3632A13A}"/>
          </ac:picMkLst>
        </pc:picChg>
        <pc:picChg chg="add mod">
          <ac:chgData name="Abels, Patrick" userId="ba666de4-0d21-43a6-8e66-51a18aae1b4a" providerId="ADAL" clId="{A59EBF8F-D932-4E66-A0A0-34797D1747EB}" dt="2023-12-23T17:15:09.780" v="856" actId="1076"/>
          <ac:picMkLst>
            <pc:docMk/>
            <pc:sldMk cId="3057575422" sldId="278"/>
            <ac:picMk id="8" creationId="{7D16746D-4559-4812-ABD4-271DE28CA4C6}"/>
          </ac:picMkLst>
        </pc:picChg>
        <pc:picChg chg="add mod modCrop">
          <ac:chgData name="Abels, Patrick" userId="ba666de4-0d21-43a6-8e66-51a18aae1b4a" providerId="ADAL" clId="{A59EBF8F-D932-4E66-A0A0-34797D1747EB}" dt="2023-12-23T17:16:47.567" v="858"/>
          <ac:picMkLst>
            <pc:docMk/>
            <pc:sldMk cId="3057575422" sldId="278"/>
            <ac:picMk id="10" creationId="{207F9252-92F6-27B4-5238-C4A0B4E1AB4D}"/>
          </ac:picMkLst>
        </pc:picChg>
      </pc:sldChg>
      <pc:sldChg chg="modSp mod">
        <pc:chgData name="Abels, Patrick" userId="ba666de4-0d21-43a6-8e66-51a18aae1b4a" providerId="ADAL" clId="{A59EBF8F-D932-4E66-A0A0-34797D1747EB}" dt="2023-12-23T16:39:28.127" v="7" actId="20577"/>
        <pc:sldMkLst>
          <pc:docMk/>
          <pc:sldMk cId="2219771542" sldId="279"/>
        </pc:sldMkLst>
        <pc:spChg chg="mod">
          <ac:chgData name="Abels, Patrick" userId="ba666de4-0d21-43a6-8e66-51a18aae1b4a" providerId="ADAL" clId="{A59EBF8F-D932-4E66-A0A0-34797D1747EB}" dt="2023-12-23T16:39:28.127" v="7" actId="20577"/>
          <ac:spMkLst>
            <pc:docMk/>
            <pc:sldMk cId="2219771542" sldId="279"/>
            <ac:spMk id="2" creationId="{1DA3477C-A05E-4FA4-6380-0014DE5EFA72}"/>
          </ac:spMkLst>
        </pc:spChg>
      </pc:sldChg>
      <pc:sldChg chg="del">
        <pc:chgData name="Abels, Patrick" userId="ba666de4-0d21-43a6-8e66-51a18aae1b4a" providerId="ADAL" clId="{A59EBF8F-D932-4E66-A0A0-34797D1747EB}" dt="2023-12-23T16:41:39.396" v="19" actId="47"/>
        <pc:sldMkLst>
          <pc:docMk/>
          <pc:sldMk cId="775339188" sldId="285"/>
        </pc:sldMkLst>
      </pc:sldChg>
      <pc:sldChg chg="addSp delSp modSp mod modTransition">
        <pc:chgData name="Abels, Patrick" userId="ba666de4-0d21-43a6-8e66-51a18aae1b4a" providerId="ADAL" clId="{A59EBF8F-D932-4E66-A0A0-34797D1747EB}" dt="2023-12-23T17:12:15.124" v="841"/>
        <pc:sldMkLst>
          <pc:docMk/>
          <pc:sldMk cId="206758726" sldId="286"/>
        </pc:sldMkLst>
        <pc:spChg chg="mod">
          <ac:chgData name="Abels, Patrick" userId="ba666de4-0d21-43a6-8e66-51a18aae1b4a" providerId="ADAL" clId="{A59EBF8F-D932-4E66-A0A0-34797D1747EB}" dt="2023-12-23T16:57:02.066" v="630" actId="207"/>
          <ac:spMkLst>
            <pc:docMk/>
            <pc:sldMk cId="206758726" sldId="286"/>
            <ac:spMk id="2" creationId="{BF026697-D187-F7B0-0908-8B94BEAE87CF}"/>
          </ac:spMkLst>
        </pc:spChg>
        <pc:spChg chg="mod">
          <ac:chgData name="Abels, Patrick" userId="ba666de4-0d21-43a6-8e66-51a18aae1b4a" providerId="ADAL" clId="{A59EBF8F-D932-4E66-A0A0-34797D1747EB}" dt="2023-12-23T16:41:44.470" v="27" actId="20577"/>
          <ac:spMkLst>
            <pc:docMk/>
            <pc:sldMk cId="206758726" sldId="286"/>
            <ac:spMk id="3" creationId="{9F615CF2-8673-DEAB-9343-226B9AAB8B31}"/>
          </ac:spMkLst>
        </pc:spChg>
        <pc:spChg chg="mod">
          <ac:chgData name="Abels, Patrick" userId="ba666de4-0d21-43a6-8e66-51a18aae1b4a" providerId="ADAL" clId="{A59EBF8F-D932-4E66-A0A0-34797D1747EB}" dt="2023-12-23T16:48:31.651" v="72" actId="6549"/>
          <ac:spMkLst>
            <pc:docMk/>
            <pc:sldMk cId="206758726" sldId="286"/>
            <ac:spMk id="4" creationId="{364D762F-506D-9187-C266-EA2B30CFF4E7}"/>
          </ac:spMkLst>
        </pc:spChg>
        <pc:spChg chg="add mod">
          <ac:chgData name="Abels, Patrick" userId="ba666de4-0d21-43a6-8e66-51a18aae1b4a" providerId="ADAL" clId="{A59EBF8F-D932-4E66-A0A0-34797D1747EB}" dt="2023-12-23T16:57:25.160" v="633" actId="207"/>
          <ac:spMkLst>
            <pc:docMk/>
            <pc:sldMk cId="206758726" sldId="286"/>
            <ac:spMk id="5" creationId="{68F5629E-60E7-4126-3FBB-73EED7A7CB52}"/>
          </ac:spMkLst>
        </pc:spChg>
        <pc:spChg chg="add mod">
          <ac:chgData name="Abels, Patrick" userId="ba666de4-0d21-43a6-8e66-51a18aae1b4a" providerId="ADAL" clId="{A59EBF8F-D932-4E66-A0A0-34797D1747EB}" dt="2023-12-23T16:57:25.160" v="633" actId="207"/>
          <ac:spMkLst>
            <pc:docMk/>
            <pc:sldMk cId="206758726" sldId="286"/>
            <ac:spMk id="6" creationId="{BAF4DF44-AEF9-69F7-23C6-CC18E7995F7E}"/>
          </ac:spMkLst>
        </pc:spChg>
        <pc:spChg chg="mod">
          <ac:chgData name="Abels, Patrick" userId="ba666de4-0d21-43a6-8e66-51a18aae1b4a" providerId="ADAL" clId="{A59EBF8F-D932-4E66-A0A0-34797D1747EB}" dt="2023-12-23T16:48:31.651" v="72" actId="6549"/>
          <ac:spMkLst>
            <pc:docMk/>
            <pc:sldMk cId="206758726" sldId="286"/>
            <ac:spMk id="7" creationId="{F8AA909D-E961-3A92-85A3-CB445F6E82F4}"/>
          </ac:spMkLst>
        </pc:spChg>
        <pc:spChg chg="mod">
          <ac:chgData name="Abels, Patrick" userId="ba666de4-0d21-43a6-8e66-51a18aae1b4a" providerId="ADAL" clId="{A59EBF8F-D932-4E66-A0A0-34797D1747EB}" dt="2023-12-23T16:52:04.869" v="290" actId="6549"/>
          <ac:spMkLst>
            <pc:docMk/>
            <pc:sldMk cId="206758726" sldId="286"/>
            <ac:spMk id="13" creationId="{5B69F909-B02B-E202-F287-D446F2A9C2DF}"/>
          </ac:spMkLst>
        </pc:spChg>
        <pc:spChg chg="mod">
          <ac:chgData name="Abels, Patrick" userId="ba666de4-0d21-43a6-8e66-51a18aae1b4a" providerId="ADAL" clId="{A59EBF8F-D932-4E66-A0A0-34797D1747EB}" dt="2023-12-23T16:52:04.869" v="290" actId="6549"/>
          <ac:spMkLst>
            <pc:docMk/>
            <pc:sldMk cId="206758726" sldId="286"/>
            <ac:spMk id="14" creationId="{84A72379-35EC-5F3A-8482-F16F2FEE17FD}"/>
          </ac:spMkLst>
        </pc:spChg>
        <pc:spChg chg="mod">
          <ac:chgData name="Abels, Patrick" userId="ba666de4-0d21-43a6-8e66-51a18aae1b4a" providerId="ADAL" clId="{A59EBF8F-D932-4E66-A0A0-34797D1747EB}" dt="2023-12-23T16:57:08.200" v="631" actId="207"/>
          <ac:spMkLst>
            <pc:docMk/>
            <pc:sldMk cId="206758726" sldId="286"/>
            <ac:spMk id="19" creationId="{5AB714D7-81DC-A779-6678-CA12AE7FD36E}"/>
          </ac:spMkLst>
        </pc:spChg>
        <pc:spChg chg="mod">
          <ac:chgData name="Abels, Patrick" userId="ba666de4-0d21-43a6-8e66-51a18aae1b4a" providerId="ADAL" clId="{A59EBF8F-D932-4E66-A0A0-34797D1747EB}" dt="2023-12-23T16:57:08.200" v="631" actId="207"/>
          <ac:spMkLst>
            <pc:docMk/>
            <pc:sldMk cId="206758726" sldId="286"/>
            <ac:spMk id="22" creationId="{44A26379-3C17-8B78-55AC-DAF0F7E243EB}"/>
          </ac:spMkLst>
        </pc:spChg>
        <pc:spChg chg="del">
          <ac:chgData name="Abels, Patrick" userId="ba666de4-0d21-43a6-8e66-51a18aae1b4a" providerId="ADAL" clId="{A59EBF8F-D932-4E66-A0A0-34797D1747EB}" dt="2023-12-23T16:54:45.288" v="438" actId="478"/>
          <ac:spMkLst>
            <pc:docMk/>
            <pc:sldMk cId="206758726" sldId="286"/>
            <ac:spMk id="23" creationId="{FCFFB724-E8FF-E2F6-F74D-B34D477B89D7}"/>
          </ac:spMkLst>
        </pc:spChg>
        <pc:spChg chg="mod">
          <ac:chgData name="Abels, Patrick" userId="ba666de4-0d21-43a6-8e66-51a18aae1b4a" providerId="ADAL" clId="{A59EBF8F-D932-4E66-A0A0-34797D1747EB}" dt="2023-12-23T16:57:08.200" v="631" actId="207"/>
          <ac:spMkLst>
            <pc:docMk/>
            <pc:sldMk cId="206758726" sldId="286"/>
            <ac:spMk id="25" creationId="{D4635BF4-1889-2F76-845B-D1684A39D920}"/>
          </ac:spMkLst>
        </pc:spChg>
        <pc:spChg chg="mod">
          <ac:chgData name="Abels, Patrick" userId="ba666de4-0d21-43a6-8e66-51a18aae1b4a" providerId="ADAL" clId="{A59EBF8F-D932-4E66-A0A0-34797D1747EB}" dt="2023-12-23T16:57:08.200" v="631" actId="207"/>
          <ac:spMkLst>
            <pc:docMk/>
            <pc:sldMk cId="206758726" sldId="286"/>
            <ac:spMk id="26" creationId="{D63EC423-A9D1-2F9F-B6F0-EFA707FA71BC}"/>
          </ac:spMkLst>
        </pc:spChg>
        <pc:spChg chg="mod">
          <ac:chgData name="Abels, Patrick" userId="ba666de4-0d21-43a6-8e66-51a18aae1b4a" providerId="ADAL" clId="{A59EBF8F-D932-4E66-A0A0-34797D1747EB}" dt="2023-12-23T16:57:08.200" v="631" actId="207"/>
          <ac:spMkLst>
            <pc:docMk/>
            <pc:sldMk cId="206758726" sldId="286"/>
            <ac:spMk id="27" creationId="{6544B78D-7857-4BBD-7285-B048CE21700F}"/>
          </ac:spMkLst>
        </pc:spChg>
        <pc:grpChg chg="mod">
          <ac:chgData name="Abels, Patrick" userId="ba666de4-0d21-43a6-8e66-51a18aae1b4a" providerId="ADAL" clId="{A59EBF8F-D932-4E66-A0A0-34797D1747EB}" dt="2023-12-23T16:57:42.714" v="635" actId="207"/>
          <ac:grpSpMkLst>
            <pc:docMk/>
            <pc:sldMk cId="206758726" sldId="286"/>
            <ac:grpSpMk id="11" creationId="{B46AB80F-75D4-4D03-2DEF-2812D1C0AA43}"/>
          </ac:grpSpMkLst>
        </pc:grpChg>
        <pc:grpChg chg="mod">
          <ac:chgData name="Abels, Patrick" userId="ba666de4-0d21-43a6-8e66-51a18aae1b4a" providerId="ADAL" clId="{A59EBF8F-D932-4E66-A0A0-34797D1747EB}" dt="2023-12-23T16:57:08.200" v="631" actId="207"/>
          <ac:grpSpMkLst>
            <pc:docMk/>
            <pc:sldMk cId="206758726" sldId="286"/>
            <ac:grpSpMk id="12" creationId="{84C3BA98-DA9E-F6B2-5676-4C4CD3478B87}"/>
          </ac:grpSpMkLst>
        </pc:grpChg>
        <pc:cxnChg chg="mod">
          <ac:chgData name="Abels, Patrick" userId="ba666de4-0d21-43a6-8e66-51a18aae1b4a" providerId="ADAL" clId="{A59EBF8F-D932-4E66-A0A0-34797D1747EB}" dt="2023-12-23T16:57:48.317" v="636" actId="208"/>
          <ac:cxnSpMkLst>
            <pc:docMk/>
            <pc:sldMk cId="206758726" sldId="286"/>
            <ac:cxnSpMk id="9" creationId="{19D62783-5CB9-7BF3-8877-F7D022968B9A}"/>
          </ac:cxnSpMkLst>
        </pc:cxnChg>
        <pc:cxnChg chg="mod">
          <ac:chgData name="Abels, Patrick" userId="ba666de4-0d21-43a6-8e66-51a18aae1b4a" providerId="ADAL" clId="{A59EBF8F-D932-4E66-A0A0-34797D1747EB}" dt="2023-12-23T16:57:48.317" v="636" actId="208"/>
          <ac:cxnSpMkLst>
            <pc:docMk/>
            <pc:sldMk cId="206758726" sldId="286"/>
            <ac:cxnSpMk id="10" creationId="{792FCDE5-C357-8541-FD18-24710C4F655F}"/>
          </ac:cxnSpMkLst>
        </pc:cxnChg>
        <pc:cxnChg chg="mod">
          <ac:chgData name="Abels, Patrick" userId="ba666de4-0d21-43a6-8e66-51a18aae1b4a" providerId="ADAL" clId="{A59EBF8F-D932-4E66-A0A0-34797D1747EB}" dt="2023-12-23T16:57:15.871" v="632" actId="208"/>
          <ac:cxnSpMkLst>
            <pc:docMk/>
            <pc:sldMk cId="206758726" sldId="286"/>
            <ac:cxnSpMk id="15" creationId="{A1324912-13A4-55CD-C5B5-C152DE12CDF2}"/>
          </ac:cxnSpMkLst>
        </pc:cxnChg>
        <pc:cxnChg chg="mod">
          <ac:chgData name="Abels, Patrick" userId="ba666de4-0d21-43a6-8e66-51a18aae1b4a" providerId="ADAL" clId="{A59EBF8F-D932-4E66-A0A0-34797D1747EB}" dt="2023-12-23T16:57:15.871" v="632" actId="208"/>
          <ac:cxnSpMkLst>
            <pc:docMk/>
            <pc:sldMk cId="206758726" sldId="286"/>
            <ac:cxnSpMk id="16" creationId="{A0BBB643-A266-8F25-6245-BA713815E53D}"/>
          </ac:cxnSpMkLst>
        </pc:cxnChg>
      </pc:sldChg>
      <pc:sldChg chg="add">
        <pc:chgData name="Abels, Patrick" userId="ba666de4-0d21-43a6-8e66-51a18aae1b4a" providerId="ADAL" clId="{A59EBF8F-D932-4E66-A0A0-34797D1747EB}" dt="2023-12-23T16:56:55.320" v="629" actId="2890"/>
        <pc:sldMkLst>
          <pc:docMk/>
          <pc:sldMk cId="1563430942" sldId="287"/>
        </pc:sldMkLst>
      </pc:sldChg>
      <pc:sldChg chg="del">
        <pc:chgData name="Abels, Patrick" userId="ba666de4-0d21-43a6-8e66-51a18aae1b4a" providerId="ADAL" clId="{A59EBF8F-D932-4E66-A0A0-34797D1747EB}" dt="2023-12-23T16:41:39.396" v="19" actId="47"/>
        <pc:sldMkLst>
          <pc:docMk/>
          <pc:sldMk cId="3608631383" sldId="287"/>
        </pc:sldMkLst>
      </pc:sldChg>
      <pc:sldChg chg="del">
        <pc:chgData name="Abels, Patrick" userId="ba666de4-0d21-43a6-8e66-51a18aae1b4a" providerId="ADAL" clId="{A59EBF8F-D932-4E66-A0A0-34797D1747EB}" dt="2023-12-23T16:41:39.396" v="19" actId="47"/>
        <pc:sldMkLst>
          <pc:docMk/>
          <pc:sldMk cId="3358249968" sldId="288"/>
        </pc:sldMkLst>
      </pc:sldChg>
      <pc:sldChg chg="addSp modSp add mod">
        <pc:chgData name="Abels, Patrick" userId="ba666de4-0d21-43a6-8e66-51a18aae1b4a" providerId="ADAL" clId="{A59EBF8F-D932-4E66-A0A0-34797D1747EB}" dt="2023-12-23T17:01:20.327" v="685" actId="14100"/>
        <pc:sldMkLst>
          <pc:docMk/>
          <pc:sldMk cId="3614096958" sldId="288"/>
        </pc:sldMkLst>
        <pc:spChg chg="mod">
          <ac:chgData name="Abels, Patrick" userId="ba666de4-0d21-43a6-8e66-51a18aae1b4a" providerId="ADAL" clId="{A59EBF8F-D932-4E66-A0A0-34797D1747EB}" dt="2023-12-23T16:57:57.318" v="637" actId="207"/>
          <ac:spMkLst>
            <pc:docMk/>
            <pc:sldMk cId="3614096958" sldId="288"/>
            <ac:spMk id="2" creationId="{BF026697-D187-F7B0-0908-8B94BEAE87CF}"/>
          </ac:spMkLst>
        </pc:spChg>
        <pc:spChg chg="mod">
          <ac:chgData name="Abels, Patrick" userId="ba666de4-0d21-43a6-8e66-51a18aae1b4a" providerId="ADAL" clId="{A59EBF8F-D932-4E66-A0A0-34797D1747EB}" dt="2023-12-23T16:58:05.703" v="638" actId="207"/>
          <ac:spMkLst>
            <pc:docMk/>
            <pc:sldMk cId="3614096958" sldId="288"/>
            <ac:spMk id="5" creationId="{68F5629E-60E7-4126-3FBB-73EED7A7CB52}"/>
          </ac:spMkLst>
        </pc:spChg>
        <pc:spChg chg="mod">
          <ac:chgData name="Abels, Patrick" userId="ba666de4-0d21-43a6-8e66-51a18aae1b4a" providerId="ADAL" clId="{A59EBF8F-D932-4E66-A0A0-34797D1747EB}" dt="2023-12-23T16:58:05.703" v="638" actId="207"/>
          <ac:spMkLst>
            <pc:docMk/>
            <pc:sldMk cId="3614096958" sldId="288"/>
            <ac:spMk id="6" creationId="{BAF4DF44-AEF9-69F7-23C6-CC18E7995F7E}"/>
          </ac:spMkLst>
        </pc:spChg>
        <pc:spChg chg="add mod">
          <ac:chgData name="Abels, Patrick" userId="ba666de4-0d21-43a6-8e66-51a18aae1b4a" providerId="ADAL" clId="{A59EBF8F-D932-4E66-A0A0-34797D1747EB}" dt="2023-12-23T17:00:53.105" v="676" actId="1035"/>
          <ac:spMkLst>
            <pc:docMk/>
            <pc:sldMk cId="3614096958" sldId="288"/>
            <ac:spMk id="8" creationId="{740CE39A-B262-C06B-4BA0-E371BF034CF4}"/>
          </ac:spMkLst>
        </pc:spChg>
        <pc:spChg chg="add mod">
          <ac:chgData name="Abels, Patrick" userId="ba666de4-0d21-43a6-8e66-51a18aae1b4a" providerId="ADAL" clId="{A59EBF8F-D932-4E66-A0A0-34797D1747EB}" dt="2023-12-23T17:00:59.844" v="681" actId="1035"/>
          <ac:spMkLst>
            <pc:docMk/>
            <pc:sldMk cId="3614096958" sldId="288"/>
            <ac:spMk id="17" creationId="{E159D4DB-486E-836A-A6E8-D0B088B2D39A}"/>
          </ac:spMkLst>
        </pc:spChg>
        <pc:spChg chg="add mod">
          <ac:chgData name="Abels, Patrick" userId="ba666de4-0d21-43a6-8e66-51a18aae1b4a" providerId="ADAL" clId="{A59EBF8F-D932-4E66-A0A0-34797D1747EB}" dt="2023-12-23T17:01:20.327" v="685" actId="14100"/>
          <ac:spMkLst>
            <pc:docMk/>
            <pc:sldMk cId="3614096958" sldId="288"/>
            <ac:spMk id="18" creationId="{34FEE73C-3164-61BE-1519-DCAF5C1A1F4B}"/>
          </ac:spMkLst>
        </pc:spChg>
        <pc:grpChg chg="mod">
          <ac:chgData name="Abels, Patrick" userId="ba666de4-0d21-43a6-8e66-51a18aae1b4a" providerId="ADAL" clId="{A59EBF8F-D932-4E66-A0A0-34797D1747EB}" dt="2023-12-23T16:58:05.703" v="638" actId="207"/>
          <ac:grpSpMkLst>
            <pc:docMk/>
            <pc:sldMk cId="3614096958" sldId="288"/>
            <ac:grpSpMk id="12" creationId="{84C3BA98-DA9E-F6B2-5676-4C4CD3478B87}"/>
          </ac:grpSpMkLst>
        </pc:grpChg>
        <pc:cxnChg chg="mod">
          <ac:chgData name="Abels, Patrick" userId="ba666de4-0d21-43a6-8e66-51a18aae1b4a" providerId="ADAL" clId="{A59EBF8F-D932-4E66-A0A0-34797D1747EB}" dt="2023-12-23T16:58:11.647" v="639" actId="208"/>
          <ac:cxnSpMkLst>
            <pc:docMk/>
            <pc:sldMk cId="3614096958" sldId="288"/>
            <ac:cxnSpMk id="15" creationId="{A1324912-13A4-55CD-C5B5-C152DE12CDF2}"/>
          </ac:cxnSpMkLst>
        </pc:cxnChg>
        <pc:cxnChg chg="mod">
          <ac:chgData name="Abels, Patrick" userId="ba666de4-0d21-43a6-8e66-51a18aae1b4a" providerId="ADAL" clId="{A59EBF8F-D932-4E66-A0A0-34797D1747EB}" dt="2023-12-23T16:58:11.647" v="639" actId="208"/>
          <ac:cxnSpMkLst>
            <pc:docMk/>
            <pc:sldMk cId="3614096958" sldId="288"/>
            <ac:cxnSpMk id="16" creationId="{A0BBB643-A266-8F25-6245-BA713815E53D}"/>
          </ac:cxnSpMkLst>
        </pc:cxnChg>
      </pc:sldChg>
      <pc:sldChg chg="addSp delSp modSp add mod">
        <pc:chgData name="Abels, Patrick" userId="ba666de4-0d21-43a6-8e66-51a18aae1b4a" providerId="ADAL" clId="{A59EBF8F-D932-4E66-A0A0-34797D1747EB}" dt="2023-12-23T17:07:22.991" v="769" actId="14100"/>
        <pc:sldMkLst>
          <pc:docMk/>
          <pc:sldMk cId="1075796686" sldId="289"/>
        </pc:sldMkLst>
        <pc:spChg chg="mod">
          <ac:chgData name="Abels, Patrick" userId="ba666de4-0d21-43a6-8e66-51a18aae1b4a" providerId="ADAL" clId="{A59EBF8F-D932-4E66-A0A0-34797D1747EB}" dt="2023-12-23T16:58:46.842" v="646" actId="207"/>
          <ac:spMkLst>
            <pc:docMk/>
            <pc:sldMk cId="1075796686" sldId="289"/>
            <ac:spMk id="2" creationId="{BF026697-D187-F7B0-0908-8B94BEAE87CF}"/>
          </ac:spMkLst>
        </pc:spChg>
        <pc:spChg chg="mod">
          <ac:chgData name="Abels, Patrick" userId="ba666de4-0d21-43a6-8e66-51a18aae1b4a" providerId="ADAL" clId="{A59EBF8F-D932-4E66-A0A0-34797D1747EB}" dt="2023-12-23T16:58:44.366" v="645" actId="207"/>
          <ac:spMkLst>
            <pc:docMk/>
            <pc:sldMk cId="1075796686" sldId="289"/>
            <ac:spMk id="5" creationId="{68F5629E-60E7-4126-3FBB-73EED7A7CB52}"/>
          </ac:spMkLst>
        </pc:spChg>
        <pc:spChg chg="mod">
          <ac:chgData name="Abels, Patrick" userId="ba666de4-0d21-43a6-8e66-51a18aae1b4a" providerId="ADAL" clId="{A59EBF8F-D932-4E66-A0A0-34797D1747EB}" dt="2023-12-23T16:58:44.366" v="645" actId="207"/>
          <ac:spMkLst>
            <pc:docMk/>
            <pc:sldMk cId="1075796686" sldId="289"/>
            <ac:spMk id="6" creationId="{BAF4DF44-AEF9-69F7-23C6-CC18E7995F7E}"/>
          </ac:spMkLst>
        </pc:spChg>
        <pc:spChg chg="add mod">
          <ac:chgData name="Abels, Patrick" userId="ba666de4-0d21-43a6-8e66-51a18aae1b4a" providerId="ADAL" clId="{A59EBF8F-D932-4E66-A0A0-34797D1747EB}" dt="2023-12-23T16:58:38.620" v="644" actId="571"/>
          <ac:spMkLst>
            <pc:docMk/>
            <pc:sldMk cId="1075796686" sldId="289"/>
            <ac:spMk id="8" creationId="{F6828831-BBB1-D641-8534-A2B15EDF98C2}"/>
          </ac:spMkLst>
        </pc:spChg>
        <pc:spChg chg="mod">
          <ac:chgData name="Abels, Patrick" userId="ba666de4-0d21-43a6-8e66-51a18aae1b4a" providerId="ADAL" clId="{A59EBF8F-D932-4E66-A0A0-34797D1747EB}" dt="2023-12-23T16:58:38.620" v="644" actId="571"/>
          <ac:spMkLst>
            <pc:docMk/>
            <pc:sldMk cId="1075796686" sldId="289"/>
            <ac:spMk id="18" creationId="{31359535-429C-B7CA-D60E-4E35E1EF8A04}"/>
          </ac:spMkLst>
        </pc:spChg>
        <pc:spChg chg="mod">
          <ac:chgData name="Abels, Patrick" userId="ba666de4-0d21-43a6-8e66-51a18aae1b4a" providerId="ADAL" clId="{A59EBF8F-D932-4E66-A0A0-34797D1747EB}" dt="2023-12-23T16:58:30.543" v="642" actId="207"/>
          <ac:spMkLst>
            <pc:docMk/>
            <pc:sldMk cId="1075796686" sldId="289"/>
            <ac:spMk id="19" creationId="{5AB714D7-81DC-A779-6678-CA12AE7FD36E}"/>
          </ac:spMkLst>
        </pc:spChg>
        <pc:spChg chg="mod">
          <ac:chgData name="Abels, Patrick" userId="ba666de4-0d21-43a6-8e66-51a18aae1b4a" providerId="ADAL" clId="{A59EBF8F-D932-4E66-A0A0-34797D1747EB}" dt="2023-12-23T16:58:38.620" v="644" actId="571"/>
          <ac:spMkLst>
            <pc:docMk/>
            <pc:sldMk cId="1075796686" sldId="289"/>
            <ac:spMk id="20" creationId="{4C993CBC-8975-80C3-3B5E-92A2A185C3D8}"/>
          </ac:spMkLst>
        </pc:spChg>
        <pc:spChg chg="add mod">
          <ac:chgData name="Abels, Patrick" userId="ba666de4-0d21-43a6-8e66-51a18aae1b4a" providerId="ADAL" clId="{A59EBF8F-D932-4E66-A0A0-34797D1747EB}" dt="2023-12-23T16:58:38.620" v="644" actId="571"/>
          <ac:spMkLst>
            <pc:docMk/>
            <pc:sldMk cId="1075796686" sldId="289"/>
            <ac:spMk id="24" creationId="{217114C6-6755-035D-0B8B-92AC72E8C450}"/>
          </ac:spMkLst>
        </pc:spChg>
        <pc:spChg chg="add mod">
          <ac:chgData name="Abels, Patrick" userId="ba666de4-0d21-43a6-8e66-51a18aae1b4a" providerId="ADAL" clId="{A59EBF8F-D932-4E66-A0A0-34797D1747EB}" dt="2023-12-23T16:58:38.620" v="644" actId="571"/>
          <ac:spMkLst>
            <pc:docMk/>
            <pc:sldMk cId="1075796686" sldId="289"/>
            <ac:spMk id="28" creationId="{A2824846-B093-771D-AD90-4111B5030122}"/>
          </ac:spMkLst>
        </pc:spChg>
        <pc:spChg chg="add mod">
          <ac:chgData name="Abels, Patrick" userId="ba666de4-0d21-43a6-8e66-51a18aae1b4a" providerId="ADAL" clId="{A59EBF8F-D932-4E66-A0A0-34797D1747EB}" dt="2023-12-23T17:03:05.575" v="701" actId="14100"/>
          <ac:spMkLst>
            <pc:docMk/>
            <pc:sldMk cId="1075796686" sldId="289"/>
            <ac:spMk id="29" creationId="{E72AE894-129F-9021-1A6D-25D7967D045B}"/>
          </ac:spMkLst>
        </pc:spChg>
        <pc:spChg chg="add mod">
          <ac:chgData name="Abels, Patrick" userId="ba666de4-0d21-43a6-8e66-51a18aae1b4a" providerId="ADAL" clId="{A59EBF8F-D932-4E66-A0A0-34797D1747EB}" dt="2023-12-23T17:02:59.711" v="700" actId="1035"/>
          <ac:spMkLst>
            <pc:docMk/>
            <pc:sldMk cId="1075796686" sldId="289"/>
            <ac:spMk id="30" creationId="{C008D526-2257-B664-0C3C-544BDFAE7589}"/>
          </ac:spMkLst>
        </pc:spChg>
        <pc:spChg chg="add del mod">
          <ac:chgData name="Abels, Patrick" userId="ba666de4-0d21-43a6-8e66-51a18aae1b4a" providerId="ADAL" clId="{A59EBF8F-D932-4E66-A0A0-34797D1747EB}" dt="2023-12-23T17:03:50.389" v="705" actId="478"/>
          <ac:spMkLst>
            <pc:docMk/>
            <pc:sldMk cId="1075796686" sldId="289"/>
            <ac:spMk id="31" creationId="{CD72FE05-A043-6CB7-7D01-7A00063F0C39}"/>
          </ac:spMkLst>
        </pc:spChg>
        <pc:spChg chg="add mod ord">
          <ac:chgData name="Abels, Patrick" userId="ba666de4-0d21-43a6-8e66-51a18aae1b4a" providerId="ADAL" clId="{A59EBF8F-D932-4E66-A0A0-34797D1747EB}" dt="2023-12-23T17:04:11.253" v="711" actId="2085"/>
          <ac:spMkLst>
            <pc:docMk/>
            <pc:sldMk cId="1075796686" sldId="289"/>
            <ac:spMk id="32" creationId="{3C688AF0-1511-52E2-7C6B-3A9A16975727}"/>
          </ac:spMkLst>
        </pc:spChg>
        <pc:spChg chg="add mod ord">
          <ac:chgData name="Abels, Patrick" userId="ba666de4-0d21-43a6-8e66-51a18aae1b4a" providerId="ADAL" clId="{A59EBF8F-D932-4E66-A0A0-34797D1747EB}" dt="2023-12-23T17:04:18.989" v="715" actId="167"/>
          <ac:spMkLst>
            <pc:docMk/>
            <pc:sldMk cId="1075796686" sldId="289"/>
            <ac:spMk id="33" creationId="{8C23692F-31D4-00C9-5622-B8ACD34B7D4B}"/>
          </ac:spMkLst>
        </pc:spChg>
        <pc:spChg chg="add del mod">
          <ac:chgData name="Abels, Patrick" userId="ba666de4-0d21-43a6-8e66-51a18aae1b4a" providerId="ADAL" clId="{A59EBF8F-D932-4E66-A0A0-34797D1747EB}" dt="2023-12-23T17:06:12.543" v="739" actId="478"/>
          <ac:spMkLst>
            <pc:docMk/>
            <pc:sldMk cId="1075796686" sldId="289"/>
            <ac:spMk id="34" creationId="{3EB6618B-F791-2929-AA0B-4DB6B0AE2FFC}"/>
          </ac:spMkLst>
        </pc:spChg>
        <pc:spChg chg="add mod ord">
          <ac:chgData name="Abels, Patrick" userId="ba666de4-0d21-43a6-8e66-51a18aae1b4a" providerId="ADAL" clId="{A59EBF8F-D932-4E66-A0A0-34797D1747EB}" dt="2023-12-23T17:05:30.787" v="733" actId="167"/>
          <ac:spMkLst>
            <pc:docMk/>
            <pc:sldMk cId="1075796686" sldId="289"/>
            <ac:spMk id="37" creationId="{5C36CB9F-207C-0B1D-65D2-7905F66A5216}"/>
          </ac:spMkLst>
        </pc:spChg>
        <pc:spChg chg="add mod ord">
          <ac:chgData name="Abels, Patrick" userId="ba666de4-0d21-43a6-8e66-51a18aae1b4a" providerId="ADAL" clId="{A59EBF8F-D932-4E66-A0A0-34797D1747EB}" dt="2023-12-23T17:05:30.787" v="733" actId="167"/>
          <ac:spMkLst>
            <pc:docMk/>
            <pc:sldMk cId="1075796686" sldId="289"/>
            <ac:spMk id="38" creationId="{8075DE9D-96D2-132B-6EA5-B20544A59469}"/>
          </ac:spMkLst>
        </pc:spChg>
        <pc:spChg chg="add mod ord">
          <ac:chgData name="Abels, Patrick" userId="ba666de4-0d21-43a6-8e66-51a18aae1b4a" providerId="ADAL" clId="{A59EBF8F-D932-4E66-A0A0-34797D1747EB}" dt="2023-12-23T17:05:30.787" v="733" actId="167"/>
          <ac:spMkLst>
            <pc:docMk/>
            <pc:sldMk cId="1075796686" sldId="289"/>
            <ac:spMk id="39" creationId="{D498F7DE-F059-B769-F358-80B2D82D802D}"/>
          </ac:spMkLst>
        </pc:spChg>
        <pc:spChg chg="add mod ord">
          <ac:chgData name="Abels, Patrick" userId="ba666de4-0d21-43a6-8e66-51a18aae1b4a" providerId="ADAL" clId="{A59EBF8F-D932-4E66-A0A0-34797D1747EB}" dt="2023-12-23T17:05:30.787" v="733" actId="167"/>
          <ac:spMkLst>
            <pc:docMk/>
            <pc:sldMk cId="1075796686" sldId="289"/>
            <ac:spMk id="40" creationId="{7F3C1C08-6D13-DB6F-71A9-BD94FF651040}"/>
          </ac:spMkLst>
        </pc:spChg>
        <pc:spChg chg="add del mod">
          <ac:chgData name="Abels, Patrick" userId="ba666de4-0d21-43a6-8e66-51a18aae1b4a" providerId="ADAL" clId="{A59EBF8F-D932-4E66-A0A0-34797D1747EB}" dt="2023-12-23T17:06:12.543" v="739" actId="478"/>
          <ac:spMkLst>
            <pc:docMk/>
            <pc:sldMk cId="1075796686" sldId="289"/>
            <ac:spMk id="41" creationId="{27B9E4E8-AC37-2A96-8160-BEF70CD31C73}"/>
          </ac:spMkLst>
        </pc:spChg>
        <pc:spChg chg="add del mod">
          <ac:chgData name="Abels, Patrick" userId="ba666de4-0d21-43a6-8e66-51a18aae1b4a" providerId="ADAL" clId="{A59EBF8F-D932-4E66-A0A0-34797D1747EB}" dt="2023-12-23T17:06:12.543" v="739" actId="478"/>
          <ac:spMkLst>
            <pc:docMk/>
            <pc:sldMk cId="1075796686" sldId="289"/>
            <ac:spMk id="42" creationId="{9E3C8623-08DF-18AA-C31D-E6CF5E616A21}"/>
          </ac:spMkLst>
        </pc:spChg>
        <pc:spChg chg="add mod">
          <ac:chgData name="Abels, Patrick" userId="ba666de4-0d21-43a6-8e66-51a18aae1b4a" providerId="ADAL" clId="{A59EBF8F-D932-4E66-A0A0-34797D1747EB}" dt="2023-12-23T17:07:14.958" v="768" actId="1035"/>
          <ac:spMkLst>
            <pc:docMk/>
            <pc:sldMk cId="1075796686" sldId="289"/>
            <ac:spMk id="49" creationId="{DC7C70D1-54D0-9B90-8403-AFA405F737E3}"/>
          </ac:spMkLst>
        </pc:spChg>
        <pc:grpChg chg="mod">
          <ac:chgData name="Abels, Patrick" userId="ba666de4-0d21-43a6-8e66-51a18aae1b4a" providerId="ADAL" clId="{A59EBF8F-D932-4E66-A0A0-34797D1747EB}" dt="2023-12-23T16:58:44.366" v="645" actId="207"/>
          <ac:grpSpMkLst>
            <pc:docMk/>
            <pc:sldMk cId="1075796686" sldId="289"/>
            <ac:grpSpMk id="12" creationId="{84C3BA98-DA9E-F6B2-5676-4C4CD3478B87}"/>
          </ac:grpSpMkLst>
        </pc:grpChg>
        <pc:grpChg chg="add mod">
          <ac:chgData name="Abels, Patrick" userId="ba666de4-0d21-43a6-8e66-51a18aae1b4a" providerId="ADAL" clId="{A59EBF8F-D932-4E66-A0A0-34797D1747EB}" dt="2023-12-23T16:58:38.620" v="644" actId="571"/>
          <ac:grpSpMkLst>
            <pc:docMk/>
            <pc:sldMk cId="1075796686" sldId="289"/>
            <ac:grpSpMk id="17" creationId="{39C3318F-8739-A125-8C8F-C7EAE3E3A6C0}"/>
          </ac:grpSpMkLst>
        </pc:grpChg>
        <pc:cxnChg chg="mod">
          <ac:chgData name="Abels, Patrick" userId="ba666de4-0d21-43a6-8e66-51a18aae1b4a" providerId="ADAL" clId="{A59EBF8F-D932-4E66-A0A0-34797D1747EB}" dt="2023-12-23T16:58:52.736" v="647" actId="208"/>
          <ac:cxnSpMkLst>
            <pc:docMk/>
            <pc:sldMk cId="1075796686" sldId="289"/>
            <ac:cxnSpMk id="15" creationId="{A1324912-13A4-55CD-C5B5-C152DE12CDF2}"/>
          </ac:cxnSpMkLst>
        </pc:cxnChg>
        <pc:cxnChg chg="mod">
          <ac:chgData name="Abels, Patrick" userId="ba666de4-0d21-43a6-8e66-51a18aae1b4a" providerId="ADAL" clId="{A59EBF8F-D932-4E66-A0A0-34797D1747EB}" dt="2023-12-23T16:58:52.736" v="647" actId="208"/>
          <ac:cxnSpMkLst>
            <pc:docMk/>
            <pc:sldMk cId="1075796686" sldId="289"/>
            <ac:cxnSpMk id="16" creationId="{A0BBB643-A266-8F25-6245-BA713815E53D}"/>
          </ac:cxnSpMkLst>
        </pc:cxnChg>
        <pc:cxnChg chg="mod">
          <ac:chgData name="Abels, Patrick" userId="ba666de4-0d21-43a6-8e66-51a18aae1b4a" providerId="ADAL" clId="{A59EBF8F-D932-4E66-A0A0-34797D1747EB}" dt="2023-12-23T16:58:38.620" v="644" actId="571"/>
          <ac:cxnSpMkLst>
            <pc:docMk/>
            <pc:sldMk cId="1075796686" sldId="289"/>
            <ac:cxnSpMk id="21" creationId="{2945B00D-3584-D15E-49BD-4464983C2D93}"/>
          </ac:cxnSpMkLst>
        </pc:cxnChg>
        <pc:cxnChg chg="mod">
          <ac:chgData name="Abels, Patrick" userId="ba666de4-0d21-43a6-8e66-51a18aae1b4a" providerId="ADAL" clId="{A59EBF8F-D932-4E66-A0A0-34797D1747EB}" dt="2023-12-23T16:58:38.620" v="644" actId="571"/>
          <ac:cxnSpMkLst>
            <pc:docMk/>
            <pc:sldMk cId="1075796686" sldId="289"/>
            <ac:cxnSpMk id="23" creationId="{E494E902-A692-FB7E-2346-BA40FF342EA3}"/>
          </ac:cxnSpMkLst>
        </pc:cxnChg>
        <pc:cxnChg chg="add mod">
          <ac:chgData name="Abels, Patrick" userId="ba666de4-0d21-43a6-8e66-51a18aae1b4a" providerId="ADAL" clId="{A59EBF8F-D932-4E66-A0A0-34797D1747EB}" dt="2023-12-23T17:04:48.656" v="720" actId="208"/>
          <ac:cxnSpMkLst>
            <pc:docMk/>
            <pc:sldMk cId="1075796686" sldId="289"/>
            <ac:cxnSpMk id="36" creationId="{44ADB54C-6F94-1505-B38F-8BD76F18CC3D}"/>
          </ac:cxnSpMkLst>
        </pc:cxnChg>
        <pc:cxnChg chg="add mod">
          <ac:chgData name="Abels, Patrick" userId="ba666de4-0d21-43a6-8e66-51a18aae1b4a" providerId="ADAL" clId="{A59EBF8F-D932-4E66-A0A0-34797D1747EB}" dt="2023-12-23T17:06:21.359" v="742" actId="14100"/>
          <ac:cxnSpMkLst>
            <pc:docMk/>
            <pc:sldMk cId="1075796686" sldId="289"/>
            <ac:cxnSpMk id="43" creationId="{BA13F649-6B57-336D-D9D3-BE6D7886F766}"/>
          </ac:cxnSpMkLst>
        </pc:cxnChg>
        <pc:cxnChg chg="add mod">
          <ac:chgData name="Abels, Patrick" userId="ba666de4-0d21-43a6-8e66-51a18aae1b4a" providerId="ADAL" clId="{A59EBF8F-D932-4E66-A0A0-34797D1747EB}" dt="2023-12-23T17:07:22.991" v="769" actId="14100"/>
          <ac:cxnSpMkLst>
            <pc:docMk/>
            <pc:sldMk cId="1075796686" sldId="289"/>
            <ac:cxnSpMk id="46" creationId="{A51F21EF-77BC-38C6-C695-1F3BE4E18DDE}"/>
          </ac:cxnSpMkLst>
        </pc:cxnChg>
      </pc:sldChg>
      <pc:sldChg chg="del">
        <pc:chgData name="Abels, Patrick" userId="ba666de4-0d21-43a6-8e66-51a18aae1b4a" providerId="ADAL" clId="{A59EBF8F-D932-4E66-A0A0-34797D1747EB}" dt="2023-12-23T16:41:39.396" v="19" actId="47"/>
        <pc:sldMkLst>
          <pc:docMk/>
          <pc:sldMk cId="4193180657" sldId="289"/>
        </pc:sldMkLst>
      </pc:sldChg>
      <pc:sldChg chg="addSp modSp add mod">
        <pc:chgData name="Abels, Patrick" userId="ba666de4-0d21-43a6-8e66-51a18aae1b4a" providerId="ADAL" clId="{A59EBF8F-D932-4E66-A0A0-34797D1747EB}" dt="2023-12-23T17:08:10.087" v="780" actId="1076"/>
        <pc:sldMkLst>
          <pc:docMk/>
          <pc:sldMk cId="704195004" sldId="290"/>
        </pc:sldMkLst>
        <pc:spChg chg="mod">
          <ac:chgData name="Abels, Patrick" userId="ba666de4-0d21-43a6-8e66-51a18aae1b4a" providerId="ADAL" clId="{A59EBF8F-D932-4E66-A0A0-34797D1747EB}" dt="2023-12-23T16:59:12.650" v="651" actId="207"/>
          <ac:spMkLst>
            <pc:docMk/>
            <pc:sldMk cId="704195004" sldId="290"/>
            <ac:spMk id="2" creationId="{BF026697-D187-F7B0-0908-8B94BEAE87CF}"/>
          </ac:spMkLst>
        </pc:spChg>
        <pc:spChg chg="add mod">
          <ac:chgData name="Abels, Patrick" userId="ba666de4-0d21-43a6-8e66-51a18aae1b4a" providerId="ADAL" clId="{A59EBF8F-D932-4E66-A0A0-34797D1747EB}" dt="2023-12-23T17:07:54.864" v="771" actId="1076"/>
          <ac:spMkLst>
            <pc:docMk/>
            <pc:sldMk cId="704195004" sldId="290"/>
            <ac:spMk id="8" creationId="{0C45418A-74B6-F5D4-C2C0-3A682AAE286B}"/>
          </ac:spMkLst>
        </pc:spChg>
        <pc:spChg chg="add mod">
          <ac:chgData name="Abels, Patrick" userId="ba666de4-0d21-43a6-8e66-51a18aae1b4a" providerId="ADAL" clId="{A59EBF8F-D932-4E66-A0A0-34797D1747EB}" dt="2023-12-23T17:08:10.087" v="780" actId="1076"/>
          <ac:spMkLst>
            <pc:docMk/>
            <pc:sldMk cId="704195004" sldId="290"/>
            <ac:spMk id="17" creationId="{0ECED95A-18D5-2037-3994-DF1A107D30A4}"/>
          </ac:spMkLst>
        </pc:spChg>
        <pc:spChg chg="mod">
          <ac:chgData name="Abels, Patrick" userId="ba666de4-0d21-43a6-8e66-51a18aae1b4a" providerId="ADAL" clId="{A59EBF8F-D932-4E66-A0A0-34797D1747EB}" dt="2023-12-23T16:59:09.434" v="650" actId="207"/>
          <ac:spMkLst>
            <pc:docMk/>
            <pc:sldMk cId="704195004" sldId="290"/>
            <ac:spMk id="19" creationId="{5AB714D7-81DC-A779-6678-CA12AE7FD36E}"/>
          </ac:spMkLst>
        </pc:spChg>
        <pc:spChg chg="mod">
          <ac:chgData name="Abels, Patrick" userId="ba666de4-0d21-43a6-8e66-51a18aae1b4a" providerId="ADAL" clId="{A59EBF8F-D932-4E66-A0A0-34797D1747EB}" dt="2023-12-23T16:59:15.801" v="652" actId="207"/>
          <ac:spMkLst>
            <pc:docMk/>
            <pc:sldMk cId="704195004" sldId="290"/>
            <ac:spMk id="22" creationId="{44A26379-3C17-8B78-55AC-DAF0F7E243EB}"/>
          </ac:spMkLst>
        </pc:spChg>
      </pc:sldChg>
      <pc:sldChg chg="del">
        <pc:chgData name="Abels, Patrick" userId="ba666de4-0d21-43a6-8e66-51a18aae1b4a" providerId="ADAL" clId="{A59EBF8F-D932-4E66-A0A0-34797D1747EB}" dt="2023-12-23T16:41:39.396" v="19" actId="47"/>
        <pc:sldMkLst>
          <pc:docMk/>
          <pc:sldMk cId="1497509002" sldId="290"/>
        </pc:sldMkLst>
      </pc:sldChg>
      <pc:sldChg chg="del">
        <pc:chgData name="Abels, Patrick" userId="ba666de4-0d21-43a6-8e66-51a18aae1b4a" providerId="ADAL" clId="{A59EBF8F-D932-4E66-A0A0-34797D1747EB}" dt="2023-12-23T16:41:39.396" v="19" actId="47"/>
        <pc:sldMkLst>
          <pc:docMk/>
          <pc:sldMk cId="463414053" sldId="291"/>
        </pc:sldMkLst>
      </pc:sldChg>
      <pc:sldChg chg="addSp delSp modSp add mod">
        <pc:chgData name="Abels, Patrick" userId="ba666de4-0d21-43a6-8e66-51a18aae1b4a" providerId="ADAL" clId="{A59EBF8F-D932-4E66-A0A0-34797D1747EB}" dt="2023-12-23T17:09:40.061" v="814" actId="1076"/>
        <pc:sldMkLst>
          <pc:docMk/>
          <pc:sldMk cId="2710310830" sldId="291"/>
        </pc:sldMkLst>
        <pc:spChg chg="mod">
          <ac:chgData name="Abels, Patrick" userId="ba666de4-0d21-43a6-8e66-51a18aae1b4a" providerId="ADAL" clId="{A59EBF8F-D932-4E66-A0A0-34797D1747EB}" dt="2023-12-23T16:59:31.001" v="656" actId="207"/>
          <ac:spMkLst>
            <pc:docMk/>
            <pc:sldMk cId="2710310830" sldId="291"/>
            <ac:spMk id="2" creationId="{BF026697-D187-F7B0-0908-8B94BEAE87CF}"/>
          </ac:spMkLst>
        </pc:spChg>
        <pc:spChg chg="add del mod">
          <ac:chgData name="Abels, Patrick" userId="ba666de4-0d21-43a6-8e66-51a18aae1b4a" providerId="ADAL" clId="{A59EBF8F-D932-4E66-A0A0-34797D1747EB}" dt="2023-12-23T17:08:54.342" v="797" actId="478"/>
          <ac:spMkLst>
            <pc:docMk/>
            <pc:sldMk cId="2710310830" sldId="291"/>
            <ac:spMk id="8" creationId="{5B240C22-02CF-9061-A57F-20F6F68E7B42}"/>
          </ac:spMkLst>
        </pc:spChg>
        <pc:spChg chg="add mod">
          <ac:chgData name="Abels, Patrick" userId="ba666de4-0d21-43a6-8e66-51a18aae1b4a" providerId="ADAL" clId="{A59EBF8F-D932-4E66-A0A0-34797D1747EB}" dt="2023-12-23T17:08:47.839" v="796" actId="1038"/>
          <ac:spMkLst>
            <pc:docMk/>
            <pc:sldMk cId="2710310830" sldId="291"/>
            <ac:spMk id="17" creationId="{A2CCED23-748D-739B-164B-90C31304A624}"/>
          </ac:spMkLst>
        </pc:spChg>
        <pc:spChg chg="add mod">
          <ac:chgData name="Abels, Patrick" userId="ba666de4-0d21-43a6-8e66-51a18aae1b4a" providerId="ADAL" clId="{A59EBF8F-D932-4E66-A0A0-34797D1747EB}" dt="2023-12-23T17:09:09.436" v="807" actId="1582"/>
          <ac:spMkLst>
            <pc:docMk/>
            <pc:sldMk cId="2710310830" sldId="291"/>
            <ac:spMk id="18" creationId="{0A7C50FD-FDCC-DEC5-08DF-69E15901ED18}"/>
          </ac:spMkLst>
        </pc:spChg>
        <pc:spChg chg="add mod">
          <ac:chgData name="Abels, Patrick" userId="ba666de4-0d21-43a6-8e66-51a18aae1b4a" providerId="ADAL" clId="{A59EBF8F-D932-4E66-A0A0-34797D1747EB}" dt="2023-12-23T17:09:40.061" v="814" actId="1076"/>
          <ac:spMkLst>
            <pc:docMk/>
            <pc:sldMk cId="2710310830" sldId="291"/>
            <ac:spMk id="20" creationId="{2B046293-6F14-01FD-CBC9-C59245863480}"/>
          </ac:spMkLst>
        </pc:spChg>
        <pc:spChg chg="mod">
          <ac:chgData name="Abels, Patrick" userId="ba666de4-0d21-43a6-8e66-51a18aae1b4a" providerId="ADAL" clId="{A59EBF8F-D932-4E66-A0A0-34797D1747EB}" dt="2023-12-23T16:59:31.001" v="656" actId="207"/>
          <ac:spMkLst>
            <pc:docMk/>
            <pc:sldMk cId="2710310830" sldId="291"/>
            <ac:spMk id="22" creationId="{44A26379-3C17-8B78-55AC-DAF0F7E243EB}"/>
          </ac:spMkLst>
        </pc:spChg>
        <pc:spChg chg="mod">
          <ac:chgData name="Abels, Patrick" userId="ba666de4-0d21-43a6-8e66-51a18aae1b4a" providerId="ADAL" clId="{A59EBF8F-D932-4E66-A0A0-34797D1747EB}" dt="2023-12-23T16:59:24.990" v="655" actId="207"/>
          <ac:spMkLst>
            <pc:docMk/>
            <pc:sldMk cId="2710310830" sldId="291"/>
            <ac:spMk id="25" creationId="{D4635BF4-1889-2F76-845B-D1684A39D920}"/>
          </ac:spMkLst>
        </pc:spChg>
      </pc:sldChg>
      <pc:sldChg chg="del">
        <pc:chgData name="Abels, Patrick" userId="ba666de4-0d21-43a6-8e66-51a18aae1b4a" providerId="ADAL" clId="{A59EBF8F-D932-4E66-A0A0-34797D1747EB}" dt="2023-12-23T16:41:39.396" v="19" actId="47"/>
        <pc:sldMkLst>
          <pc:docMk/>
          <pc:sldMk cId="6945286" sldId="292"/>
        </pc:sldMkLst>
      </pc:sldChg>
      <pc:sldChg chg="addSp modSp add mod">
        <pc:chgData name="Abels, Patrick" userId="ba666de4-0d21-43a6-8e66-51a18aae1b4a" providerId="ADAL" clId="{A59EBF8F-D932-4E66-A0A0-34797D1747EB}" dt="2023-12-23T17:10:30.317" v="829" actId="20577"/>
        <pc:sldMkLst>
          <pc:docMk/>
          <pc:sldMk cId="3509051723" sldId="292"/>
        </pc:sldMkLst>
        <pc:spChg chg="mod">
          <ac:chgData name="Abels, Patrick" userId="ba666de4-0d21-43a6-8e66-51a18aae1b4a" providerId="ADAL" clId="{A59EBF8F-D932-4E66-A0A0-34797D1747EB}" dt="2023-12-23T16:59:46.015" v="659" actId="207"/>
          <ac:spMkLst>
            <pc:docMk/>
            <pc:sldMk cId="3509051723" sldId="292"/>
            <ac:spMk id="2" creationId="{BF026697-D187-F7B0-0908-8B94BEAE87CF}"/>
          </ac:spMkLst>
        </pc:spChg>
        <pc:spChg chg="add mod">
          <ac:chgData name="Abels, Patrick" userId="ba666de4-0d21-43a6-8e66-51a18aae1b4a" providerId="ADAL" clId="{A59EBF8F-D932-4E66-A0A0-34797D1747EB}" dt="2023-12-23T17:10:00.376" v="816" actId="1076"/>
          <ac:spMkLst>
            <pc:docMk/>
            <pc:sldMk cId="3509051723" sldId="292"/>
            <ac:spMk id="8" creationId="{D7F7047E-1F27-B81D-6519-2C63340EBBF8}"/>
          </ac:spMkLst>
        </pc:spChg>
        <pc:spChg chg="add mod">
          <ac:chgData name="Abels, Patrick" userId="ba666de4-0d21-43a6-8e66-51a18aae1b4a" providerId="ADAL" clId="{A59EBF8F-D932-4E66-A0A0-34797D1747EB}" dt="2023-12-23T17:10:30.317" v="829" actId="20577"/>
          <ac:spMkLst>
            <pc:docMk/>
            <pc:sldMk cId="3509051723" sldId="292"/>
            <ac:spMk id="17" creationId="{B5559A85-F579-A59A-4F1C-23F6B9AF399C}"/>
          </ac:spMkLst>
        </pc:spChg>
        <pc:spChg chg="mod">
          <ac:chgData name="Abels, Patrick" userId="ba666de4-0d21-43a6-8e66-51a18aae1b4a" providerId="ADAL" clId="{A59EBF8F-D932-4E66-A0A0-34797D1747EB}" dt="2023-12-23T16:59:41.207" v="658" actId="207"/>
          <ac:spMkLst>
            <pc:docMk/>
            <pc:sldMk cId="3509051723" sldId="292"/>
            <ac:spMk id="25" creationId="{D4635BF4-1889-2F76-845B-D1684A39D920}"/>
          </ac:spMkLst>
        </pc:spChg>
        <pc:spChg chg="mod">
          <ac:chgData name="Abels, Patrick" userId="ba666de4-0d21-43a6-8e66-51a18aae1b4a" providerId="ADAL" clId="{A59EBF8F-D932-4E66-A0A0-34797D1747EB}" dt="2023-12-23T16:59:46.015" v="659" actId="207"/>
          <ac:spMkLst>
            <pc:docMk/>
            <pc:sldMk cId="3509051723" sldId="292"/>
            <ac:spMk id="26" creationId="{D63EC423-A9D1-2F9F-B6F0-EFA707FA71BC}"/>
          </ac:spMkLst>
        </pc:spChg>
      </pc:sldChg>
      <pc:sldChg chg="addSp modSp add mod">
        <pc:chgData name="Abels, Patrick" userId="ba666de4-0d21-43a6-8e66-51a18aae1b4a" providerId="ADAL" clId="{A59EBF8F-D932-4E66-A0A0-34797D1747EB}" dt="2023-12-23T17:11:45.772" v="840" actId="1582"/>
        <pc:sldMkLst>
          <pc:docMk/>
          <pc:sldMk cId="547873388" sldId="293"/>
        </pc:sldMkLst>
        <pc:spChg chg="mod">
          <ac:chgData name="Abels, Patrick" userId="ba666de4-0d21-43a6-8e66-51a18aae1b4a" providerId="ADAL" clId="{A59EBF8F-D932-4E66-A0A0-34797D1747EB}" dt="2023-12-23T17:00:06.531" v="662" actId="207"/>
          <ac:spMkLst>
            <pc:docMk/>
            <pc:sldMk cId="547873388" sldId="293"/>
            <ac:spMk id="2" creationId="{BF026697-D187-F7B0-0908-8B94BEAE87CF}"/>
          </ac:spMkLst>
        </pc:spChg>
        <pc:spChg chg="add mod">
          <ac:chgData name="Abels, Patrick" userId="ba666de4-0d21-43a6-8e66-51a18aae1b4a" providerId="ADAL" clId="{A59EBF8F-D932-4E66-A0A0-34797D1747EB}" dt="2023-12-23T17:10:53.378" v="830"/>
          <ac:spMkLst>
            <pc:docMk/>
            <pc:sldMk cId="547873388" sldId="293"/>
            <ac:spMk id="8" creationId="{E83A35D9-C740-2EEA-261F-4DEC0AF4C6F1}"/>
          </ac:spMkLst>
        </pc:spChg>
        <pc:spChg chg="add mod">
          <ac:chgData name="Abels, Patrick" userId="ba666de4-0d21-43a6-8e66-51a18aae1b4a" providerId="ADAL" clId="{A59EBF8F-D932-4E66-A0A0-34797D1747EB}" dt="2023-12-23T17:10:57.231" v="832" actId="1076"/>
          <ac:spMkLst>
            <pc:docMk/>
            <pc:sldMk cId="547873388" sldId="293"/>
            <ac:spMk id="17" creationId="{0F9B6524-F8F6-880D-B8F2-EA4E2EE752EB}"/>
          </ac:spMkLst>
        </pc:spChg>
        <pc:spChg chg="mod">
          <ac:chgData name="Abels, Patrick" userId="ba666de4-0d21-43a6-8e66-51a18aae1b4a" providerId="ADAL" clId="{A59EBF8F-D932-4E66-A0A0-34797D1747EB}" dt="2023-12-23T17:00:06.531" v="662" actId="207"/>
          <ac:spMkLst>
            <pc:docMk/>
            <pc:sldMk cId="547873388" sldId="293"/>
            <ac:spMk id="26" creationId="{D63EC423-A9D1-2F9F-B6F0-EFA707FA71BC}"/>
          </ac:spMkLst>
        </pc:spChg>
        <pc:spChg chg="mod">
          <ac:chgData name="Abels, Patrick" userId="ba666de4-0d21-43a6-8e66-51a18aae1b4a" providerId="ADAL" clId="{A59EBF8F-D932-4E66-A0A0-34797D1747EB}" dt="2023-12-23T17:00:01.684" v="661" actId="207"/>
          <ac:spMkLst>
            <pc:docMk/>
            <pc:sldMk cId="547873388" sldId="293"/>
            <ac:spMk id="27" creationId="{6544B78D-7857-4BBD-7285-B048CE21700F}"/>
          </ac:spMkLst>
        </pc:spChg>
        <pc:cxnChg chg="add mod">
          <ac:chgData name="Abels, Patrick" userId="ba666de4-0d21-43a6-8e66-51a18aae1b4a" providerId="ADAL" clId="{A59EBF8F-D932-4E66-A0A0-34797D1747EB}" dt="2023-12-23T17:11:45.772" v="840" actId="1582"/>
          <ac:cxnSpMkLst>
            <pc:docMk/>
            <pc:sldMk cId="547873388" sldId="293"/>
            <ac:cxnSpMk id="18" creationId="{77659AF1-3C73-AC14-BF8C-8FBEC5DEBADE}"/>
          </ac:cxnSpMkLst>
        </pc:cxnChg>
        <pc:cxnChg chg="add mod">
          <ac:chgData name="Abels, Patrick" userId="ba666de4-0d21-43a6-8e66-51a18aae1b4a" providerId="ADAL" clId="{A59EBF8F-D932-4E66-A0A0-34797D1747EB}" dt="2023-12-23T17:11:45.772" v="840" actId="1582"/>
          <ac:cxnSpMkLst>
            <pc:docMk/>
            <pc:sldMk cId="547873388" sldId="293"/>
            <ac:cxnSpMk id="23" creationId="{3E3FC31C-AC4F-7F76-BAF4-F0A99FF571E5}"/>
          </ac:cxnSpMkLst>
        </pc:cxnChg>
      </pc:sldChg>
    </pc:docChg>
  </pc:docChgLst>
  <pc:docChgLst>
    <pc:chgData name="Abels, Patrick" userId="ba666de4-0d21-43a6-8e66-51a18aae1b4a" providerId="ADAL" clId="{1ABB91FB-49FA-447F-AD40-DAB0D0C36203}"/>
    <pc:docChg chg="undo custSel addSld delSld modSld">
      <pc:chgData name="Abels, Patrick" userId="ba666de4-0d21-43a6-8e66-51a18aae1b4a" providerId="ADAL" clId="{1ABB91FB-49FA-447F-AD40-DAB0D0C36203}" dt="2023-12-14T20:53:48.341" v="790" actId="1076"/>
      <pc:docMkLst>
        <pc:docMk/>
      </pc:docMkLst>
      <pc:sldChg chg="addSp modSp mod">
        <pc:chgData name="Abels, Patrick" userId="ba666de4-0d21-43a6-8e66-51a18aae1b4a" providerId="ADAL" clId="{1ABB91FB-49FA-447F-AD40-DAB0D0C36203}" dt="2023-12-14T20:53:48.341" v="790" actId="1076"/>
        <pc:sldMkLst>
          <pc:docMk/>
          <pc:sldMk cId="4053142725" sldId="258"/>
        </pc:sldMkLst>
        <pc:spChg chg="mod">
          <ac:chgData name="Abels, Patrick" userId="ba666de4-0d21-43a6-8e66-51a18aae1b4a" providerId="ADAL" clId="{1ABB91FB-49FA-447F-AD40-DAB0D0C36203}" dt="2023-12-14T20:52:50.097" v="770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ABB91FB-49FA-447F-AD40-DAB0D0C36203}" dt="2023-12-14T20:53:48.341" v="790" actId="1076"/>
          <ac:spMkLst>
            <pc:docMk/>
            <pc:sldMk cId="4053142725" sldId="258"/>
            <ac:spMk id="3" creationId="{5579CE7A-29F9-4A7D-D947-76E45722033E}"/>
          </ac:spMkLst>
        </pc:spChg>
        <pc:spChg chg="add mod">
          <ac:chgData name="Abels, Patrick" userId="ba666de4-0d21-43a6-8e66-51a18aae1b4a" providerId="ADAL" clId="{1ABB91FB-49FA-447F-AD40-DAB0D0C36203}" dt="2023-12-14T20:53:48.341" v="790" actId="1076"/>
          <ac:spMkLst>
            <pc:docMk/>
            <pc:sldMk cId="4053142725" sldId="258"/>
            <ac:spMk id="4" creationId="{49DA132C-AF74-BE20-E683-C9DB3FCB780E}"/>
          </ac:spMkLst>
        </pc:spChg>
        <pc:cxnChg chg="add mod">
          <ac:chgData name="Abels, Patrick" userId="ba666de4-0d21-43a6-8e66-51a18aae1b4a" providerId="ADAL" clId="{1ABB91FB-49FA-447F-AD40-DAB0D0C36203}" dt="2023-12-14T20:53:48.341" v="790" actId="1076"/>
          <ac:cxnSpMkLst>
            <pc:docMk/>
            <pc:sldMk cId="4053142725" sldId="258"/>
            <ac:cxnSpMk id="5" creationId="{519DCC93-9CE5-A362-E498-0D8F594E4604}"/>
          </ac:cxnSpMkLst>
        </pc:cxnChg>
        <pc:cxnChg chg="add mod">
          <ac:chgData name="Abels, Patrick" userId="ba666de4-0d21-43a6-8e66-51a18aae1b4a" providerId="ADAL" clId="{1ABB91FB-49FA-447F-AD40-DAB0D0C36203}" dt="2023-12-14T20:53:48.341" v="790" actId="1076"/>
          <ac:cxnSpMkLst>
            <pc:docMk/>
            <pc:sldMk cId="4053142725" sldId="258"/>
            <ac:cxnSpMk id="6" creationId="{ECC9F8F6-0946-F6A0-E6CE-47087434DE2A}"/>
          </ac:cxnSpMkLst>
        </pc:cxnChg>
      </pc:sldChg>
      <pc:sldChg chg="addSp delSp modSp mod">
        <pc:chgData name="Abels, Patrick" userId="ba666de4-0d21-43a6-8e66-51a18aae1b4a" providerId="ADAL" clId="{1ABB91FB-49FA-447F-AD40-DAB0D0C36203}" dt="2023-12-14T20:50:38.678" v="750" actId="1076"/>
        <pc:sldMkLst>
          <pc:docMk/>
          <pc:sldMk cId="1722427942" sldId="273"/>
        </pc:sldMkLst>
        <pc:spChg chg="mod">
          <ac:chgData name="Abels, Patrick" userId="ba666de4-0d21-43a6-8e66-51a18aae1b4a" providerId="ADAL" clId="{1ABB91FB-49FA-447F-AD40-DAB0D0C36203}" dt="2023-12-14T20:49:00.643" v="735" actId="6549"/>
          <ac:spMkLst>
            <pc:docMk/>
            <pc:sldMk cId="1722427942" sldId="273"/>
            <ac:spMk id="2" creationId="{9AB4A751-8F07-093D-AF8D-F931909DA7A8}"/>
          </ac:spMkLst>
        </pc:spChg>
        <pc:picChg chg="add mod modCrop">
          <ac:chgData name="Abels, Patrick" userId="ba666de4-0d21-43a6-8e66-51a18aae1b4a" providerId="ADAL" clId="{1ABB91FB-49FA-447F-AD40-DAB0D0C36203}" dt="2023-12-14T20:50:07.412" v="744" actId="1076"/>
          <ac:picMkLst>
            <pc:docMk/>
            <pc:sldMk cId="1722427942" sldId="273"/>
            <ac:picMk id="4" creationId="{18C6BD7B-E103-6BA0-469E-4BD59F13C02A}"/>
          </ac:picMkLst>
        </pc:picChg>
        <pc:picChg chg="del">
          <ac:chgData name="Abels, Patrick" userId="ba666de4-0d21-43a6-8e66-51a18aae1b4a" providerId="ADAL" clId="{1ABB91FB-49FA-447F-AD40-DAB0D0C36203}" dt="2023-12-14T20:48:57.183" v="733" actId="478"/>
          <ac:picMkLst>
            <pc:docMk/>
            <pc:sldMk cId="1722427942" sldId="273"/>
            <ac:picMk id="5" creationId="{3D4C30B7-7A5E-FE38-C6F9-4380A42569BF}"/>
          </ac:picMkLst>
        </pc:picChg>
        <pc:picChg chg="add mod modCrop">
          <ac:chgData name="Abels, Patrick" userId="ba666de4-0d21-43a6-8e66-51a18aae1b4a" providerId="ADAL" clId="{1ABB91FB-49FA-447F-AD40-DAB0D0C36203}" dt="2023-12-14T20:50:38.678" v="750" actId="1076"/>
          <ac:picMkLst>
            <pc:docMk/>
            <pc:sldMk cId="1722427942" sldId="273"/>
            <ac:picMk id="7" creationId="{17CF42BB-BCAA-F2D5-ECA5-ADE49AA457C1}"/>
          </ac:picMkLst>
        </pc:picChg>
      </pc:sldChg>
      <pc:sldChg chg="addSp delSp modSp mod">
        <pc:chgData name="Abels, Patrick" userId="ba666de4-0d21-43a6-8e66-51a18aae1b4a" providerId="ADAL" clId="{1ABB91FB-49FA-447F-AD40-DAB0D0C36203}" dt="2023-12-14T20:39:20.838" v="729" actId="1076"/>
        <pc:sldMkLst>
          <pc:docMk/>
          <pc:sldMk cId="4227723690" sldId="277"/>
        </pc:sldMkLst>
        <pc:picChg chg="del">
          <ac:chgData name="Abels, Patrick" userId="ba666de4-0d21-43a6-8e66-51a18aae1b4a" providerId="ADAL" clId="{1ABB91FB-49FA-447F-AD40-DAB0D0C36203}" dt="2023-12-14T20:39:07.549" v="724" actId="478"/>
          <ac:picMkLst>
            <pc:docMk/>
            <pc:sldMk cId="4227723690" sldId="277"/>
            <ac:picMk id="4" creationId="{1087B5E0-FACE-F5E2-5B4F-E49DD15725DF}"/>
          </ac:picMkLst>
        </pc:picChg>
        <pc:picChg chg="add mod">
          <ac:chgData name="Abels, Patrick" userId="ba666de4-0d21-43a6-8e66-51a18aae1b4a" providerId="ADAL" clId="{1ABB91FB-49FA-447F-AD40-DAB0D0C36203}" dt="2023-12-14T20:39:20.838" v="729" actId="1076"/>
          <ac:picMkLst>
            <pc:docMk/>
            <pc:sldMk cId="4227723690" sldId="277"/>
            <ac:picMk id="5" creationId="{226DF73E-49A8-1F0D-50E2-B45B41A3A7E8}"/>
          </ac:picMkLst>
        </pc:picChg>
      </pc:sldChg>
      <pc:sldChg chg="addSp delSp modSp mod">
        <pc:chgData name="Abels, Patrick" userId="ba666de4-0d21-43a6-8e66-51a18aae1b4a" providerId="ADAL" clId="{1ABB91FB-49FA-447F-AD40-DAB0D0C36203}" dt="2023-12-14T20:19:03.411" v="252" actId="1076"/>
        <pc:sldMkLst>
          <pc:docMk/>
          <pc:sldMk cId="3057575422" sldId="278"/>
        </pc:sldMkLst>
        <pc:spChg chg="add mod">
          <ac:chgData name="Abels, Patrick" userId="ba666de4-0d21-43a6-8e66-51a18aae1b4a" providerId="ADAL" clId="{1ABB91FB-49FA-447F-AD40-DAB0D0C36203}" dt="2023-12-14T20:19:03.411" v="252" actId="1076"/>
          <ac:spMkLst>
            <pc:docMk/>
            <pc:sldMk cId="3057575422" sldId="278"/>
            <ac:spMk id="10" creationId="{ED4E83AB-94EB-B433-0245-CE7063A524BA}"/>
          </ac:spMkLst>
        </pc:spChg>
        <pc:spChg chg="add mod">
          <ac:chgData name="Abels, Patrick" userId="ba666de4-0d21-43a6-8e66-51a18aae1b4a" providerId="ADAL" clId="{1ABB91FB-49FA-447F-AD40-DAB0D0C36203}" dt="2023-12-14T20:19:03.411" v="252" actId="1076"/>
          <ac:spMkLst>
            <pc:docMk/>
            <pc:sldMk cId="3057575422" sldId="278"/>
            <ac:spMk id="11" creationId="{53DAAB2F-4617-8FEC-F80E-FF09104DF448}"/>
          </ac:spMkLst>
        </pc:spChg>
        <pc:spChg chg="add mod">
          <ac:chgData name="Abels, Patrick" userId="ba666de4-0d21-43a6-8e66-51a18aae1b4a" providerId="ADAL" clId="{1ABB91FB-49FA-447F-AD40-DAB0D0C36203}" dt="2023-12-14T20:19:03.411" v="252" actId="1076"/>
          <ac:spMkLst>
            <pc:docMk/>
            <pc:sldMk cId="3057575422" sldId="278"/>
            <ac:spMk id="13" creationId="{164E0785-5D07-54ED-02B8-3C2A407785F2}"/>
          </ac:spMkLst>
        </pc:spChg>
        <pc:picChg chg="add del mod">
          <ac:chgData name="Abels, Patrick" userId="ba666de4-0d21-43a6-8e66-51a18aae1b4a" providerId="ADAL" clId="{1ABB91FB-49FA-447F-AD40-DAB0D0C36203}" dt="2023-12-14T20:13:54.869" v="133" actId="478"/>
          <ac:picMkLst>
            <pc:docMk/>
            <pc:sldMk cId="3057575422" sldId="278"/>
            <ac:picMk id="3" creationId="{9D650AA4-AC53-595E-FAEF-84AAAC32B2F8}"/>
          </ac:picMkLst>
        </pc:picChg>
        <pc:picChg chg="del">
          <ac:chgData name="Abels, Patrick" userId="ba666de4-0d21-43a6-8e66-51a18aae1b4a" providerId="ADAL" clId="{1ABB91FB-49FA-447F-AD40-DAB0D0C36203}" dt="2023-12-14T20:13:04.045" v="126" actId="478"/>
          <ac:picMkLst>
            <pc:docMk/>
            <pc:sldMk cId="3057575422" sldId="278"/>
            <ac:picMk id="4" creationId="{37CB99BF-9881-44D1-031B-955E362A5BF4}"/>
          </ac:picMkLst>
        </pc:picChg>
        <pc:picChg chg="del">
          <ac:chgData name="Abels, Patrick" userId="ba666de4-0d21-43a6-8e66-51a18aae1b4a" providerId="ADAL" clId="{1ABB91FB-49FA-447F-AD40-DAB0D0C36203}" dt="2023-12-14T20:13:04.622" v="127" actId="478"/>
          <ac:picMkLst>
            <pc:docMk/>
            <pc:sldMk cId="3057575422" sldId="278"/>
            <ac:picMk id="6" creationId="{9C8F1477-1578-C85A-0547-E1C913D6A954}"/>
          </ac:picMkLst>
        </pc:picChg>
        <pc:picChg chg="add mod">
          <ac:chgData name="Abels, Patrick" userId="ba666de4-0d21-43a6-8e66-51a18aae1b4a" providerId="ADAL" clId="{1ABB91FB-49FA-447F-AD40-DAB0D0C36203}" dt="2023-12-14T20:14:39.201" v="142" actId="1076"/>
          <ac:picMkLst>
            <pc:docMk/>
            <pc:sldMk cId="3057575422" sldId="278"/>
            <ac:picMk id="7" creationId="{E07ACC2F-A973-9428-1234-25F07FC581F0}"/>
          </ac:picMkLst>
        </pc:picChg>
        <pc:picChg chg="add mod modCrop">
          <ac:chgData name="Abels, Patrick" userId="ba666de4-0d21-43a6-8e66-51a18aae1b4a" providerId="ADAL" clId="{1ABB91FB-49FA-447F-AD40-DAB0D0C36203}" dt="2023-12-14T20:19:03.411" v="252" actId="1076"/>
          <ac:picMkLst>
            <pc:docMk/>
            <pc:sldMk cId="3057575422" sldId="278"/>
            <ac:picMk id="8" creationId="{9DC7CB0A-C4A5-42ED-BE98-7F875E3689C1}"/>
          </ac:picMkLst>
        </pc:picChg>
        <pc:picChg chg="add mod modCrop">
          <ac:chgData name="Abels, Patrick" userId="ba666de4-0d21-43a6-8e66-51a18aae1b4a" providerId="ADAL" clId="{1ABB91FB-49FA-447F-AD40-DAB0D0C36203}" dt="2023-12-14T20:18:53.175" v="250" actId="1076"/>
          <ac:picMkLst>
            <pc:docMk/>
            <pc:sldMk cId="3057575422" sldId="278"/>
            <ac:picMk id="9" creationId="{49D1453B-3011-00AE-14C5-C3E0CEBAD435}"/>
          </ac:picMkLst>
        </pc:picChg>
        <pc:picChg chg="add mod modCrop">
          <ac:chgData name="Abels, Patrick" userId="ba666de4-0d21-43a6-8e66-51a18aae1b4a" providerId="ADAL" clId="{1ABB91FB-49FA-447F-AD40-DAB0D0C36203}" dt="2023-12-14T20:19:03.411" v="252" actId="1076"/>
          <ac:picMkLst>
            <pc:docMk/>
            <pc:sldMk cId="3057575422" sldId="278"/>
            <ac:picMk id="12" creationId="{4D8343D0-B611-29B6-B39B-0911A8C3214C}"/>
          </ac:picMkLst>
        </pc:picChg>
      </pc:sldChg>
      <pc:sldChg chg="modSp mod">
        <pc:chgData name="Abels, Patrick" userId="ba666de4-0d21-43a6-8e66-51a18aae1b4a" providerId="ADAL" clId="{1ABB91FB-49FA-447F-AD40-DAB0D0C36203}" dt="2023-12-14T20:07:57.157" v="125" actId="403"/>
        <pc:sldMkLst>
          <pc:docMk/>
          <pc:sldMk cId="2219771542" sldId="279"/>
        </pc:sldMkLst>
        <pc:spChg chg="mod">
          <ac:chgData name="Abels, Patrick" userId="ba666de4-0d21-43a6-8e66-51a18aae1b4a" providerId="ADAL" clId="{1ABB91FB-49FA-447F-AD40-DAB0D0C36203}" dt="2023-12-14T20:07:57.157" v="125" actId="403"/>
          <ac:spMkLst>
            <pc:docMk/>
            <pc:sldMk cId="2219771542" sldId="279"/>
            <ac:spMk id="2" creationId="{1DA3477C-A05E-4FA4-6380-0014DE5EFA72}"/>
          </ac:spMkLst>
        </pc:spChg>
      </pc:sldChg>
      <pc:sldChg chg="addSp delSp modSp mod">
        <pc:chgData name="Abels, Patrick" userId="ba666de4-0d21-43a6-8e66-51a18aae1b4a" providerId="ADAL" clId="{1ABB91FB-49FA-447F-AD40-DAB0D0C36203}" dt="2023-12-14T20:30:51.343" v="684" actId="208"/>
        <pc:sldMkLst>
          <pc:docMk/>
          <pc:sldMk cId="2987719689" sldId="280"/>
        </pc:sldMkLst>
        <pc:spChg chg="mod">
          <ac:chgData name="Abels, Patrick" userId="ba666de4-0d21-43a6-8e66-51a18aae1b4a" providerId="ADAL" clId="{1ABB91FB-49FA-447F-AD40-DAB0D0C36203}" dt="2023-12-14T20:30:36.535" v="682" actId="207"/>
          <ac:spMkLst>
            <pc:docMk/>
            <pc:sldMk cId="2987719689" sldId="280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19:21.318" v="275" actId="20577"/>
          <ac:spMkLst>
            <pc:docMk/>
            <pc:sldMk cId="2987719689" sldId="280"/>
            <ac:spMk id="3" creationId="{9F615CF2-8673-DEAB-9343-226B9AAB8B31}"/>
          </ac:spMkLst>
        </pc:spChg>
        <pc:spChg chg="add mod topLvl">
          <ac:chgData name="Abels, Patrick" userId="ba666de4-0d21-43a6-8e66-51a18aae1b4a" providerId="ADAL" clId="{1ABB91FB-49FA-447F-AD40-DAB0D0C36203}" dt="2023-12-14T20:29:42.985" v="680" actId="165"/>
          <ac:spMkLst>
            <pc:docMk/>
            <pc:sldMk cId="2987719689" sldId="280"/>
            <ac:spMk id="4" creationId="{364D762F-506D-9187-C266-EA2B30CFF4E7}"/>
          </ac:spMkLst>
        </pc:spChg>
        <pc:spChg chg="add mod topLvl">
          <ac:chgData name="Abels, Patrick" userId="ba666de4-0d21-43a6-8e66-51a18aae1b4a" providerId="ADAL" clId="{1ABB91FB-49FA-447F-AD40-DAB0D0C36203}" dt="2023-12-14T20:29:42.985" v="680" actId="165"/>
          <ac:spMkLst>
            <pc:docMk/>
            <pc:sldMk cId="2987719689" sldId="280"/>
            <ac:spMk id="7" creationId="{F8AA909D-E961-3A92-85A3-CB445F6E82F4}"/>
          </ac:spMkLst>
        </pc:spChg>
        <pc:spChg chg="mod topLvl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13" creationId="{5B69F909-B02B-E202-F287-D446F2A9C2DF}"/>
          </ac:spMkLst>
        </pc:spChg>
        <pc:spChg chg="mod topLvl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14" creationId="{84A72379-35EC-5F3A-8482-F16F2FEE17FD}"/>
          </ac:spMkLst>
        </pc:spChg>
        <pc:spChg chg="del mod topLvl">
          <ac:chgData name="Abels, Patrick" userId="ba666de4-0d21-43a6-8e66-51a18aae1b4a" providerId="ADAL" clId="{1ABB91FB-49FA-447F-AD40-DAB0D0C36203}" dt="2023-12-14T20:24:40.721" v="580" actId="478"/>
          <ac:spMkLst>
            <pc:docMk/>
            <pc:sldMk cId="2987719689" sldId="280"/>
            <ac:spMk id="18" creationId="{DF6760A3-7735-8F9F-5F7C-C80D728DE3DD}"/>
          </ac:spMkLst>
        </pc:spChg>
        <pc:spChg chg="mod topLvl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19" creationId="{5AB714D7-81DC-A779-6678-CA12AE7FD36E}"/>
          </ac:spMkLst>
        </pc:spChg>
        <pc:spChg chg="add mod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22" creationId="{44A26379-3C17-8B78-55AC-DAF0F7E243EB}"/>
          </ac:spMkLst>
        </pc:spChg>
        <pc:spChg chg="add mod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23" creationId="{FCFFB724-E8FF-E2F6-F74D-B34D477B89D7}"/>
          </ac:spMkLst>
        </pc:spChg>
        <pc:spChg chg="add mod">
          <ac:chgData name="Abels, Patrick" userId="ba666de4-0d21-43a6-8e66-51a18aae1b4a" providerId="ADAL" clId="{1ABB91FB-49FA-447F-AD40-DAB0D0C36203}" dt="2023-12-14T20:26:21.432" v="612"/>
          <ac:spMkLst>
            <pc:docMk/>
            <pc:sldMk cId="2987719689" sldId="280"/>
            <ac:spMk id="24" creationId="{99148784-6A36-B8FF-7DBB-2E9BDCA672E7}"/>
          </ac:spMkLst>
        </pc:spChg>
        <pc:spChg chg="add mod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25" creationId="{D4635BF4-1889-2F76-845B-D1684A39D920}"/>
          </ac:spMkLst>
        </pc:spChg>
        <pc:spChg chg="add mod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26" creationId="{D63EC423-A9D1-2F9F-B6F0-EFA707FA71BC}"/>
          </ac:spMkLst>
        </pc:spChg>
        <pc:spChg chg="add mod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27" creationId="{6544B78D-7857-4BBD-7285-B048CE21700F}"/>
          </ac:spMkLst>
        </pc:spChg>
        <pc:grpChg chg="add del mod">
          <ac:chgData name="Abels, Patrick" userId="ba666de4-0d21-43a6-8e66-51a18aae1b4a" providerId="ADAL" clId="{1ABB91FB-49FA-447F-AD40-DAB0D0C36203}" dt="2023-12-14T20:29:42.985" v="680" actId="165"/>
          <ac:grpSpMkLst>
            <pc:docMk/>
            <pc:sldMk cId="2987719689" sldId="280"/>
            <ac:grpSpMk id="11" creationId="{B46AB80F-75D4-4D03-2DEF-2812D1C0AA43}"/>
          </ac:grpSpMkLst>
        </pc:grpChg>
        <pc:grpChg chg="add del mod">
          <ac:chgData name="Abels, Patrick" userId="ba666de4-0d21-43a6-8e66-51a18aae1b4a" providerId="ADAL" clId="{1ABB91FB-49FA-447F-AD40-DAB0D0C36203}" dt="2023-12-14T20:29:42.985" v="680" actId="165"/>
          <ac:grpSpMkLst>
            <pc:docMk/>
            <pc:sldMk cId="2987719689" sldId="280"/>
            <ac:grpSpMk id="12" creationId="{84C3BA98-DA9E-F6B2-5676-4C4CD3478B87}"/>
          </ac:grpSpMkLst>
        </pc:grpChg>
        <pc:grpChg chg="add del mod">
          <ac:chgData name="Abels, Patrick" userId="ba666de4-0d21-43a6-8e66-51a18aae1b4a" providerId="ADAL" clId="{1ABB91FB-49FA-447F-AD40-DAB0D0C36203}" dt="2023-12-14T20:24:35.896" v="578" actId="165"/>
          <ac:grpSpMkLst>
            <pc:docMk/>
            <pc:sldMk cId="2987719689" sldId="280"/>
            <ac:grpSpMk id="17" creationId="{8704378C-A612-1178-0068-2A1F3616944A}"/>
          </ac:grpSpMkLst>
        </pc:grpChg>
        <pc:cxnChg chg="del">
          <ac:chgData name="Abels, Patrick" userId="ba666de4-0d21-43a6-8e66-51a18aae1b4a" providerId="ADAL" clId="{1ABB91FB-49FA-447F-AD40-DAB0D0C36203}" dt="2023-12-14T20:22:06.821" v="536" actId="478"/>
          <ac:cxnSpMkLst>
            <pc:docMk/>
            <pc:sldMk cId="2987719689" sldId="280"/>
            <ac:cxnSpMk id="5" creationId="{DAF28501-C837-59FC-9596-DEB8D4419E6E}"/>
          </ac:cxnSpMkLst>
        </pc:cxnChg>
        <pc:cxnChg chg="del">
          <ac:chgData name="Abels, Patrick" userId="ba666de4-0d21-43a6-8e66-51a18aae1b4a" providerId="ADAL" clId="{1ABB91FB-49FA-447F-AD40-DAB0D0C36203}" dt="2023-12-14T20:22:06.821" v="536" actId="478"/>
          <ac:cxnSpMkLst>
            <pc:docMk/>
            <pc:sldMk cId="2987719689" sldId="280"/>
            <ac:cxnSpMk id="6" creationId="{DEF245BA-18C9-FAC0-5868-5A71A580CFF4}"/>
          </ac:cxnSpMkLst>
        </pc:cxnChg>
        <pc:cxnChg chg="add mod topLvl">
          <ac:chgData name="Abels, Patrick" userId="ba666de4-0d21-43a6-8e66-51a18aae1b4a" providerId="ADAL" clId="{1ABB91FB-49FA-447F-AD40-DAB0D0C36203}" dt="2023-12-14T20:29:42.985" v="680" actId="165"/>
          <ac:cxnSpMkLst>
            <pc:docMk/>
            <pc:sldMk cId="2987719689" sldId="280"/>
            <ac:cxnSpMk id="9" creationId="{19D62783-5CB9-7BF3-8877-F7D022968B9A}"/>
          </ac:cxnSpMkLst>
        </pc:cxnChg>
        <pc:cxnChg chg="add mod topLvl">
          <ac:chgData name="Abels, Patrick" userId="ba666de4-0d21-43a6-8e66-51a18aae1b4a" providerId="ADAL" clId="{1ABB91FB-49FA-447F-AD40-DAB0D0C36203}" dt="2023-12-14T20:29:42.985" v="680" actId="165"/>
          <ac:cxnSpMkLst>
            <pc:docMk/>
            <pc:sldMk cId="2987719689" sldId="280"/>
            <ac:cxnSpMk id="10" creationId="{792FCDE5-C357-8541-FD18-24710C4F655F}"/>
          </ac:cxnSpMkLst>
        </pc:cxnChg>
        <pc:cxnChg chg="mod topLvl">
          <ac:chgData name="Abels, Patrick" userId="ba666de4-0d21-43a6-8e66-51a18aae1b4a" providerId="ADAL" clId="{1ABB91FB-49FA-447F-AD40-DAB0D0C36203}" dt="2023-12-14T20:30:51.343" v="684" actId="208"/>
          <ac:cxnSpMkLst>
            <pc:docMk/>
            <pc:sldMk cId="2987719689" sldId="280"/>
            <ac:cxnSpMk id="15" creationId="{A1324912-13A4-55CD-C5B5-C152DE12CDF2}"/>
          </ac:cxnSpMkLst>
        </pc:cxnChg>
        <pc:cxnChg chg="mod topLvl">
          <ac:chgData name="Abels, Patrick" userId="ba666de4-0d21-43a6-8e66-51a18aae1b4a" providerId="ADAL" clId="{1ABB91FB-49FA-447F-AD40-DAB0D0C36203}" dt="2023-12-14T20:30:51.343" v="684" actId="208"/>
          <ac:cxnSpMkLst>
            <pc:docMk/>
            <pc:sldMk cId="2987719689" sldId="280"/>
            <ac:cxnSpMk id="16" creationId="{A0BBB643-A266-8F25-6245-BA713815E53D}"/>
          </ac:cxnSpMkLst>
        </pc:cxnChg>
        <pc:cxnChg chg="del mod topLvl">
          <ac:chgData name="Abels, Patrick" userId="ba666de4-0d21-43a6-8e66-51a18aae1b4a" providerId="ADAL" clId="{1ABB91FB-49FA-447F-AD40-DAB0D0C36203}" dt="2023-12-14T20:24:40.721" v="580" actId="478"/>
          <ac:cxnSpMkLst>
            <pc:docMk/>
            <pc:sldMk cId="2987719689" sldId="280"/>
            <ac:cxnSpMk id="20" creationId="{CBC9B9B4-48F9-D6FD-CE18-228164AC2041}"/>
          </ac:cxnSpMkLst>
        </pc:cxnChg>
        <pc:cxnChg chg="del mod topLvl">
          <ac:chgData name="Abels, Patrick" userId="ba666de4-0d21-43a6-8e66-51a18aae1b4a" providerId="ADAL" clId="{1ABB91FB-49FA-447F-AD40-DAB0D0C36203}" dt="2023-12-14T20:24:40.721" v="580" actId="478"/>
          <ac:cxnSpMkLst>
            <pc:docMk/>
            <pc:sldMk cId="2987719689" sldId="280"/>
            <ac:cxnSpMk id="21" creationId="{4834AB1D-D507-441C-AB6B-190F4E19EF4A}"/>
          </ac:cxnSpMkLst>
        </pc:cxnChg>
      </pc:sldChg>
      <pc:sldChg chg="del">
        <pc:chgData name="Abels, Patrick" userId="ba666de4-0d21-43a6-8e66-51a18aae1b4a" providerId="ADAL" clId="{1ABB91FB-49FA-447F-AD40-DAB0D0C36203}" dt="2023-12-14T20:48:52.146" v="730" actId="47"/>
        <pc:sldMkLst>
          <pc:docMk/>
          <pc:sldMk cId="3950680395" sldId="281"/>
        </pc:sldMkLst>
      </pc:sldChg>
      <pc:sldChg chg="del">
        <pc:chgData name="Abels, Patrick" userId="ba666de4-0d21-43a6-8e66-51a18aae1b4a" providerId="ADAL" clId="{1ABB91FB-49FA-447F-AD40-DAB0D0C36203}" dt="2023-12-14T20:39:04.272" v="723" actId="47"/>
        <pc:sldMkLst>
          <pc:docMk/>
          <pc:sldMk cId="1985523388" sldId="282"/>
        </pc:sldMkLst>
      </pc:sldChg>
      <pc:sldChg chg="del">
        <pc:chgData name="Abels, Patrick" userId="ba666de4-0d21-43a6-8e66-51a18aae1b4a" providerId="ADAL" clId="{1ABB91FB-49FA-447F-AD40-DAB0D0C36203}" dt="2023-12-14T20:48:54.157" v="731" actId="47"/>
        <pc:sldMkLst>
          <pc:docMk/>
          <pc:sldMk cId="1969743803" sldId="283"/>
        </pc:sldMkLst>
      </pc:sldChg>
      <pc:sldChg chg="del">
        <pc:chgData name="Abels, Patrick" userId="ba666de4-0d21-43a6-8e66-51a18aae1b4a" providerId="ADAL" clId="{1ABB91FB-49FA-447F-AD40-DAB0D0C36203}" dt="2023-12-14T20:48:55.656" v="732" actId="47"/>
        <pc:sldMkLst>
          <pc:docMk/>
          <pc:sldMk cId="3935385422" sldId="284"/>
        </pc:sldMkLst>
      </pc:sldChg>
      <pc:sldChg chg="add modTransition">
        <pc:chgData name="Abels, Patrick" userId="ba666de4-0d21-43a6-8e66-51a18aae1b4a" providerId="ADAL" clId="{1ABB91FB-49FA-447F-AD40-DAB0D0C36203}" dt="2023-12-14T20:51:30.429" v="753"/>
        <pc:sldMkLst>
          <pc:docMk/>
          <pc:sldMk cId="775339188" sldId="285"/>
        </pc:sldMkLst>
      </pc:sldChg>
      <pc:sldChg chg="modSp add mod modTransition">
        <pc:chgData name="Abels, Patrick" userId="ba666de4-0d21-43a6-8e66-51a18aae1b4a" providerId="ADAL" clId="{1ABB91FB-49FA-447F-AD40-DAB0D0C36203}" dt="2023-12-14T20:51:30.429" v="753"/>
        <pc:sldMkLst>
          <pc:docMk/>
          <pc:sldMk cId="1370547986" sldId="286"/>
        </pc:sldMkLst>
        <pc:spChg chg="mod">
          <ac:chgData name="Abels, Patrick" userId="ba666de4-0d21-43a6-8e66-51a18aae1b4a" providerId="ADAL" clId="{1ABB91FB-49FA-447F-AD40-DAB0D0C36203}" dt="2023-12-14T20:31:07.547" v="686" actId="207"/>
          <ac:spMkLst>
            <pc:docMk/>
            <pc:sldMk cId="1370547986" sldId="286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31:17.949" v="687" actId="207"/>
          <ac:spMkLst>
            <pc:docMk/>
            <pc:sldMk cId="1370547986" sldId="286"/>
            <ac:spMk id="4" creationId="{364D762F-506D-9187-C266-EA2B30CFF4E7}"/>
          </ac:spMkLst>
        </pc:spChg>
        <pc:spChg chg="mod">
          <ac:chgData name="Abels, Patrick" userId="ba666de4-0d21-43a6-8e66-51a18aae1b4a" providerId="ADAL" clId="{1ABB91FB-49FA-447F-AD40-DAB0D0C36203}" dt="2023-12-14T20:31:17.949" v="687" actId="207"/>
          <ac:spMkLst>
            <pc:docMk/>
            <pc:sldMk cId="1370547986" sldId="286"/>
            <ac:spMk id="7" creationId="{F8AA909D-E961-3A92-85A3-CB445F6E82F4}"/>
          </ac:spMkLst>
        </pc:spChg>
        <pc:spChg chg="mod">
          <ac:chgData name="Abels, Patrick" userId="ba666de4-0d21-43a6-8e66-51a18aae1b4a" providerId="ADAL" clId="{1ABB91FB-49FA-447F-AD40-DAB0D0C36203}" dt="2023-12-14T20:31:39.663" v="690" actId="207"/>
          <ac:spMkLst>
            <pc:docMk/>
            <pc:sldMk cId="1370547986" sldId="286"/>
            <ac:spMk id="13" creationId="{5B69F909-B02B-E202-F287-D446F2A9C2DF}"/>
          </ac:spMkLst>
        </pc:spChg>
        <pc:spChg chg="mod">
          <ac:chgData name="Abels, Patrick" userId="ba666de4-0d21-43a6-8e66-51a18aae1b4a" providerId="ADAL" clId="{1ABB91FB-49FA-447F-AD40-DAB0D0C36203}" dt="2023-12-14T20:31:39.663" v="690" actId="207"/>
          <ac:spMkLst>
            <pc:docMk/>
            <pc:sldMk cId="1370547986" sldId="286"/>
            <ac:spMk id="14" creationId="{84A72379-35EC-5F3A-8482-F16F2FEE17FD}"/>
          </ac:spMkLst>
        </pc:spChg>
        <pc:cxnChg chg="mod">
          <ac:chgData name="Abels, Patrick" userId="ba666de4-0d21-43a6-8e66-51a18aae1b4a" providerId="ADAL" clId="{1ABB91FB-49FA-447F-AD40-DAB0D0C36203}" dt="2023-12-14T20:31:24.122" v="688" actId="208"/>
          <ac:cxnSpMkLst>
            <pc:docMk/>
            <pc:sldMk cId="1370547986" sldId="286"/>
            <ac:cxnSpMk id="9" creationId="{19D62783-5CB9-7BF3-8877-F7D022968B9A}"/>
          </ac:cxnSpMkLst>
        </pc:cxnChg>
        <pc:cxnChg chg="mod">
          <ac:chgData name="Abels, Patrick" userId="ba666de4-0d21-43a6-8e66-51a18aae1b4a" providerId="ADAL" clId="{1ABB91FB-49FA-447F-AD40-DAB0D0C36203}" dt="2023-12-14T20:31:24.122" v="688" actId="208"/>
          <ac:cxnSpMkLst>
            <pc:docMk/>
            <pc:sldMk cId="1370547986" sldId="286"/>
            <ac:cxnSpMk id="10" creationId="{792FCDE5-C357-8541-FD18-24710C4F655F}"/>
          </ac:cxnSpMkLst>
        </pc:cxnChg>
        <pc:cxnChg chg="mod">
          <ac:chgData name="Abels, Patrick" userId="ba666de4-0d21-43a6-8e66-51a18aae1b4a" providerId="ADAL" clId="{1ABB91FB-49FA-447F-AD40-DAB0D0C36203}" dt="2023-12-14T20:31:31.668" v="689" actId="208"/>
          <ac:cxnSpMkLst>
            <pc:docMk/>
            <pc:sldMk cId="1370547986" sldId="286"/>
            <ac:cxnSpMk id="15" creationId="{A1324912-13A4-55CD-C5B5-C152DE12CDF2}"/>
          </ac:cxnSpMkLst>
        </pc:cxnChg>
        <pc:cxnChg chg="mod">
          <ac:chgData name="Abels, Patrick" userId="ba666de4-0d21-43a6-8e66-51a18aae1b4a" providerId="ADAL" clId="{1ABB91FB-49FA-447F-AD40-DAB0D0C36203}" dt="2023-12-14T20:31:31.668" v="689" actId="208"/>
          <ac:cxnSpMkLst>
            <pc:docMk/>
            <pc:sldMk cId="1370547986" sldId="286"/>
            <ac:cxnSpMk id="16" creationId="{A0BBB643-A266-8F25-6245-BA713815E53D}"/>
          </ac:cxnSpMkLst>
        </pc:cxnChg>
      </pc:sldChg>
      <pc:sldChg chg="modSp add mod modTransition">
        <pc:chgData name="Abels, Patrick" userId="ba666de4-0d21-43a6-8e66-51a18aae1b4a" providerId="ADAL" clId="{1ABB91FB-49FA-447F-AD40-DAB0D0C36203}" dt="2023-12-14T20:51:30.429" v="753"/>
        <pc:sldMkLst>
          <pc:docMk/>
          <pc:sldMk cId="344965253" sldId="287"/>
        </pc:sldMkLst>
        <pc:spChg chg="mod">
          <ac:chgData name="Abels, Patrick" userId="ba666de4-0d21-43a6-8e66-51a18aae1b4a" providerId="ADAL" clId="{1ABB91FB-49FA-447F-AD40-DAB0D0C36203}" dt="2023-12-14T20:32:03.598" v="694" actId="207"/>
          <ac:spMkLst>
            <pc:docMk/>
            <pc:sldMk cId="344965253" sldId="287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32:12.714" v="695" actId="207"/>
          <ac:spMkLst>
            <pc:docMk/>
            <pc:sldMk cId="344965253" sldId="287"/>
            <ac:spMk id="13" creationId="{5B69F909-B02B-E202-F287-D446F2A9C2DF}"/>
          </ac:spMkLst>
        </pc:spChg>
        <pc:spChg chg="mod">
          <ac:chgData name="Abels, Patrick" userId="ba666de4-0d21-43a6-8e66-51a18aae1b4a" providerId="ADAL" clId="{1ABB91FB-49FA-447F-AD40-DAB0D0C36203}" dt="2023-12-14T20:32:12.714" v="695" actId="207"/>
          <ac:spMkLst>
            <pc:docMk/>
            <pc:sldMk cId="344965253" sldId="287"/>
            <ac:spMk id="14" creationId="{84A72379-35EC-5F3A-8482-F16F2FEE17FD}"/>
          </ac:spMkLst>
        </pc:spChg>
        <pc:spChg chg="mod">
          <ac:chgData name="Abels, Patrick" userId="ba666de4-0d21-43a6-8e66-51a18aae1b4a" providerId="ADAL" clId="{1ABB91FB-49FA-447F-AD40-DAB0D0C36203}" dt="2023-12-14T20:32:28.166" v="697" actId="207"/>
          <ac:spMkLst>
            <pc:docMk/>
            <pc:sldMk cId="344965253" sldId="287"/>
            <ac:spMk id="19" creationId="{5AB714D7-81DC-A779-6678-CA12AE7FD36E}"/>
          </ac:spMkLst>
        </pc:spChg>
        <pc:cxnChg chg="mod">
          <ac:chgData name="Abels, Patrick" userId="ba666de4-0d21-43a6-8e66-51a18aae1b4a" providerId="ADAL" clId="{1ABB91FB-49FA-447F-AD40-DAB0D0C36203}" dt="2023-12-14T20:32:19.578" v="696" actId="208"/>
          <ac:cxnSpMkLst>
            <pc:docMk/>
            <pc:sldMk cId="344965253" sldId="287"/>
            <ac:cxnSpMk id="15" creationId="{A1324912-13A4-55CD-C5B5-C152DE12CDF2}"/>
          </ac:cxnSpMkLst>
        </pc:cxnChg>
        <pc:cxnChg chg="mod">
          <ac:chgData name="Abels, Patrick" userId="ba666de4-0d21-43a6-8e66-51a18aae1b4a" providerId="ADAL" clId="{1ABB91FB-49FA-447F-AD40-DAB0D0C36203}" dt="2023-12-14T20:32:19.578" v="696" actId="208"/>
          <ac:cxnSpMkLst>
            <pc:docMk/>
            <pc:sldMk cId="344965253" sldId="287"/>
            <ac:cxnSpMk id="16" creationId="{A0BBB643-A266-8F25-6245-BA713815E53D}"/>
          </ac:cxnSpMkLst>
        </pc:cxnChg>
      </pc:sldChg>
      <pc:sldChg chg="modSp add mod modTransition">
        <pc:chgData name="Abels, Patrick" userId="ba666de4-0d21-43a6-8e66-51a18aae1b4a" providerId="ADAL" clId="{1ABB91FB-49FA-447F-AD40-DAB0D0C36203}" dt="2023-12-14T20:51:30.429" v="753"/>
        <pc:sldMkLst>
          <pc:docMk/>
          <pc:sldMk cId="21417525" sldId="288"/>
        </pc:sldMkLst>
        <pc:spChg chg="mod">
          <ac:chgData name="Abels, Patrick" userId="ba666de4-0d21-43a6-8e66-51a18aae1b4a" providerId="ADAL" clId="{1ABB91FB-49FA-447F-AD40-DAB0D0C36203}" dt="2023-12-14T20:32:41.715" v="700" actId="207"/>
          <ac:spMkLst>
            <pc:docMk/>
            <pc:sldMk cId="21417525" sldId="288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32:51.646" v="701" actId="207"/>
          <ac:spMkLst>
            <pc:docMk/>
            <pc:sldMk cId="21417525" sldId="288"/>
            <ac:spMk id="19" creationId="{5AB714D7-81DC-A779-6678-CA12AE7FD36E}"/>
          </ac:spMkLst>
        </pc:spChg>
        <pc:spChg chg="mod">
          <ac:chgData name="Abels, Patrick" userId="ba666de4-0d21-43a6-8e66-51a18aae1b4a" providerId="ADAL" clId="{1ABB91FB-49FA-447F-AD40-DAB0D0C36203}" dt="2023-12-14T20:32:57.632" v="702" actId="207"/>
          <ac:spMkLst>
            <pc:docMk/>
            <pc:sldMk cId="21417525" sldId="288"/>
            <ac:spMk id="22" creationId="{44A26379-3C17-8B78-55AC-DAF0F7E243EB}"/>
          </ac:spMkLst>
        </pc:spChg>
        <pc:spChg chg="mod">
          <ac:chgData name="Abels, Patrick" userId="ba666de4-0d21-43a6-8e66-51a18aae1b4a" providerId="ADAL" clId="{1ABB91FB-49FA-447F-AD40-DAB0D0C36203}" dt="2023-12-14T20:32:57.632" v="702" actId="207"/>
          <ac:spMkLst>
            <pc:docMk/>
            <pc:sldMk cId="21417525" sldId="288"/>
            <ac:spMk id="23" creationId="{FCFFB724-E8FF-E2F6-F74D-B34D477B89D7}"/>
          </ac:spMkLst>
        </pc:spChg>
      </pc:sldChg>
      <pc:sldChg chg="modSp add mod modTransition">
        <pc:chgData name="Abels, Patrick" userId="ba666de4-0d21-43a6-8e66-51a18aae1b4a" providerId="ADAL" clId="{1ABB91FB-49FA-447F-AD40-DAB0D0C36203}" dt="2023-12-14T20:51:30.429" v="753"/>
        <pc:sldMkLst>
          <pc:docMk/>
          <pc:sldMk cId="3771538810" sldId="289"/>
        </pc:sldMkLst>
        <pc:spChg chg="mod">
          <ac:chgData name="Abels, Patrick" userId="ba666de4-0d21-43a6-8e66-51a18aae1b4a" providerId="ADAL" clId="{1ABB91FB-49FA-447F-AD40-DAB0D0C36203}" dt="2023-12-14T20:33:58.260" v="710" actId="207"/>
          <ac:spMkLst>
            <pc:docMk/>
            <pc:sldMk cId="3771538810" sldId="289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33:29.010" v="706" actId="207"/>
          <ac:spMkLst>
            <pc:docMk/>
            <pc:sldMk cId="3771538810" sldId="289"/>
            <ac:spMk id="22" creationId="{44A26379-3C17-8B78-55AC-DAF0F7E243EB}"/>
          </ac:spMkLst>
        </pc:spChg>
        <pc:spChg chg="mod">
          <ac:chgData name="Abels, Patrick" userId="ba666de4-0d21-43a6-8e66-51a18aae1b4a" providerId="ADAL" clId="{1ABB91FB-49FA-447F-AD40-DAB0D0C36203}" dt="2023-12-14T20:33:29.010" v="706" actId="207"/>
          <ac:spMkLst>
            <pc:docMk/>
            <pc:sldMk cId="3771538810" sldId="289"/>
            <ac:spMk id="23" creationId="{FCFFB724-E8FF-E2F6-F74D-B34D477B89D7}"/>
          </ac:spMkLst>
        </pc:spChg>
        <pc:spChg chg="mod">
          <ac:chgData name="Abels, Patrick" userId="ba666de4-0d21-43a6-8e66-51a18aae1b4a" providerId="ADAL" clId="{1ABB91FB-49FA-447F-AD40-DAB0D0C36203}" dt="2023-12-14T20:37:23.318" v="717" actId="207"/>
          <ac:spMkLst>
            <pc:docMk/>
            <pc:sldMk cId="3771538810" sldId="289"/>
            <ac:spMk id="25" creationId="{D4635BF4-1889-2F76-845B-D1684A39D920}"/>
          </ac:spMkLst>
        </pc:spChg>
        <pc:spChg chg="mod">
          <ac:chgData name="Abels, Patrick" userId="ba666de4-0d21-43a6-8e66-51a18aae1b4a" providerId="ADAL" clId="{1ABB91FB-49FA-447F-AD40-DAB0D0C36203}" dt="2023-12-14T20:37:20.001" v="716" actId="207"/>
          <ac:spMkLst>
            <pc:docMk/>
            <pc:sldMk cId="3771538810" sldId="289"/>
            <ac:spMk id="26" creationId="{D63EC423-A9D1-2F9F-B6F0-EFA707FA71BC}"/>
          </ac:spMkLst>
        </pc:spChg>
      </pc:sldChg>
      <pc:sldChg chg="modSp add mod modTransition">
        <pc:chgData name="Abels, Patrick" userId="ba666de4-0d21-43a6-8e66-51a18aae1b4a" providerId="ADAL" clId="{1ABB91FB-49FA-447F-AD40-DAB0D0C36203}" dt="2023-12-14T20:51:30.429" v="753"/>
        <pc:sldMkLst>
          <pc:docMk/>
          <pc:sldMk cId="2667248760" sldId="290"/>
        </pc:sldMkLst>
        <pc:spChg chg="mod">
          <ac:chgData name="Abels, Patrick" userId="ba666de4-0d21-43a6-8e66-51a18aae1b4a" providerId="ADAL" clId="{1ABB91FB-49FA-447F-AD40-DAB0D0C36203}" dt="2023-12-14T20:36:11.004" v="713" actId="207"/>
          <ac:spMkLst>
            <pc:docMk/>
            <pc:sldMk cId="2667248760" sldId="290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37:05.549" v="714" actId="207"/>
          <ac:spMkLst>
            <pc:docMk/>
            <pc:sldMk cId="2667248760" sldId="290"/>
            <ac:spMk id="22" creationId="{44A26379-3C17-8B78-55AC-DAF0F7E243EB}"/>
          </ac:spMkLst>
        </pc:spChg>
        <pc:spChg chg="mod">
          <ac:chgData name="Abels, Patrick" userId="ba666de4-0d21-43a6-8e66-51a18aae1b4a" providerId="ADAL" clId="{1ABB91FB-49FA-447F-AD40-DAB0D0C36203}" dt="2023-12-14T20:37:05.549" v="714" actId="207"/>
          <ac:spMkLst>
            <pc:docMk/>
            <pc:sldMk cId="2667248760" sldId="290"/>
            <ac:spMk id="23" creationId="{FCFFB724-E8FF-E2F6-F74D-B34D477B89D7}"/>
          </ac:spMkLst>
        </pc:spChg>
        <pc:spChg chg="mod">
          <ac:chgData name="Abels, Patrick" userId="ba666de4-0d21-43a6-8e66-51a18aae1b4a" providerId="ADAL" clId="{1ABB91FB-49FA-447F-AD40-DAB0D0C36203}" dt="2023-12-14T20:37:08.696" v="715" actId="207"/>
          <ac:spMkLst>
            <pc:docMk/>
            <pc:sldMk cId="2667248760" sldId="290"/>
            <ac:spMk id="25" creationId="{D4635BF4-1889-2F76-845B-D1684A39D920}"/>
          </ac:spMkLst>
        </pc:spChg>
      </pc:sldChg>
      <pc:sldChg chg="modSp add mod modTransition">
        <pc:chgData name="Abels, Patrick" userId="ba666de4-0d21-43a6-8e66-51a18aae1b4a" providerId="ADAL" clId="{1ABB91FB-49FA-447F-AD40-DAB0D0C36203}" dt="2023-12-14T20:51:30.429" v="753"/>
        <pc:sldMkLst>
          <pc:docMk/>
          <pc:sldMk cId="3398456487" sldId="291"/>
        </pc:sldMkLst>
        <pc:spChg chg="mod">
          <ac:chgData name="Abels, Patrick" userId="ba666de4-0d21-43a6-8e66-51a18aae1b4a" providerId="ADAL" clId="{1ABB91FB-49FA-447F-AD40-DAB0D0C36203}" dt="2023-12-14T20:37:36.868" v="720" actId="207"/>
          <ac:spMkLst>
            <pc:docMk/>
            <pc:sldMk cId="3398456487" sldId="291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37:45.592" v="722" actId="207"/>
          <ac:spMkLst>
            <pc:docMk/>
            <pc:sldMk cId="3398456487" sldId="291"/>
            <ac:spMk id="26" creationId="{D63EC423-A9D1-2F9F-B6F0-EFA707FA71BC}"/>
          </ac:spMkLst>
        </pc:spChg>
        <pc:spChg chg="mod">
          <ac:chgData name="Abels, Patrick" userId="ba666de4-0d21-43a6-8e66-51a18aae1b4a" providerId="ADAL" clId="{1ABB91FB-49FA-447F-AD40-DAB0D0C36203}" dt="2023-12-14T20:37:41.309" v="721" actId="207"/>
          <ac:spMkLst>
            <pc:docMk/>
            <pc:sldMk cId="3398456487" sldId="291"/>
            <ac:spMk id="27" creationId="{6544B78D-7857-4BBD-7285-B048CE21700F}"/>
          </ac:spMkLst>
        </pc:spChg>
      </pc:sldChg>
    </pc:docChg>
  </pc:docChgLst>
  <pc:docChgLst>
    <pc:chgData name="Abels, Patrick" userId="ba666de4-0d21-43a6-8e66-51a18aae1b4a" providerId="ADAL" clId="{9FB40322-1AAB-4774-8535-02FFDF7B7A53}"/>
    <pc:docChg chg="custSel addSld delSld modSld">
      <pc:chgData name="Abels, Patrick" userId="ba666de4-0d21-43a6-8e66-51a18aae1b4a" providerId="ADAL" clId="{9FB40322-1AAB-4774-8535-02FFDF7B7A53}" dt="2023-12-23T20:40:42.373" v="525" actId="1076"/>
      <pc:docMkLst>
        <pc:docMk/>
      </pc:docMkLst>
      <pc:sldChg chg="modSp mod">
        <pc:chgData name="Abels, Patrick" userId="ba666de4-0d21-43a6-8e66-51a18aae1b4a" providerId="ADAL" clId="{9FB40322-1AAB-4774-8535-02FFDF7B7A53}" dt="2023-12-23T17:31:01.939" v="7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9FB40322-1AAB-4774-8535-02FFDF7B7A53}" dt="2023-12-23T17:31:01.939" v="7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addSp delSp modSp mod">
        <pc:chgData name="Abels, Patrick" userId="ba666de4-0d21-43a6-8e66-51a18aae1b4a" providerId="ADAL" clId="{9FB40322-1AAB-4774-8535-02FFDF7B7A53}" dt="2023-12-23T20:40:01.683" v="515" actId="1076"/>
        <pc:sldMkLst>
          <pc:docMk/>
          <pc:sldMk cId="1722427942" sldId="273"/>
        </pc:sldMkLst>
        <pc:spChg chg="mod">
          <ac:chgData name="Abels, Patrick" userId="ba666de4-0d21-43a6-8e66-51a18aae1b4a" providerId="ADAL" clId="{9FB40322-1AAB-4774-8535-02FFDF7B7A53}" dt="2023-12-23T20:39:47.390" v="508" actId="6549"/>
          <ac:spMkLst>
            <pc:docMk/>
            <pc:sldMk cId="1722427942" sldId="273"/>
            <ac:spMk id="2" creationId="{9AB4A751-8F07-093D-AF8D-F931909DA7A8}"/>
          </ac:spMkLst>
        </pc:spChg>
        <pc:picChg chg="add mod">
          <ac:chgData name="Abels, Patrick" userId="ba666de4-0d21-43a6-8e66-51a18aae1b4a" providerId="ADAL" clId="{9FB40322-1AAB-4774-8535-02FFDF7B7A53}" dt="2023-12-23T20:40:01.683" v="515" actId="1076"/>
          <ac:picMkLst>
            <pc:docMk/>
            <pc:sldMk cId="1722427942" sldId="273"/>
            <ac:picMk id="3" creationId="{B72C005F-250D-EF1F-63C2-7AF64DBE75CA}"/>
          </ac:picMkLst>
        </pc:picChg>
        <pc:picChg chg="del">
          <ac:chgData name="Abels, Patrick" userId="ba666de4-0d21-43a6-8e66-51a18aae1b4a" providerId="ADAL" clId="{9FB40322-1AAB-4774-8535-02FFDF7B7A53}" dt="2023-12-23T20:39:49.672" v="509" actId="478"/>
          <ac:picMkLst>
            <pc:docMk/>
            <pc:sldMk cId="1722427942" sldId="273"/>
            <ac:picMk id="4" creationId="{7DC6BC12-73D2-2E7B-169D-5FDA002BEB4B}"/>
          </ac:picMkLst>
        </pc:picChg>
        <pc:picChg chg="del">
          <ac:chgData name="Abels, Patrick" userId="ba666de4-0d21-43a6-8e66-51a18aae1b4a" providerId="ADAL" clId="{9FB40322-1AAB-4774-8535-02FFDF7B7A53}" dt="2023-12-23T20:39:45.085" v="506" actId="478"/>
          <ac:picMkLst>
            <pc:docMk/>
            <pc:sldMk cId="1722427942" sldId="273"/>
            <ac:picMk id="7" creationId="{E4A70F4C-3D67-B344-1662-8663F6FF3747}"/>
          </ac:picMkLst>
        </pc:picChg>
      </pc:sldChg>
      <pc:sldChg chg="addSp delSp modSp mod">
        <pc:chgData name="Abels, Patrick" userId="ba666de4-0d21-43a6-8e66-51a18aae1b4a" providerId="ADAL" clId="{9FB40322-1AAB-4774-8535-02FFDF7B7A53}" dt="2023-12-23T20:40:42.373" v="525" actId="1076"/>
        <pc:sldMkLst>
          <pc:docMk/>
          <pc:sldMk cId="4227723690" sldId="277"/>
        </pc:sldMkLst>
        <pc:spChg chg="mod">
          <ac:chgData name="Abels, Patrick" userId="ba666de4-0d21-43a6-8e66-51a18aae1b4a" providerId="ADAL" clId="{9FB40322-1AAB-4774-8535-02FFDF7B7A53}" dt="2023-12-23T20:38:54.448" v="503" actId="20577"/>
          <ac:spMkLst>
            <pc:docMk/>
            <pc:sldMk cId="4227723690" sldId="277"/>
            <ac:spMk id="3" creationId="{01ECBF5A-FC38-589B-9B3F-519D1EC2FC51}"/>
          </ac:spMkLst>
        </pc:spChg>
        <pc:picChg chg="add mod">
          <ac:chgData name="Abels, Patrick" userId="ba666de4-0d21-43a6-8e66-51a18aae1b4a" providerId="ADAL" clId="{9FB40322-1AAB-4774-8535-02FFDF7B7A53}" dt="2023-12-23T20:40:42.373" v="525" actId="1076"/>
          <ac:picMkLst>
            <pc:docMk/>
            <pc:sldMk cId="4227723690" sldId="277"/>
            <ac:picMk id="4" creationId="{721E9E17-57DF-F664-FA8B-4C4B1414A528}"/>
          </ac:picMkLst>
        </pc:picChg>
        <pc:picChg chg="del">
          <ac:chgData name="Abels, Patrick" userId="ba666de4-0d21-43a6-8e66-51a18aae1b4a" providerId="ADAL" clId="{9FB40322-1AAB-4774-8535-02FFDF7B7A53}" dt="2023-12-23T20:37:41.189" v="495" actId="478"/>
          <ac:picMkLst>
            <pc:docMk/>
            <pc:sldMk cId="4227723690" sldId="277"/>
            <ac:picMk id="5" creationId="{672FA8B9-68E1-F83D-CAD1-34088134E1E9}"/>
          </ac:picMkLst>
        </pc:picChg>
        <pc:picChg chg="del">
          <ac:chgData name="Abels, Patrick" userId="ba666de4-0d21-43a6-8e66-51a18aae1b4a" providerId="ADAL" clId="{9FB40322-1AAB-4774-8535-02FFDF7B7A53}" dt="2023-12-23T20:37:39.657" v="494" actId="478"/>
          <ac:picMkLst>
            <pc:docMk/>
            <pc:sldMk cId="4227723690" sldId="277"/>
            <ac:picMk id="6" creationId="{DC11344D-E439-E142-B4C7-B700AB076D0B}"/>
          </ac:picMkLst>
        </pc:picChg>
        <pc:picChg chg="add mod">
          <ac:chgData name="Abels, Patrick" userId="ba666de4-0d21-43a6-8e66-51a18aae1b4a" providerId="ADAL" clId="{9FB40322-1AAB-4774-8535-02FFDF7B7A53}" dt="2023-12-23T20:40:42.373" v="525" actId="1076"/>
          <ac:picMkLst>
            <pc:docMk/>
            <pc:sldMk cId="4227723690" sldId="277"/>
            <ac:picMk id="8" creationId="{902603DC-D20F-D70E-7483-22155C8BAA4A}"/>
          </ac:picMkLst>
        </pc:picChg>
        <pc:picChg chg="add del mod">
          <ac:chgData name="Abels, Patrick" userId="ba666de4-0d21-43a6-8e66-51a18aae1b4a" providerId="ADAL" clId="{9FB40322-1AAB-4774-8535-02FFDF7B7A53}" dt="2023-12-23T20:39:52.806" v="510" actId="21"/>
          <ac:picMkLst>
            <pc:docMk/>
            <pc:sldMk cId="4227723690" sldId="277"/>
            <ac:picMk id="10" creationId="{896F50B8-6789-B28D-805D-F41746A6C2AF}"/>
          </ac:picMkLst>
        </pc:picChg>
      </pc:sldChg>
      <pc:sldChg chg="del">
        <pc:chgData name="Abels, Patrick" userId="ba666de4-0d21-43a6-8e66-51a18aae1b4a" providerId="ADAL" clId="{9FB40322-1AAB-4774-8535-02FFDF7B7A53}" dt="2023-12-23T17:32:27.342" v="100" actId="47"/>
        <pc:sldMkLst>
          <pc:docMk/>
          <pc:sldMk cId="3057575422" sldId="278"/>
        </pc:sldMkLst>
      </pc:sldChg>
      <pc:sldChg chg="modSp mod">
        <pc:chgData name="Abels, Patrick" userId="ba666de4-0d21-43a6-8e66-51a18aae1b4a" providerId="ADAL" clId="{9FB40322-1AAB-4774-8535-02FFDF7B7A53}" dt="2023-12-23T17:31:30.412" v="78" actId="207"/>
        <pc:sldMkLst>
          <pc:docMk/>
          <pc:sldMk cId="2219771542" sldId="279"/>
        </pc:sldMkLst>
        <pc:spChg chg="mod">
          <ac:chgData name="Abels, Patrick" userId="ba666de4-0d21-43a6-8e66-51a18aae1b4a" providerId="ADAL" clId="{9FB40322-1AAB-4774-8535-02FFDF7B7A53}" dt="2023-12-23T17:31:30.412" v="78" actId="207"/>
          <ac:spMkLst>
            <pc:docMk/>
            <pc:sldMk cId="2219771542" sldId="279"/>
            <ac:spMk id="2" creationId="{1DA3477C-A05E-4FA4-6380-0014DE5EFA72}"/>
          </ac:spMkLst>
        </pc:spChg>
      </pc:sldChg>
      <pc:sldChg chg="addSp delSp modSp add mod">
        <pc:chgData name="Abels, Patrick" userId="ba666de4-0d21-43a6-8e66-51a18aae1b4a" providerId="ADAL" clId="{9FB40322-1AAB-4774-8535-02FFDF7B7A53}" dt="2023-12-23T20:36:36.059" v="493" actId="1076"/>
        <pc:sldMkLst>
          <pc:docMk/>
          <pc:sldMk cId="1969743803" sldId="283"/>
        </pc:sldMkLst>
        <pc:spChg chg="mod">
          <ac:chgData name="Abels, Patrick" userId="ba666de4-0d21-43a6-8e66-51a18aae1b4a" providerId="ADAL" clId="{9FB40322-1AAB-4774-8535-02FFDF7B7A53}" dt="2023-12-23T20:24:08.612" v="245" actId="20577"/>
          <ac:spMkLst>
            <pc:docMk/>
            <pc:sldMk cId="1969743803" sldId="283"/>
            <ac:spMk id="2" creationId="{C76BE0AD-82F3-417E-0871-8CF74779D9C7}"/>
          </ac:spMkLst>
        </pc:spChg>
        <pc:spChg chg="mod">
          <ac:chgData name="Abels, Patrick" userId="ba666de4-0d21-43a6-8e66-51a18aae1b4a" providerId="ADAL" clId="{9FB40322-1AAB-4774-8535-02FFDF7B7A53}" dt="2023-12-23T20:23:11.160" v="184" actId="6549"/>
          <ac:spMkLst>
            <pc:docMk/>
            <pc:sldMk cId="1969743803" sldId="283"/>
            <ac:spMk id="3" creationId="{9EBC646D-0F5F-984B-0CE1-41ED874A4973}"/>
          </ac:spMkLst>
        </pc:spChg>
        <pc:spChg chg="mod">
          <ac:chgData name="Abels, Patrick" userId="ba666de4-0d21-43a6-8e66-51a18aae1b4a" providerId="ADAL" clId="{9FB40322-1AAB-4774-8535-02FFDF7B7A53}" dt="2023-12-23T20:31:41.823" v="357" actId="6549"/>
          <ac:spMkLst>
            <pc:docMk/>
            <pc:sldMk cId="1969743803" sldId="283"/>
            <ac:spMk id="4" creationId="{8577B330-E94F-9CFC-2A0D-B0D6F593F14E}"/>
          </ac:spMkLst>
        </pc:spChg>
        <pc:spChg chg="mod">
          <ac:chgData name="Abels, Patrick" userId="ba666de4-0d21-43a6-8e66-51a18aae1b4a" providerId="ADAL" clId="{9FB40322-1AAB-4774-8535-02FFDF7B7A53}" dt="2023-12-23T20:25:49.214" v="256" actId="1076"/>
          <ac:spMkLst>
            <pc:docMk/>
            <pc:sldMk cId="1969743803" sldId="283"/>
            <ac:spMk id="5" creationId="{0FE376E4-2D7D-2B00-3D2F-F860628558D7}"/>
          </ac:spMkLst>
        </pc:spChg>
        <pc:spChg chg="mod">
          <ac:chgData name="Abels, Patrick" userId="ba666de4-0d21-43a6-8e66-51a18aae1b4a" providerId="ADAL" clId="{9FB40322-1AAB-4774-8535-02FFDF7B7A53}" dt="2023-12-23T20:31:49.107" v="362" actId="6549"/>
          <ac:spMkLst>
            <pc:docMk/>
            <pc:sldMk cId="1969743803" sldId="283"/>
            <ac:spMk id="6" creationId="{C5B2C2A0-C903-B816-4F40-782BACC00F8E}"/>
          </ac:spMkLst>
        </pc:spChg>
        <pc:spChg chg="add mod">
          <ac:chgData name="Abels, Patrick" userId="ba666de4-0d21-43a6-8e66-51a18aae1b4a" providerId="ADAL" clId="{9FB40322-1AAB-4774-8535-02FFDF7B7A53}" dt="2023-12-23T20:27:07.649" v="263" actId="164"/>
          <ac:spMkLst>
            <pc:docMk/>
            <pc:sldMk cId="1969743803" sldId="283"/>
            <ac:spMk id="7" creationId="{1A5B6F74-A5DC-FAA5-C1DD-F8BF5A1B3E72}"/>
          </ac:spMkLst>
        </pc:spChg>
        <pc:spChg chg="add mod">
          <ac:chgData name="Abels, Patrick" userId="ba666de4-0d21-43a6-8e66-51a18aae1b4a" providerId="ADAL" clId="{9FB40322-1AAB-4774-8535-02FFDF7B7A53}" dt="2023-12-23T20:27:07.649" v="263" actId="164"/>
          <ac:spMkLst>
            <pc:docMk/>
            <pc:sldMk cId="1969743803" sldId="283"/>
            <ac:spMk id="11" creationId="{1C82B172-C923-9EFF-3CD5-B443BBC07B92}"/>
          </ac:spMkLst>
        </pc:spChg>
        <pc:spChg chg="add mod">
          <ac:chgData name="Abels, Patrick" userId="ba666de4-0d21-43a6-8e66-51a18aae1b4a" providerId="ADAL" clId="{9FB40322-1AAB-4774-8535-02FFDF7B7A53}" dt="2023-12-23T20:27:14.546" v="264" actId="164"/>
          <ac:spMkLst>
            <pc:docMk/>
            <pc:sldMk cId="1969743803" sldId="283"/>
            <ac:spMk id="14" creationId="{DFBC777B-A739-58ED-54DA-E8BA0A792EAC}"/>
          </ac:spMkLst>
        </pc:spChg>
        <pc:spChg chg="del">
          <ac:chgData name="Abels, Patrick" userId="ba666de4-0d21-43a6-8e66-51a18aae1b4a" providerId="ADAL" clId="{9FB40322-1AAB-4774-8535-02FFDF7B7A53}" dt="2023-12-23T20:26:02.379" v="257" actId="478"/>
          <ac:spMkLst>
            <pc:docMk/>
            <pc:sldMk cId="1969743803" sldId="283"/>
            <ac:spMk id="15" creationId="{CB703C37-474F-1C90-A652-746ECFB7AC28}"/>
          </ac:spMkLst>
        </pc:spChg>
        <pc:spChg chg="add mod">
          <ac:chgData name="Abels, Patrick" userId="ba666de4-0d21-43a6-8e66-51a18aae1b4a" providerId="ADAL" clId="{9FB40322-1AAB-4774-8535-02FFDF7B7A53}" dt="2023-12-23T20:27:14.546" v="264" actId="164"/>
          <ac:spMkLst>
            <pc:docMk/>
            <pc:sldMk cId="1969743803" sldId="283"/>
            <ac:spMk id="16" creationId="{B81819A0-A5E8-32FC-98E0-C698BB1811D9}"/>
          </ac:spMkLst>
        </pc:spChg>
        <pc:spChg chg="del">
          <ac:chgData name="Abels, Patrick" userId="ba666de4-0d21-43a6-8e66-51a18aae1b4a" providerId="ADAL" clId="{9FB40322-1AAB-4774-8535-02FFDF7B7A53}" dt="2023-12-23T20:26:02.379" v="257" actId="478"/>
          <ac:spMkLst>
            <pc:docMk/>
            <pc:sldMk cId="1969743803" sldId="283"/>
            <ac:spMk id="19" creationId="{31466A09-7F2C-6B3D-88AE-3BAB52D091C2}"/>
          </ac:spMkLst>
        </pc:spChg>
        <pc:spChg chg="del">
          <ac:chgData name="Abels, Patrick" userId="ba666de4-0d21-43a6-8e66-51a18aae1b4a" providerId="ADAL" clId="{9FB40322-1AAB-4774-8535-02FFDF7B7A53}" dt="2023-12-23T20:26:02.379" v="257" actId="478"/>
          <ac:spMkLst>
            <pc:docMk/>
            <pc:sldMk cId="1969743803" sldId="283"/>
            <ac:spMk id="20" creationId="{AE49D052-1754-C452-2515-1F9E89B2FB05}"/>
          </ac:spMkLst>
        </pc:spChg>
        <pc:spChg chg="add mod">
          <ac:chgData name="Abels, Patrick" userId="ba666de4-0d21-43a6-8e66-51a18aae1b4a" providerId="ADAL" clId="{9FB40322-1AAB-4774-8535-02FFDF7B7A53}" dt="2023-12-23T20:27:26.036" v="265" actId="164"/>
          <ac:spMkLst>
            <pc:docMk/>
            <pc:sldMk cId="1969743803" sldId="283"/>
            <ac:spMk id="21" creationId="{86BE92CF-5288-C7C7-B713-AB5E1FC6D70C}"/>
          </ac:spMkLst>
        </pc:spChg>
        <pc:spChg chg="add mod">
          <ac:chgData name="Abels, Patrick" userId="ba666de4-0d21-43a6-8e66-51a18aae1b4a" providerId="ADAL" clId="{9FB40322-1AAB-4774-8535-02FFDF7B7A53}" dt="2023-12-23T20:27:26.036" v="265" actId="164"/>
          <ac:spMkLst>
            <pc:docMk/>
            <pc:sldMk cId="1969743803" sldId="283"/>
            <ac:spMk id="24" creationId="{DBC1DF65-04AA-3F9A-925C-EA24A7BC01E5}"/>
          </ac:spMkLst>
        </pc:spChg>
        <pc:spChg chg="add mod">
          <ac:chgData name="Abels, Patrick" userId="ba666de4-0d21-43a6-8e66-51a18aae1b4a" providerId="ADAL" clId="{9FB40322-1AAB-4774-8535-02FFDF7B7A53}" dt="2023-12-23T20:34:15.369" v="457" actId="1036"/>
          <ac:spMkLst>
            <pc:docMk/>
            <pc:sldMk cId="1969743803" sldId="283"/>
            <ac:spMk id="40" creationId="{951A6522-6A3C-E516-75C7-977B47AF3F0B}"/>
          </ac:spMkLst>
        </pc:spChg>
        <pc:spChg chg="add mod">
          <ac:chgData name="Abels, Patrick" userId="ba666de4-0d21-43a6-8e66-51a18aae1b4a" providerId="ADAL" clId="{9FB40322-1AAB-4774-8535-02FFDF7B7A53}" dt="2023-12-23T20:34:15.369" v="457" actId="1036"/>
          <ac:spMkLst>
            <pc:docMk/>
            <pc:sldMk cId="1969743803" sldId="283"/>
            <ac:spMk id="41" creationId="{5EF1F3EC-DFA6-CCF4-308C-5CD745E56F46}"/>
          </ac:spMkLst>
        </pc:spChg>
        <pc:spChg chg="add mod">
          <ac:chgData name="Abels, Patrick" userId="ba666de4-0d21-43a6-8e66-51a18aae1b4a" providerId="ADAL" clId="{9FB40322-1AAB-4774-8535-02FFDF7B7A53}" dt="2023-12-23T20:33:49.517" v="412" actId="14100"/>
          <ac:spMkLst>
            <pc:docMk/>
            <pc:sldMk cId="1969743803" sldId="283"/>
            <ac:spMk id="42" creationId="{F6CA318F-B1A0-8559-85A5-406302285D9F}"/>
          </ac:spMkLst>
        </pc:spChg>
        <pc:spChg chg="add mod">
          <ac:chgData name="Abels, Patrick" userId="ba666de4-0d21-43a6-8e66-51a18aae1b4a" providerId="ADAL" clId="{9FB40322-1AAB-4774-8535-02FFDF7B7A53}" dt="2023-12-23T20:34:55.707" v="472" actId="6549"/>
          <ac:spMkLst>
            <pc:docMk/>
            <pc:sldMk cId="1969743803" sldId="283"/>
            <ac:spMk id="43" creationId="{704A9BC6-EB47-A7AF-48E7-4DE905DDC683}"/>
          </ac:spMkLst>
        </pc:spChg>
        <pc:spChg chg="add mod">
          <ac:chgData name="Abels, Patrick" userId="ba666de4-0d21-43a6-8e66-51a18aae1b4a" providerId="ADAL" clId="{9FB40322-1AAB-4774-8535-02FFDF7B7A53}" dt="2023-12-23T20:35:01.571" v="474" actId="6549"/>
          <ac:spMkLst>
            <pc:docMk/>
            <pc:sldMk cId="1969743803" sldId="283"/>
            <ac:spMk id="44" creationId="{983EA5D3-FB37-EA15-930B-5517F783FBAD}"/>
          </ac:spMkLst>
        </pc:spChg>
        <pc:spChg chg="add mod">
          <ac:chgData name="Abels, Patrick" userId="ba666de4-0d21-43a6-8e66-51a18aae1b4a" providerId="ADAL" clId="{9FB40322-1AAB-4774-8535-02FFDF7B7A53}" dt="2023-12-23T20:34:37.791" v="459" actId="1076"/>
          <ac:spMkLst>
            <pc:docMk/>
            <pc:sldMk cId="1969743803" sldId="283"/>
            <ac:spMk id="45" creationId="{51AA70D7-FA00-8FD6-BB02-7071B6A394BB}"/>
          </ac:spMkLst>
        </pc:spChg>
        <pc:spChg chg="add mod">
          <ac:chgData name="Abels, Patrick" userId="ba666de4-0d21-43a6-8e66-51a18aae1b4a" providerId="ADAL" clId="{9FB40322-1AAB-4774-8535-02FFDF7B7A53}" dt="2023-12-23T20:35:24.674" v="486" actId="20577"/>
          <ac:spMkLst>
            <pc:docMk/>
            <pc:sldMk cId="1969743803" sldId="283"/>
            <ac:spMk id="46" creationId="{9CFBCDD0-3E7D-5627-F6EE-C95FC8BF1A9C}"/>
          </ac:spMkLst>
        </pc:spChg>
        <pc:spChg chg="add mod">
          <ac:chgData name="Abels, Patrick" userId="ba666de4-0d21-43a6-8e66-51a18aae1b4a" providerId="ADAL" clId="{9FB40322-1AAB-4774-8535-02FFDF7B7A53}" dt="2023-12-23T20:35:28.931" v="489" actId="6549"/>
          <ac:spMkLst>
            <pc:docMk/>
            <pc:sldMk cId="1969743803" sldId="283"/>
            <ac:spMk id="47" creationId="{C782CFCA-C539-C0BB-D37E-61F22E428721}"/>
          </ac:spMkLst>
        </pc:spChg>
        <pc:spChg chg="add mod">
          <ac:chgData name="Abels, Patrick" userId="ba666de4-0d21-43a6-8e66-51a18aae1b4a" providerId="ADAL" clId="{9FB40322-1AAB-4774-8535-02FFDF7B7A53}" dt="2023-12-23T20:34:46.258" v="470" actId="1037"/>
          <ac:spMkLst>
            <pc:docMk/>
            <pc:sldMk cId="1969743803" sldId="283"/>
            <ac:spMk id="48" creationId="{9E851160-70B3-4A25-1855-16CF1AFBB23B}"/>
          </ac:spMkLst>
        </pc:spChg>
        <pc:grpChg chg="add mod">
          <ac:chgData name="Abels, Patrick" userId="ba666de4-0d21-43a6-8e66-51a18aae1b4a" providerId="ADAL" clId="{9FB40322-1AAB-4774-8535-02FFDF7B7A53}" dt="2023-12-23T20:27:48.699" v="287" actId="1037"/>
          <ac:grpSpMkLst>
            <pc:docMk/>
            <pc:sldMk cId="1969743803" sldId="283"/>
            <ac:grpSpMk id="32" creationId="{25E67382-9200-2355-866A-AAE02A0EC9C6}"/>
          </ac:grpSpMkLst>
        </pc:grpChg>
        <pc:grpChg chg="add mod">
          <ac:chgData name="Abels, Patrick" userId="ba666de4-0d21-43a6-8e66-51a18aae1b4a" providerId="ADAL" clId="{9FB40322-1AAB-4774-8535-02FFDF7B7A53}" dt="2023-12-23T20:28:20.550" v="342" actId="1037"/>
          <ac:grpSpMkLst>
            <pc:docMk/>
            <pc:sldMk cId="1969743803" sldId="283"/>
            <ac:grpSpMk id="33" creationId="{30FF6FF8-AD1A-5761-D80E-0ED6C3296937}"/>
          </ac:grpSpMkLst>
        </pc:grpChg>
        <pc:grpChg chg="add mod">
          <ac:chgData name="Abels, Patrick" userId="ba666de4-0d21-43a6-8e66-51a18aae1b4a" providerId="ADAL" clId="{9FB40322-1AAB-4774-8535-02FFDF7B7A53}" dt="2023-12-23T20:28:14.100" v="319" actId="1037"/>
          <ac:grpSpMkLst>
            <pc:docMk/>
            <pc:sldMk cId="1969743803" sldId="283"/>
            <ac:grpSpMk id="34" creationId="{5682CF93-E268-FAD0-DDB0-839957FAB1D6}"/>
          </ac:grpSpMkLst>
        </pc:grpChg>
        <pc:cxnChg chg="del mod">
          <ac:chgData name="Abels, Patrick" userId="ba666de4-0d21-43a6-8e66-51a18aae1b4a" providerId="ADAL" clId="{9FB40322-1AAB-4774-8535-02FFDF7B7A53}" dt="2023-12-23T20:33:37.394" v="409" actId="478"/>
          <ac:cxnSpMkLst>
            <pc:docMk/>
            <pc:sldMk cId="1969743803" sldId="283"/>
            <ac:cxnSpMk id="8" creationId="{2F7ACAF9-E000-24FE-A924-F46910C10EE4}"/>
          </ac:cxnSpMkLst>
        </pc:cxnChg>
        <pc:cxnChg chg="del mod">
          <ac:chgData name="Abels, Patrick" userId="ba666de4-0d21-43a6-8e66-51a18aae1b4a" providerId="ADAL" clId="{9FB40322-1AAB-4774-8535-02FFDF7B7A53}" dt="2023-12-23T20:33:38.775" v="410" actId="478"/>
          <ac:cxnSpMkLst>
            <pc:docMk/>
            <pc:sldMk cId="1969743803" sldId="283"/>
            <ac:cxnSpMk id="9" creationId="{630D84EE-1F10-F041-C06A-3DD3FAAAE40D}"/>
          </ac:cxnSpMkLst>
        </pc:cxnChg>
        <pc:cxnChg chg="del mod">
          <ac:chgData name="Abels, Patrick" userId="ba666de4-0d21-43a6-8e66-51a18aae1b4a" providerId="ADAL" clId="{9FB40322-1AAB-4774-8535-02FFDF7B7A53}" dt="2023-12-23T20:33:39.829" v="411" actId="478"/>
          <ac:cxnSpMkLst>
            <pc:docMk/>
            <pc:sldMk cId="1969743803" sldId="283"/>
            <ac:cxnSpMk id="10" creationId="{FFE5AD45-D30C-0E73-E895-A42EA8716871}"/>
          </ac:cxnSpMkLst>
        </pc:cxnChg>
        <pc:cxnChg chg="add mod">
          <ac:chgData name="Abels, Patrick" userId="ba666de4-0d21-43a6-8e66-51a18aae1b4a" providerId="ADAL" clId="{9FB40322-1AAB-4774-8535-02FFDF7B7A53}" dt="2023-12-23T20:27:07.649" v="263" actId="164"/>
          <ac:cxnSpMkLst>
            <pc:docMk/>
            <pc:sldMk cId="1969743803" sldId="283"/>
            <ac:cxnSpMk id="12" creationId="{8D27A9E0-E799-6063-1565-829AB0C21586}"/>
          </ac:cxnSpMkLst>
        </pc:cxnChg>
        <pc:cxnChg chg="add mod">
          <ac:chgData name="Abels, Patrick" userId="ba666de4-0d21-43a6-8e66-51a18aae1b4a" providerId="ADAL" clId="{9FB40322-1AAB-4774-8535-02FFDF7B7A53}" dt="2023-12-23T20:27:07.649" v="263" actId="164"/>
          <ac:cxnSpMkLst>
            <pc:docMk/>
            <pc:sldMk cId="1969743803" sldId="283"/>
            <ac:cxnSpMk id="13" creationId="{5242F9CB-C022-1356-D552-D4369683F8AB}"/>
          </ac:cxnSpMkLst>
        </pc:cxnChg>
        <pc:cxnChg chg="add mod">
          <ac:chgData name="Abels, Patrick" userId="ba666de4-0d21-43a6-8e66-51a18aae1b4a" providerId="ADAL" clId="{9FB40322-1AAB-4774-8535-02FFDF7B7A53}" dt="2023-12-23T20:27:14.546" v="264" actId="164"/>
          <ac:cxnSpMkLst>
            <pc:docMk/>
            <pc:sldMk cId="1969743803" sldId="283"/>
            <ac:cxnSpMk id="17" creationId="{0BC09B89-8D11-14C6-BE09-FF3BD37CA637}"/>
          </ac:cxnSpMkLst>
        </pc:cxnChg>
        <pc:cxnChg chg="add mod">
          <ac:chgData name="Abels, Patrick" userId="ba666de4-0d21-43a6-8e66-51a18aae1b4a" providerId="ADAL" clId="{9FB40322-1AAB-4774-8535-02FFDF7B7A53}" dt="2023-12-23T20:27:14.546" v="264" actId="164"/>
          <ac:cxnSpMkLst>
            <pc:docMk/>
            <pc:sldMk cId="1969743803" sldId="283"/>
            <ac:cxnSpMk id="18" creationId="{F9673A16-6B31-7431-69AD-B153B46E1365}"/>
          </ac:cxnSpMkLst>
        </pc:cxnChg>
        <pc:cxnChg chg="del">
          <ac:chgData name="Abels, Patrick" userId="ba666de4-0d21-43a6-8e66-51a18aae1b4a" providerId="ADAL" clId="{9FB40322-1AAB-4774-8535-02FFDF7B7A53}" dt="2023-12-23T20:26:02.379" v="257" actId="478"/>
          <ac:cxnSpMkLst>
            <pc:docMk/>
            <pc:sldMk cId="1969743803" sldId="283"/>
            <ac:cxnSpMk id="22" creationId="{55FBD6C4-FEB2-BEA1-9502-1984CEF734E0}"/>
          </ac:cxnSpMkLst>
        </pc:cxnChg>
        <pc:cxnChg chg="del">
          <ac:chgData name="Abels, Patrick" userId="ba666de4-0d21-43a6-8e66-51a18aae1b4a" providerId="ADAL" clId="{9FB40322-1AAB-4774-8535-02FFDF7B7A53}" dt="2023-12-23T20:26:02.379" v="257" actId="478"/>
          <ac:cxnSpMkLst>
            <pc:docMk/>
            <pc:sldMk cId="1969743803" sldId="283"/>
            <ac:cxnSpMk id="23" creationId="{FE7014D0-B7F4-81D4-5313-27895D49EEBD}"/>
          </ac:cxnSpMkLst>
        </pc:cxnChg>
        <pc:cxnChg chg="del">
          <ac:chgData name="Abels, Patrick" userId="ba666de4-0d21-43a6-8e66-51a18aae1b4a" providerId="ADAL" clId="{9FB40322-1AAB-4774-8535-02FFDF7B7A53}" dt="2023-12-23T20:26:02.379" v="257" actId="478"/>
          <ac:cxnSpMkLst>
            <pc:docMk/>
            <pc:sldMk cId="1969743803" sldId="283"/>
            <ac:cxnSpMk id="25" creationId="{B78B0553-1FEC-89A2-01F0-116B4005E2D2}"/>
          </ac:cxnSpMkLst>
        </pc:cxnChg>
        <pc:cxnChg chg="del">
          <ac:chgData name="Abels, Patrick" userId="ba666de4-0d21-43a6-8e66-51a18aae1b4a" providerId="ADAL" clId="{9FB40322-1AAB-4774-8535-02FFDF7B7A53}" dt="2023-12-23T20:26:02.379" v="257" actId="478"/>
          <ac:cxnSpMkLst>
            <pc:docMk/>
            <pc:sldMk cId="1969743803" sldId="283"/>
            <ac:cxnSpMk id="26" creationId="{AC21F194-4849-515D-419C-353B844F0AAC}"/>
          </ac:cxnSpMkLst>
        </pc:cxnChg>
        <pc:cxnChg chg="del">
          <ac:chgData name="Abels, Patrick" userId="ba666de4-0d21-43a6-8e66-51a18aae1b4a" providerId="ADAL" clId="{9FB40322-1AAB-4774-8535-02FFDF7B7A53}" dt="2023-12-23T20:26:02.379" v="257" actId="478"/>
          <ac:cxnSpMkLst>
            <pc:docMk/>
            <pc:sldMk cId="1969743803" sldId="283"/>
            <ac:cxnSpMk id="27" creationId="{481E2EBE-2641-39A5-8356-1272DBA5A575}"/>
          </ac:cxnSpMkLst>
        </pc:cxnChg>
        <pc:cxnChg chg="add mod">
          <ac:chgData name="Abels, Patrick" userId="ba666de4-0d21-43a6-8e66-51a18aae1b4a" providerId="ADAL" clId="{9FB40322-1AAB-4774-8535-02FFDF7B7A53}" dt="2023-12-23T20:27:26.036" v="265" actId="164"/>
          <ac:cxnSpMkLst>
            <pc:docMk/>
            <pc:sldMk cId="1969743803" sldId="283"/>
            <ac:cxnSpMk id="28" creationId="{A96289A5-BD64-668B-1EEC-AFC42E1297BD}"/>
          </ac:cxnSpMkLst>
        </pc:cxnChg>
        <pc:cxnChg chg="add mod">
          <ac:chgData name="Abels, Patrick" userId="ba666de4-0d21-43a6-8e66-51a18aae1b4a" providerId="ADAL" clId="{9FB40322-1AAB-4774-8535-02FFDF7B7A53}" dt="2023-12-23T20:27:26.036" v="265" actId="164"/>
          <ac:cxnSpMkLst>
            <pc:docMk/>
            <pc:sldMk cId="1969743803" sldId="283"/>
            <ac:cxnSpMk id="29" creationId="{CE11DE26-6ACD-34BC-7C4F-1255FC347A5E}"/>
          </ac:cxnSpMkLst>
        </pc:cxnChg>
        <pc:cxnChg chg="add mod">
          <ac:chgData name="Abels, Patrick" userId="ba666de4-0d21-43a6-8e66-51a18aae1b4a" providerId="ADAL" clId="{9FB40322-1AAB-4774-8535-02FFDF7B7A53}" dt="2023-12-23T20:36:28.918" v="491" actId="1076"/>
          <ac:cxnSpMkLst>
            <pc:docMk/>
            <pc:sldMk cId="1969743803" sldId="283"/>
            <ac:cxnSpMk id="49" creationId="{322E7F25-DEA9-BF80-7D57-2A460CB900F4}"/>
          </ac:cxnSpMkLst>
        </pc:cxnChg>
        <pc:cxnChg chg="add mod">
          <ac:chgData name="Abels, Patrick" userId="ba666de4-0d21-43a6-8e66-51a18aae1b4a" providerId="ADAL" clId="{9FB40322-1AAB-4774-8535-02FFDF7B7A53}" dt="2023-12-23T20:36:28.918" v="491" actId="1076"/>
          <ac:cxnSpMkLst>
            <pc:docMk/>
            <pc:sldMk cId="1969743803" sldId="283"/>
            <ac:cxnSpMk id="50" creationId="{B7888346-AE5D-37B0-9F9B-238309B77859}"/>
          </ac:cxnSpMkLst>
        </pc:cxnChg>
        <pc:cxnChg chg="add mod">
          <ac:chgData name="Abels, Patrick" userId="ba666de4-0d21-43a6-8e66-51a18aae1b4a" providerId="ADAL" clId="{9FB40322-1AAB-4774-8535-02FFDF7B7A53}" dt="2023-12-23T20:36:33.414" v="492" actId="1076"/>
          <ac:cxnSpMkLst>
            <pc:docMk/>
            <pc:sldMk cId="1969743803" sldId="283"/>
            <ac:cxnSpMk id="51" creationId="{539364D6-A968-06DE-1F84-5D7DB319755A}"/>
          </ac:cxnSpMkLst>
        </pc:cxnChg>
        <pc:cxnChg chg="add mod">
          <ac:chgData name="Abels, Patrick" userId="ba666de4-0d21-43a6-8e66-51a18aae1b4a" providerId="ADAL" clId="{9FB40322-1AAB-4774-8535-02FFDF7B7A53}" dt="2023-12-23T20:36:33.414" v="492" actId="1076"/>
          <ac:cxnSpMkLst>
            <pc:docMk/>
            <pc:sldMk cId="1969743803" sldId="283"/>
            <ac:cxnSpMk id="52" creationId="{DC421791-E665-C7FE-0BCC-4B5F2BA4ED60}"/>
          </ac:cxnSpMkLst>
        </pc:cxnChg>
        <pc:cxnChg chg="add mod">
          <ac:chgData name="Abels, Patrick" userId="ba666de4-0d21-43a6-8e66-51a18aae1b4a" providerId="ADAL" clId="{9FB40322-1AAB-4774-8535-02FFDF7B7A53}" dt="2023-12-23T20:36:36.059" v="493" actId="1076"/>
          <ac:cxnSpMkLst>
            <pc:docMk/>
            <pc:sldMk cId="1969743803" sldId="283"/>
            <ac:cxnSpMk id="53" creationId="{E9843052-B4FC-34E7-9961-1F796255C8F0}"/>
          </ac:cxnSpMkLst>
        </pc:cxnChg>
      </pc:sldChg>
      <pc:sldChg chg="del">
        <pc:chgData name="Abels, Patrick" userId="ba666de4-0d21-43a6-8e66-51a18aae1b4a" providerId="ADAL" clId="{9FB40322-1AAB-4774-8535-02FFDF7B7A53}" dt="2023-12-23T20:22:06.149" v="169" actId="47"/>
        <pc:sldMkLst>
          <pc:docMk/>
          <pc:sldMk cId="206758726" sldId="286"/>
        </pc:sldMkLst>
      </pc:sldChg>
      <pc:sldChg chg="del">
        <pc:chgData name="Abels, Patrick" userId="ba666de4-0d21-43a6-8e66-51a18aae1b4a" providerId="ADAL" clId="{9FB40322-1AAB-4774-8535-02FFDF7B7A53}" dt="2023-12-23T20:22:06.149" v="169" actId="47"/>
        <pc:sldMkLst>
          <pc:docMk/>
          <pc:sldMk cId="1563430942" sldId="287"/>
        </pc:sldMkLst>
      </pc:sldChg>
      <pc:sldChg chg="del">
        <pc:chgData name="Abels, Patrick" userId="ba666de4-0d21-43a6-8e66-51a18aae1b4a" providerId="ADAL" clId="{9FB40322-1AAB-4774-8535-02FFDF7B7A53}" dt="2023-12-23T20:22:06.149" v="169" actId="47"/>
        <pc:sldMkLst>
          <pc:docMk/>
          <pc:sldMk cId="3614096958" sldId="288"/>
        </pc:sldMkLst>
      </pc:sldChg>
      <pc:sldChg chg="del">
        <pc:chgData name="Abels, Patrick" userId="ba666de4-0d21-43a6-8e66-51a18aae1b4a" providerId="ADAL" clId="{9FB40322-1AAB-4774-8535-02FFDF7B7A53}" dt="2023-12-23T20:22:06.149" v="169" actId="47"/>
        <pc:sldMkLst>
          <pc:docMk/>
          <pc:sldMk cId="1075796686" sldId="289"/>
        </pc:sldMkLst>
      </pc:sldChg>
      <pc:sldChg chg="del">
        <pc:chgData name="Abels, Patrick" userId="ba666de4-0d21-43a6-8e66-51a18aae1b4a" providerId="ADAL" clId="{9FB40322-1AAB-4774-8535-02FFDF7B7A53}" dt="2023-12-23T20:22:06.149" v="169" actId="47"/>
        <pc:sldMkLst>
          <pc:docMk/>
          <pc:sldMk cId="704195004" sldId="290"/>
        </pc:sldMkLst>
      </pc:sldChg>
      <pc:sldChg chg="del">
        <pc:chgData name="Abels, Patrick" userId="ba666de4-0d21-43a6-8e66-51a18aae1b4a" providerId="ADAL" clId="{9FB40322-1AAB-4774-8535-02FFDF7B7A53}" dt="2023-12-23T20:22:06.149" v="169" actId="47"/>
        <pc:sldMkLst>
          <pc:docMk/>
          <pc:sldMk cId="2710310830" sldId="291"/>
        </pc:sldMkLst>
      </pc:sldChg>
      <pc:sldChg chg="del">
        <pc:chgData name="Abels, Patrick" userId="ba666de4-0d21-43a6-8e66-51a18aae1b4a" providerId="ADAL" clId="{9FB40322-1AAB-4774-8535-02FFDF7B7A53}" dt="2023-12-23T20:22:06.149" v="169" actId="47"/>
        <pc:sldMkLst>
          <pc:docMk/>
          <pc:sldMk cId="3509051723" sldId="292"/>
        </pc:sldMkLst>
      </pc:sldChg>
      <pc:sldChg chg="del">
        <pc:chgData name="Abels, Patrick" userId="ba666de4-0d21-43a6-8e66-51a18aae1b4a" providerId="ADAL" clId="{9FB40322-1AAB-4774-8535-02FFDF7B7A53}" dt="2023-12-23T20:22:06.149" v="169" actId="47"/>
        <pc:sldMkLst>
          <pc:docMk/>
          <pc:sldMk cId="547873388" sldId="293"/>
        </pc:sldMkLst>
      </pc:sldChg>
      <pc:sldChg chg="addSp modSp new mod">
        <pc:chgData name="Abels, Patrick" userId="ba666de4-0d21-43a6-8e66-51a18aae1b4a" providerId="ADAL" clId="{9FB40322-1AAB-4774-8535-02FFDF7B7A53}" dt="2023-12-23T20:21:43.963" v="168" actId="6549"/>
        <pc:sldMkLst>
          <pc:docMk/>
          <pc:sldMk cId="1367068846" sldId="294"/>
        </pc:sldMkLst>
        <pc:spChg chg="mod">
          <ac:chgData name="Abels, Patrick" userId="ba666de4-0d21-43a6-8e66-51a18aae1b4a" providerId="ADAL" clId="{9FB40322-1AAB-4774-8535-02FFDF7B7A53}" dt="2023-12-23T17:32:21.188" v="99" actId="14100"/>
          <ac:spMkLst>
            <pc:docMk/>
            <pc:sldMk cId="1367068846" sldId="294"/>
            <ac:spMk id="2" creationId="{77BB45A2-25B3-6D73-6611-D480622C6C40}"/>
          </ac:spMkLst>
        </pc:spChg>
        <pc:spChg chg="add mod">
          <ac:chgData name="Abels, Patrick" userId="ba666de4-0d21-43a6-8e66-51a18aae1b4a" providerId="ADAL" clId="{9FB40322-1AAB-4774-8535-02FFDF7B7A53}" dt="2023-12-23T20:20:59.920" v="114" actId="6549"/>
          <ac:spMkLst>
            <pc:docMk/>
            <pc:sldMk cId="1367068846" sldId="294"/>
            <ac:spMk id="3" creationId="{BCDC68D3-61AD-E577-136F-B56D41267B32}"/>
          </ac:spMkLst>
        </pc:spChg>
        <pc:spChg chg="add mod">
          <ac:chgData name="Abels, Patrick" userId="ba666de4-0d21-43a6-8e66-51a18aae1b4a" providerId="ADAL" clId="{9FB40322-1AAB-4774-8535-02FFDF7B7A53}" dt="2023-12-23T20:21:09.105" v="126" actId="6549"/>
          <ac:spMkLst>
            <pc:docMk/>
            <pc:sldMk cId="1367068846" sldId="294"/>
            <ac:spMk id="4" creationId="{6A2EF612-153F-980B-5872-2DDC80F97593}"/>
          </ac:spMkLst>
        </pc:spChg>
        <pc:spChg chg="add mod">
          <ac:chgData name="Abels, Patrick" userId="ba666de4-0d21-43a6-8e66-51a18aae1b4a" providerId="ADAL" clId="{9FB40322-1AAB-4774-8535-02FFDF7B7A53}" dt="2023-12-23T20:21:17.330" v="133" actId="6549"/>
          <ac:spMkLst>
            <pc:docMk/>
            <pc:sldMk cId="1367068846" sldId="294"/>
            <ac:spMk id="7" creationId="{10E4F99E-9DB6-6B8B-5858-C47367161B2A}"/>
          </ac:spMkLst>
        </pc:spChg>
        <pc:spChg chg="add mod">
          <ac:chgData name="Abels, Patrick" userId="ba666de4-0d21-43a6-8e66-51a18aae1b4a" providerId="ADAL" clId="{9FB40322-1AAB-4774-8535-02FFDF7B7A53}" dt="2023-12-23T20:21:26.409" v="143" actId="6549"/>
          <ac:spMkLst>
            <pc:docMk/>
            <pc:sldMk cId="1367068846" sldId="294"/>
            <ac:spMk id="8" creationId="{77E81C5E-C9CB-B6C5-5848-4C627A8CFE3E}"/>
          </ac:spMkLst>
        </pc:spChg>
        <pc:spChg chg="add mod">
          <ac:chgData name="Abels, Patrick" userId="ba666de4-0d21-43a6-8e66-51a18aae1b4a" providerId="ADAL" clId="{9FB40322-1AAB-4774-8535-02FFDF7B7A53}" dt="2023-12-23T20:21:43.963" v="168" actId="6549"/>
          <ac:spMkLst>
            <pc:docMk/>
            <pc:sldMk cId="1367068846" sldId="294"/>
            <ac:spMk id="11" creationId="{5D6397F2-C411-B930-7509-2009B94DC7E7}"/>
          </ac:spMkLst>
        </pc:spChg>
        <pc:spChg chg="add mod">
          <ac:chgData name="Abels, Patrick" userId="ba666de4-0d21-43a6-8e66-51a18aae1b4a" providerId="ADAL" clId="{9FB40322-1AAB-4774-8535-02FFDF7B7A53}" dt="2023-12-23T20:21:37.977" v="161" actId="6549"/>
          <ac:spMkLst>
            <pc:docMk/>
            <pc:sldMk cId="1367068846" sldId="294"/>
            <ac:spMk id="12" creationId="{41555829-41D6-8E67-AB1C-88B0D4591611}"/>
          </ac:spMkLst>
        </pc:spChg>
        <pc:cxnChg chg="add mod">
          <ac:chgData name="Abels, Patrick" userId="ba666de4-0d21-43a6-8e66-51a18aae1b4a" providerId="ADAL" clId="{9FB40322-1AAB-4774-8535-02FFDF7B7A53}" dt="2023-12-23T20:20:51.705" v="107" actId="1076"/>
          <ac:cxnSpMkLst>
            <pc:docMk/>
            <pc:sldMk cId="1367068846" sldId="294"/>
            <ac:cxnSpMk id="5" creationId="{D16C1DDC-1537-E030-127F-1872C9838B9D}"/>
          </ac:cxnSpMkLst>
        </pc:cxnChg>
        <pc:cxnChg chg="add mod">
          <ac:chgData name="Abels, Patrick" userId="ba666de4-0d21-43a6-8e66-51a18aae1b4a" providerId="ADAL" clId="{9FB40322-1AAB-4774-8535-02FFDF7B7A53}" dt="2023-12-23T20:20:51.705" v="107" actId="1076"/>
          <ac:cxnSpMkLst>
            <pc:docMk/>
            <pc:sldMk cId="1367068846" sldId="294"/>
            <ac:cxnSpMk id="6" creationId="{3DB90FA4-B3EA-CD99-DA71-B176BEA2D8CC}"/>
          </ac:cxnSpMkLst>
        </pc:cxnChg>
        <pc:cxnChg chg="add mod">
          <ac:chgData name="Abels, Patrick" userId="ba666de4-0d21-43a6-8e66-51a18aae1b4a" providerId="ADAL" clId="{9FB40322-1AAB-4774-8535-02FFDF7B7A53}" dt="2023-12-23T20:20:51.705" v="107" actId="1076"/>
          <ac:cxnSpMkLst>
            <pc:docMk/>
            <pc:sldMk cId="1367068846" sldId="294"/>
            <ac:cxnSpMk id="9" creationId="{AFB5B859-375E-EFD8-9C27-BE0852BB9A53}"/>
          </ac:cxnSpMkLst>
        </pc:cxnChg>
        <pc:cxnChg chg="add mod">
          <ac:chgData name="Abels, Patrick" userId="ba666de4-0d21-43a6-8e66-51a18aae1b4a" providerId="ADAL" clId="{9FB40322-1AAB-4774-8535-02FFDF7B7A53}" dt="2023-12-23T20:20:51.705" v="107" actId="1076"/>
          <ac:cxnSpMkLst>
            <pc:docMk/>
            <pc:sldMk cId="1367068846" sldId="294"/>
            <ac:cxnSpMk id="10" creationId="{9723D3BA-892C-EE5F-DFE7-A9C440E2D13C}"/>
          </ac:cxnSpMkLst>
        </pc:cxnChg>
        <pc:cxnChg chg="add mod">
          <ac:chgData name="Abels, Patrick" userId="ba666de4-0d21-43a6-8e66-51a18aae1b4a" providerId="ADAL" clId="{9FB40322-1AAB-4774-8535-02FFDF7B7A53}" dt="2023-12-23T20:20:51.705" v="107" actId="1076"/>
          <ac:cxnSpMkLst>
            <pc:docMk/>
            <pc:sldMk cId="1367068846" sldId="294"/>
            <ac:cxnSpMk id="13" creationId="{98311C33-1CF5-D317-D2D8-5DEC1D928F66}"/>
          </ac:cxnSpMkLst>
        </pc:cxnChg>
        <pc:cxnChg chg="add mod">
          <ac:chgData name="Abels, Patrick" userId="ba666de4-0d21-43a6-8e66-51a18aae1b4a" providerId="ADAL" clId="{9FB40322-1AAB-4774-8535-02FFDF7B7A53}" dt="2023-12-23T20:20:51.705" v="107" actId="1076"/>
          <ac:cxnSpMkLst>
            <pc:docMk/>
            <pc:sldMk cId="1367068846" sldId="294"/>
            <ac:cxnSpMk id="14" creationId="{A8CDFBEF-68AE-B36D-ED90-43372CCE9B3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9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07DB424-5D60-EB8E-705E-0041305071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8240" y="2036617"/>
            <a:ext cx="11534490" cy="4319359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0" dirty="0" err="1"/>
              <a:t>Löse</a:t>
            </a:r>
            <a:r>
              <a:rPr lang="en-GB" b="0" dirty="0"/>
              <a:t> durch </a:t>
            </a:r>
            <a:r>
              <a:rPr lang="en-GB" b="0" dirty="0" err="1"/>
              <a:t>Addieren</a:t>
            </a:r>
            <a:r>
              <a:rPr lang="en-GB" b="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579CE7A-29F9-4A7D-D947-76E45722033E}"/>
                  </a:ext>
                </a:extLst>
              </p:cNvPr>
              <p:cNvSpPr txBox="1"/>
              <p:nvPr/>
            </p:nvSpPr>
            <p:spPr>
              <a:xfrm>
                <a:off x="3726697" y="3136911"/>
                <a:ext cx="2037609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DE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579CE7A-29F9-4A7D-D947-76E4572203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697" y="3136911"/>
                <a:ext cx="2037609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DA132C-AF74-BE20-E683-C9DB3FCB780E}"/>
                  </a:ext>
                </a:extLst>
              </p:cNvPr>
              <p:cNvSpPr txBox="1"/>
              <p:nvPr/>
            </p:nvSpPr>
            <p:spPr>
              <a:xfrm>
                <a:off x="3737722" y="3662698"/>
                <a:ext cx="2037609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DE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DA132C-AF74-BE20-E683-C9DB3FCB7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722" y="3662698"/>
                <a:ext cx="2037609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9DCC93-9CE5-A362-E498-0D8F594E4604}"/>
              </a:ext>
            </a:extLst>
          </p:cNvPr>
          <p:cNvCxnSpPr>
            <a:cxnSpLocks/>
          </p:cNvCxnSpPr>
          <p:nvPr/>
        </p:nvCxnSpPr>
        <p:spPr>
          <a:xfrm>
            <a:off x="3558428" y="3238852"/>
            <a:ext cx="0" cy="83479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CC9F8F6-0946-F6A0-E6CE-47087434DE2A}"/>
              </a:ext>
            </a:extLst>
          </p:cNvPr>
          <p:cNvCxnSpPr>
            <a:cxnSpLocks/>
          </p:cNvCxnSpPr>
          <p:nvPr/>
        </p:nvCxnSpPr>
        <p:spPr>
          <a:xfrm>
            <a:off x="5950884" y="3215857"/>
            <a:ext cx="0" cy="8578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A3477C-A05E-4FA4-6380-0014DE5EFA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viele </a:t>
            </a:r>
            <a:r>
              <a:rPr lang="en-GB" dirty="0" err="1">
                <a:solidFill>
                  <a:srgbClr val="FFC000"/>
                </a:solidFill>
              </a:rPr>
              <a:t>Lösungen</a:t>
            </a:r>
            <a:r>
              <a:rPr lang="en-GB" dirty="0"/>
              <a:t> kann </a:t>
            </a:r>
            <a:r>
              <a:rPr lang="en-GB" dirty="0" err="1"/>
              <a:t>ein</a:t>
            </a:r>
            <a:r>
              <a:rPr lang="en-GB" dirty="0"/>
              <a:t> LGS </a:t>
            </a:r>
            <a:r>
              <a:rPr lang="en-GB" dirty="0" err="1"/>
              <a:t>haben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1977154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BB45A2-25B3-6D73-6611-D480622C6C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242597"/>
            <a:ext cx="11915775" cy="2015411"/>
          </a:xfrm>
        </p:spPr>
        <p:txBody>
          <a:bodyPr/>
          <a:lstStyle/>
          <a:p>
            <a:r>
              <a:rPr lang="en-GB" dirty="0"/>
              <a:t>Was </a:t>
            </a:r>
            <a:r>
              <a:rPr lang="en-GB" dirty="0" err="1"/>
              <a:t>fällt</a:t>
            </a:r>
            <a:r>
              <a:rPr lang="en-GB" dirty="0"/>
              <a:t> </a:t>
            </a:r>
            <a:r>
              <a:rPr lang="en-GB" dirty="0" err="1"/>
              <a:t>dir</a:t>
            </a:r>
            <a:r>
              <a:rPr lang="en-GB" dirty="0"/>
              <a:t> auf?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DC68D3-61AD-E577-136F-B56D41267B32}"/>
                  </a:ext>
                </a:extLst>
              </p:cNvPr>
              <p:cNvSpPr txBox="1"/>
              <p:nvPr/>
            </p:nvSpPr>
            <p:spPr>
              <a:xfrm>
                <a:off x="1277942" y="3314193"/>
                <a:ext cx="1809983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DE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DC68D3-61AD-E577-136F-B56D41267B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942" y="3314193"/>
                <a:ext cx="1809983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A2EF612-153F-980B-5872-2DDC80F97593}"/>
                  </a:ext>
                </a:extLst>
              </p:cNvPr>
              <p:cNvSpPr txBox="1"/>
              <p:nvPr/>
            </p:nvSpPr>
            <p:spPr>
              <a:xfrm>
                <a:off x="1288967" y="3839980"/>
                <a:ext cx="2116156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A2EF612-153F-980B-5872-2DDC80F975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967" y="3839980"/>
                <a:ext cx="2116156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16C1DDC-1537-E030-127F-1872C9838B9D}"/>
              </a:ext>
            </a:extLst>
          </p:cNvPr>
          <p:cNvCxnSpPr>
            <a:cxnSpLocks/>
          </p:cNvCxnSpPr>
          <p:nvPr/>
        </p:nvCxnSpPr>
        <p:spPr>
          <a:xfrm>
            <a:off x="1109673" y="3416134"/>
            <a:ext cx="0" cy="83479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DB90FA4-B3EA-CD99-DA71-B176BEA2D8CC}"/>
              </a:ext>
            </a:extLst>
          </p:cNvPr>
          <p:cNvCxnSpPr>
            <a:cxnSpLocks/>
          </p:cNvCxnSpPr>
          <p:nvPr/>
        </p:nvCxnSpPr>
        <p:spPr>
          <a:xfrm>
            <a:off x="3502129" y="3393139"/>
            <a:ext cx="0" cy="8578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0E4F99E-9DB6-6B8B-5858-C47367161B2A}"/>
                  </a:ext>
                </a:extLst>
              </p:cNvPr>
              <p:cNvSpPr txBox="1"/>
              <p:nvPr/>
            </p:nvSpPr>
            <p:spPr>
              <a:xfrm>
                <a:off x="5066170" y="3314193"/>
                <a:ext cx="1809983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DE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0E4F99E-9DB6-6B8B-5858-C47367161B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170" y="3314193"/>
                <a:ext cx="1809983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7E81C5E-C9CB-B6C5-5848-4C627A8CFE3E}"/>
                  </a:ext>
                </a:extLst>
              </p:cNvPr>
              <p:cNvSpPr txBox="1"/>
              <p:nvPr/>
            </p:nvSpPr>
            <p:spPr>
              <a:xfrm>
                <a:off x="5077195" y="3839980"/>
                <a:ext cx="2116156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7E81C5E-C9CB-B6C5-5848-4C627A8CFE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195" y="3839980"/>
                <a:ext cx="2116156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FB5B859-375E-EFD8-9C27-BE0852BB9A53}"/>
              </a:ext>
            </a:extLst>
          </p:cNvPr>
          <p:cNvCxnSpPr>
            <a:cxnSpLocks/>
          </p:cNvCxnSpPr>
          <p:nvPr/>
        </p:nvCxnSpPr>
        <p:spPr>
          <a:xfrm>
            <a:off x="4897901" y="3416134"/>
            <a:ext cx="0" cy="83479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723D3BA-892C-EE5F-DFE7-A9C440E2D13C}"/>
              </a:ext>
            </a:extLst>
          </p:cNvPr>
          <p:cNvCxnSpPr>
            <a:cxnSpLocks/>
          </p:cNvCxnSpPr>
          <p:nvPr/>
        </p:nvCxnSpPr>
        <p:spPr>
          <a:xfrm>
            <a:off x="7290357" y="3393139"/>
            <a:ext cx="0" cy="8578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D6397F2-C411-B930-7509-2009B94DC7E7}"/>
                  </a:ext>
                </a:extLst>
              </p:cNvPr>
              <p:cNvSpPr txBox="1"/>
              <p:nvPr/>
            </p:nvSpPr>
            <p:spPr>
              <a:xfrm>
                <a:off x="8689869" y="3314193"/>
                <a:ext cx="1809983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DE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D6397F2-C411-B930-7509-2009B94DC7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9869" y="3314193"/>
                <a:ext cx="1809983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1555829-41D6-8E67-AB1C-88B0D4591611}"/>
                  </a:ext>
                </a:extLst>
              </p:cNvPr>
              <p:cNvSpPr txBox="1"/>
              <p:nvPr/>
            </p:nvSpPr>
            <p:spPr>
              <a:xfrm>
                <a:off x="8700894" y="3839980"/>
                <a:ext cx="2116156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DE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1555829-41D6-8E67-AB1C-88B0D45916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0894" y="3839980"/>
                <a:ext cx="2116156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8311C33-1CF5-D317-D2D8-5DEC1D928F66}"/>
              </a:ext>
            </a:extLst>
          </p:cNvPr>
          <p:cNvCxnSpPr>
            <a:cxnSpLocks/>
          </p:cNvCxnSpPr>
          <p:nvPr/>
        </p:nvCxnSpPr>
        <p:spPr>
          <a:xfrm>
            <a:off x="8521600" y="3416134"/>
            <a:ext cx="0" cy="83479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CDFBEF-68AE-B36D-ED90-43372CCE9B3A}"/>
              </a:ext>
            </a:extLst>
          </p:cNvPr>
          <p:cNvCxnSpPr>
            <a:cxnSpLocks/>
          </p:cNvCxnSpPr>
          <p:nvPr/>
        </p:nvCxnSpPr>
        <p:spPr>
          <a:xfrm>
            <a:off x="10914056" y="3393139"/>
            <a:ext cx="0" cy="8578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06884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6BE0AD-82F3-417E-0871-8CF74779D9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Beim </a:t>
            </a:r>
            <a:r>
              <a:rPr lang="en-GB" dirty="0" err="1"/>
              <a:t>Lösen</a:t>
            </a:r>
            <a:r>
              <a:rPr lang="en-GB" dirty="0"/>
              <a:t> von LGS </a:t>
            </a:r>
            <a:r>
              <a:rPr lang="de-DE" dirty="0"/>
              <a:t>tritt</a:t>
            </a:r>
            <a:r>
              <a:rPr lang="en-GB" dirty="0"/>
              <a:t> einer von </a:t>
            </a:r>
            <a:r>
              <a:rPr lang="en-GB" dirty="0" err="1">
                <a:solidFill>
                  <a:srgbClr val="FF0000"/>
                </a:solidFill>
              </a:rPr>
              <a:t>drei</a:t>
            </a:r>
            <a:r>
              <a:rPr lang="en-GB" dirty="0"/>
              <a:t> </a:t>
            </a:r>
            <a:r>
              <a:rPr lang="en-GB" dirty="0" err="1"/>
              <a:t>Fällen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de-DE"/>
              <a:t>:</a:t>
            </a:r>
            <a:r>
              <a:rPr lang="en-GB"/>
              <a:t> 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C646D-0F5F-984B-0CE1-41ED874A49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3910954" cy="646112"/>
          </a:xfrm>
        </p:spPr>
        <p:txBody>
          <a:bodyPr/>
          <a:lstStyle/>
          <a:p>
            <a:r>
              <a:rPr lang="en-GB" dirty="0" err="1"/>
              <a:t>Lösungen</a:t>
            </a:r>
            <a:r>
              <a:rPr lang="en-GB" dirty="0"/>
              <a:t> von LGS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577B330-E94F-9CFC-2A0D-B0D6F593F14E}"/>
                  </a:ext>
                </a:extLst>
              </p:cNvPr>
              <p:cNvSpPr txBox="1"/>
              <p:nvPr/>
            </p:nvSpPr>
            <p:spPr>
              <a:xfrm>
                <a:off x="342122" y="5663078"/>
                <a:ext cx="354710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chemeClr val="bg1"/>
                    </a:solidFill>
                  </a:rPr>
                  <a:t>Das LGS hat </a:t>
                </a:r>
                <a:r>
                  <a:rPr lang="en-GB" sz="2000" dirty="0">
                    <a:solidFill>
                      <a:srgbClr val="FFC000"/>
                    </a:solidFill>
                  </a:rPr>
                  <a:t>genau </a:t>
                </a:r>
                <a:r>
                  <a:rPr lang="en-GB" sz="2000" dirty="0" err="1">
                    <a:solidFill>
                      <a:srgbClr val="FFC000"/>
                    </a:solidFill>
                  </a:rPr>
                  <a:t>eine</a:t>
                </a:r>
                <a:r>
                  <a:rPr lang="en-GB" sz="2000" dirty="0">
                    <a:solidFill>
                      <a:srgbClr val="FFC000"/>
                    </a:solidFill>
                  </a:rPr>
                  <a:t> </a:t>
                </a:r>
                <a:r>
                  <a:rPr lang="en-GB" sz="2000" dirty="0" err="1">
                    <a:solidFill>
                      <a:schemeClr val="bg1"/>
                    </a:solidFill>
                  </a:rPr>
                  <a:t>Lösung</a:t>
                </a:r>
                <a:endParaRPr lang="en-GB" sz="2000" dirty="0">
                  <a:solidFill>
                    <a:schemeClr val="bg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DE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577B330-E94F-9CFC-2A0D-B0D6F593F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22" y="5663078"/>
                <a:ext cx="3547109" cy="707886"/>
              </a:xfrm>
              <a:prstGeom prst="rect">
                <a:avLst/>
              </a:prstGeom>
              <a:blipFill>
                <a:blip r:embed="rId2"/>
                <a:stretch>
                  <a:fillRect t="-5172" b="-775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E376E4-2D7D-2B00-3D2F-F860628558D7}"/>
                  </a:ext>
                </a:extLst>
              </p:cNvPr>
              <p:cNvSpPr txBox="1"/>
              <p:nvPr/>
            </p:nvSpPr>
            <p:spPr>
              <a:xfrm>
                <a:off x="4377351" y="5663078"/>
                <a:ext cx="304783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chemeClr val="bg1"/>
                    </a:solidFill>
                  </a:rPr>
                  <a:t>Das LGS hat </a:t>
                </a:r>
                <a:r>
                  <a:rPr lang="en-GB" sz="2000" dirty="0" err="1">
                    <a:solidFill>
                      <a:srgbClr val="FFC000"/>
                    </a:solidFill>
                  </a:rPr>
                  <a:t>keine</a:t>
                </a:r>
                <a:r>
                  <a:rPr lang="en-GB" sz="2000" dirty="0">
                    <a:solidFill>
                      <a:schemeClr val="bg1"/>
                    </a:solidFill>
                  </a:rPr>
                  <a:t> </a:t>
                </a:r>
                <a:r>
                  <a:rPr lang="en-GB" sz="2000" dirty="0" err="1">
                    <a:solidFill>
                      <a:schemeClr val="bg1"/>
                    </a:solidFill>
                  </a:rPr>
                  <a:t>Lösung</a:t>
                </a:r>
                <a:endParaRPr lang="en-GB" sz="2000" dirty="0">
                  <a:solidFill>
                    <a:schemeClr val="bg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={ }</m:t>
                      </m:r>
                    </m:oMath>
                  </m:oMathPara>
                </a14:m>
                <a:endParaRPr lang="en-DE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E376E4-2D7D-2B00-3D2F-F860628558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351" y="5663078"/>
                <a:ext cx="3047830" cy="707886"/>
              </a:xfrm>
              <a:prstGeom prst="rect">
                <a:avLst/>
              </a:prstGeom>
              <a:blipFill>
                <a:blip r:embed="rId3"/>
                <a:stretch>
                  <a:fillRect t="-5172" b="-775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B2C2A0-C903-B816-4F40-782BACC00F8E}"/>
                  </a:ext>
                </a:extLst>
              </p:cNvPr>
              <p:cNvSpPr txBox="1"/>
              <p:nvPr/>
            </p:nvSpPr>
            <p:spPr>
              <a:xfrm>
                <a:off x="7744186" y="5663078"/>
                <a:ext cx="410569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chemeClr val="bg1"/>
                    </a:solidFill>
                  </a:rPr>
                  <a:t>Das LGS hat </a:t>
                </a:r>
                <a:r>
                  <a:rPr lang="en-GB" sz="2000" dirty="0" err="1">
                    <a:solidFill>
                      <a:srgbClr val="FFC000"/>
                    </a:solidFill>
                  </a:rPr>
                  <a:t>unendlich</a:t>
                </a:r>
                <a:r>
                  <a:rPr lang="en-GB" sz="2000" dirty="0">
                    <a:solidFill>
                      <a:srgbClr val="FFC000"/>
                    </a:solidFill>
                  </a:rPr>
                  <a:t> viele </a:t>
                </a:r>
                <a:r>
                  <a:rPr lang="en-GB" sz="2000" dirty="0" err="1">
                    <a:solidFill>
                      <a:schemeClr val="bg1"/>
                    </a:solidFill>
                  </a:rPr>
                  <a:t>Lösungen</a:t>
                </a:r>
                <a:endParaRPr lang="en-GB" sz="2000" dirty="0">
                  <a:solidFill>
                    <a:schemeClr val="bg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GB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+1}</m:t>
                      </m:r>
                    </m:oMath>
                  </m:oMathPara>
                </a14:m>
                <a:endParaRPr lang="en-DE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B2C2A0-C903-B816-4F40-782BACC00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4186" y="5663078"/>
                <a:ext cx="4105691" cy="707886"/>
              </a:xfrm>
              <a:prstGeom prst="rect">
                <a:avLst/>
              </a:prstGeom>
              <a:blipFill>
                <a:blip r:embed="rId4"/>
                <a:stretch>
                  <a:fillRect l="-1039" t="-5172" r="-890" b="-775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>
            <a:extLst>
              <a:ext uri="{FF2B5EF4-FFF2-40B4-BE49-F238E27FC236}">
                <a16:creationId xmlns:a16="http://schemas.microsoft.com/office/drawing/2014/main" id="{25E67382-9200-2355-866A-AAE02A0EC9C6}"/>
              </a:ext>
            </a:extLst>
          </p:cNvPr>
          <p:cNvGrpSpPr/>
          <p:nvPr/>
        </p:nvGrpSpPr>
        <p:grpSpPr>
          <a:xfrm>
            <a:off x="878654" y="2768711"/>
            <a:ext cx="2392456" cy="1018230"/>
            <a:chOff x="1265908" y="2768711"/>
            <a:chExt cx="2392456" cy="10182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A5B6F74-A5DC-FAA5-C1DD-F8BF5A1B3E72}"/>
                    </a:ext>
                  </a:extLst>
                </p:cNvPr>
                <p:cNvSpPr txBox="1"/>
                <p:nvPr/>
              </p:nvSpPr>
              <p:spPr>
                <a:xfrm>
                  <a:off x="1434177" y="2768711"/>
                  <a:ext cx="1809983" cy="4924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DE" sz="32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A5B6F74-A5DC-FAA5-C1DD-F8BF5A1B3E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4177" y="2768711"/>
                  <a:ext cx="1809983" cy="49244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1C82B172-C923-9EFF-3CD5-B443BBC07B92}"/>
                    </a:ext>
                  </a:extLst>
                </p:cNvPr>
                <p:cNvSpPr txBox="1"/>
                <p:nvPr/>
              </p:nvSpPr>
              <p:spPr>
                <a:xfrm>
                  <a:off x="1445202" y="3294498"/>
                  <a:ext cx="2116156" cy="4924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−1=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DE" sz="32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1C82B172-C923-9EFF-3CD5-B443BBC07B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45202" y="3294498"/>
                  <a:ext cx="2116156" cy="49244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D27A9E0-E799-6063-1565-829AB0C21586}"/>
                </a:ext>
              </a:extLst>
            </p:cNvPr>
            <p:cNvCxnSpPr>
              <a:cxnSpLocks/>
            </p:cNvCxnSpPr>
            <p:nvPr/>
          </p:nvCxnSpPr>
          <p:spPr>
            <a:xfrm>
              <a:off x="1265908" y="2870652"/>
              <a:ext cx="0" cy="8347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242F9CB-C022-1356-D552-D4369683F8AB}"/>
                </a:ext>
              </a:extLst>
            </p:cNvPr>
            <p:cNvCxnSpPr>
              <a:cxnSpLocks/>
            </p:cNvCxnSpPr>
            <p:nvPr/>
          </p:nvCxnSpPr>
          <p:spPr>
            <a:xfrm>
              <a:off x="3658364" y="2847657"/>
              <a:ext cx="0" cy="85782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0FF6FF8-AD1A-5761-D80E-0ED6C3296937}"/>
              </a:ext>
            </a:extLst>
          </p:cNvPr>
          <p:cNvGrpSpPr/>
          <p:nvPr/>
        </p:nvGrpSpPr>
        <p:grpSpPr>
          <a:xfrm>
            <a:off x="4662247" y="2768711"/>
            <a:ext cx="2392456" cy="1018230"/>
            <a:chOff x="5054136" y="2768711"/>
            <a:chExt cx="2392456" cy="10182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DFBC777B-A739-58ED-54DA-E8BA0A792EAC}"/>
                    </a:ext>
                  </a:extLst>
                </p:cNvPr>
                <p:cNvSpPr txBox="1"/>
                <p:nvPr/>
              </p:nvSpPr>
              <p:spPr>
                <a:xfrm>
                  <a:off x="5222405" y="2768711"/>
                  <a:ext cx="1809983" cy="4924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DE" sz="32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DFBC777B-A739-58ED-54DA-E8BA0A792EA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22405" y="2768711"/>
                  <a:ext cx="1809983" cy="49244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B81819A0-A5E8-32FC-98E0-C698BB1811D9}"/>
                    </a:ext>
                  </a:extLst>
                </p:cNvPr>
                <p:cNvSpPr txBox="1"/>
                <p:nvPr/>
              </p:nvSpPr>
              <p:spPr>
                <a:xfrm>
                  <a:off x="5233430" y="3294498"/>
                  <a:ext cx="2116156" cy="4924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−1=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DE" sz="32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B81819A0-A5E8-32FC-98E0-C698BB1811D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33430" y="3294498"/>
                  <a:ext cx="2116156" cy="49244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C09B89-8D11-14C6-BE09-FF3BD37CA637}"/>
                </a:ext>
              </a:extLst>
            </p:cNvPr>
            <p:cNvCxnSpPr>
              <a:cxnSpLocks/>
            </p:cNvCxnSpPr>
            <p:nvPr/>
          </p:nvCxnSpPr>
          <p:spPr>
            <a:xfrm>
              <a:off x="5054136" y="2870652"/>
              <a:ext cx="0" cy="8347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9673A16-6B31-7431-69AD-B153B46E1365}"/>
                </a:ext>
              </a:extLst>
            </p:cNvPr>
            <p:cNvCxnSpPr>
              <a:cxnSpLocks/>
            </p:cNvCxnSpPr>
            <p:nvPr/>
          </p:nvCxnSpPr>
          <p:spPr>
            <a:xfrm>
              <a:off x="7446592" y="2847657"/>
              <a:ext cx="0" cy="85782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682CF93-E268-FAD0-DDB0-839957FAB1D6}"/>
              </a:ext>
            </a:extLst>
          </p:cNvPr>
          <p:cNvGrpSpPr/>
          <p:nvPr/>
        </p:nvGrpSpPr>
        <p:grpSpPr>
          <a:xfrm>
            <a:off x="8556533" y="2768711"/>
            <a:ext cx="2392456" cy="1018230"/>
            <a:chOff x="8677835" y="2768711"/>
            <a:chExt cx="2392456" cy="101823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86BE92CF-5288-C7C7-B713-AB5E1FC6D70C}"/>
                    </a:ext>
                  </a:extLst>
                </p:cNvPr>
                <p:cNvSpPr txBox="1"/>
                <p:nvPr/>
              </p:nvSpPr>
              <p:spPr>
                <a:xfrm>
                  <a:off x="8846104" y="2768711"/>
                  <a:ext cx="1809983" cy="4924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DE" sz="32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86BE92CF-5288-C7C7-B713-AB5E1FC6D70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46104" y="2768711"/>
                  <a:ext cx="1809983" cy="492443"/>
                </a:xfrm>
                <a:prstGeom prst="rect">
                  <a:avLst/>
                </a:prstGeom>
                <a:blipFill>
                  <a:blip r:embed="rId9"/>
                  <a:stretch>
                    <a:fillRect l="-4167" r="-4861" b="-25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DBC1DF65-04AA-3F9A-925C-EA24A7BC01E5}"/>
                    </a:ext>
                  </a:extLst>
                </p:cNvPr>
                <p:cNvSpPr txBox="1"/>
                <p:nvPr/>
              </p:nvSpPr>
              <p:spPr>
                <a:xfrm>
                  <a:off x="8857129" y="3294498"/>
                  <a:ext cx="2116156" cy="4924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−1=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DE" sz="32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DBC1DF65-04AA-3F9A-925C-EA24A7BC01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57129" y="3294498"/>
                  <a:ext cx="2116156" cy="492443"/>
                </a:xfrm>
                <a:prstGeom prst="rect">
                  <a:avLst/>
                </a:prstGeom>
                <a:blipFill>
                  <a:blip r:embed="rId10"/>
                  <a:stretch>
                    <a:fillRect l="-595" r="-3571" b="-225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96289A5-BD64-668B-1EEC-AFC42E1297BD}"/>
                </a:ext>
              </a:extLst>
            </p:cNvPr>
            <p:cNvCxnSpPr>
              <a:cxnSpLocks/>
            </p:cNvCxnSpPr>
            <p:nvPr/>
          </p:nvCxnSpPr>
          <p:spPr>
            <a:xfrm>
              <a:off x="8677835" y="2870652"/>
              <a:ext cx="0" cy="8347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E11DE26-6ACD-34BC-7C4F-1255FC347A5E}"/>
                </a:ext>
              </a:extLst>
            </p:cNvPr>
            <p:cNvCxnSpPr>
              <a:cxnSpLocks/>
            </p:cNvCxnSpPr>
            <p:nvPr/>
          </p:nvCxnSpPr>
          <p:spPr>
            <a:xfrm>
              <a:off x="11070291" y="2847657"/>
              <a:ext cx="0" cy="85782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51A6522-6A3C-E516-75C7-977B47AF3F0B}"/>
                  </a:ext>
                </a:extLst>
              </p:cNvPr>
              <p:cNvSpPr txBox="1"/>
              <p:nvPr/>
            </p:nvSpPr>
            <p:spPr>
              <a:xfrm>
                <a:off x="920466" y="4279494"/>
                <a:ext cx="237238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−1=(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+1)+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51A6522-6A3C-E516-75C7-977B47AF3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66" y="4279494"/>
                <a:ext cx="2372381" cy="369332"/>
              </a:xfrm>
              <a:prstGeom prst="rect">
                <a:avLst/>
              </a:prstGeom>
              <a:blipFill>
                <a:blip r:embed="rId11"/>
                <a:stretch>
                  <a:fillRect l="-514" r="-1028" b="-344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EF1F3EC-DFA6-CCF4-308C-5CD745E56F46}"/>
                  </a:ext>
                </a:extLst>
              </p:cNvPr>
              <p:cNvSpPr txBox="1"/>
              <p:nvPr/>
            </p:nvSpPr>
            <p:spPr>
              <a:xfrm>
                <a:off x="922205" y="4714231"/>
                <a:ext cx="104105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EF1F3EC-DFA6-CCF4-308C-5CD745E56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205" y="4714231"/>
                <a:ext cx="1041054" cy="369332"/>
              </a:xfrm>
              <a:prstGeom prst="rect">
                <a:avLst/>
              </a:prstGeom>
              <a:blipFill>
                <a:blip r:embed="rId12"/>
                <a:stretch>
                  <a:fillRect l="-1170" r="-2924" b="-65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row: Curved Right 41">
            <a:extLst>
              <a:ext uri="{FF2B5EF4-FFF2-40B4-BE49-F238E27FC236}">
                <a16:creationId xmlns:a16="http://schemas.microsoft.com/office/drawing/2014/main" id="{F6CA318F-B1A0-8559-85A5-406302285D9F}"/>
              </a:ext>
            </a:extLst>
          </p:cNvPr>
          <p:cNvSpPr/>
          <p:nvPr/>
        </p:nvSpPr>
        <p:spPr>
          <a:xfrm>
            <a:off x="589328" y="3829569"/>
            <a:ext cx="620957" cy="1876137"/>
          </a:xfrm>
          <a:prstGeom prst="curvedRightArrow">
            <a:avLst>
              <a:gd name="adj1" fmla="val 5512"/>
              <a:gd name="adj2" fmla="val 50000"/>
              <a:gd name="adj3" fmla="val 25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04A9BC6-EB47-A7AF-48E7-4DE905DDC683}"/>
                  </a:ext>
                </a:extLst>
              </p:cNvPr>
              <p:cNvSpPr txBox="1"/>
              <p:nvPr/>
            </p:nvSpPr>
            <p:spPr>
              <a:xfrm>
                <a:off x="4701217" y="4236833"/>
                <a:ext cx="237135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−1=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04A9BC6-EB47-A7AF-48E7-4DE905DDC6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217" y="4236833"/>
                <a:ext cx="2371354" cy="369332"/>
              </a:xfrm>
              <a:prstGeom prst="rect">
                <a:avLst/>
              </a:prstGeom>
              <a:blipFill>
                <a:blip r:embed="rId13"/>
                <a:stretch>
                  <a:fillRect l="-257" r="-1028" b="-65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83EA5D3-FB37-EA15-930B-5517F783FBAD}"/>
                  </a:ext>
                </a:extLst>
              </p:cNvPr>
              <p:cNvSpPr txBox="1"/>
              <p:nvPr/>
            </p:nvSpPr>
            <p:spPr>
              <a:xfrm>
                <a:off x="4702956" y="4671570"/>
                <a:ext cx="103816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−1=1</m:t>
                      </m:r>
                    </m:oMath>
                  </m:oMathPara>
                </a14:m>
                <a:endParaRPr lang="en-DE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83EA5D3-FB37-EA15-930B-5517F783FB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956" y="4671570"/>
                <a:ext cx="1038168" cy="369332"/>
              </a:xfrm>
              <a:prstGeom prst="rect">
                <a:avLst/>
              </a:prstGeom>
              <a:blipFill>
                <a:blip r:embed="rId14"/>
                <a:stretch>
                  <a:fillRect l="-1170" r="-6433" b="-65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row: Curved Right 44">
            <a:extLst>
              <a:ext uri="{FF2B5EF4-FFF2-40B4-BE49-F238E27FC236}">
                <a16:creationId xmlns:a16="http://schemas.microsoft.com/office/drawing/2014/main" id="{51AA70D7-FA00-8FD6-BB02-7071B6A394BB}"/>
              </a:ext>
            </a:extLst>
          </p:cNvPr>
          <p:cNvSpPr/>
          <p:nvPr/>
        </p:nvSpPr>
        <p:spPr>
          <a:xfrm>
            <a:off x="4370079" y="3786908"/>
            <a:ext cx="620957" cy="1876137"/>
          </a:xfrm>
          <a:prstGeom prst="curvedRightArrow">
            <a:avLst>
              <a:gd name="adj1" fmla="val 5512"/>
              <a:gd name="adj2" fmla="val 50000"/>
              <a:gd name="adj3" fmla="val 25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CFBCDD0-3E7D-5627-F6EE-C95FC8BF1A9C}"/>
                  </a:ext>
                </a:extLst>
              </p:cNvPr>
              <p:cNvSpPr txBox="1"/>
              <p:nvPr/>
            </p:nvSpPr>
            <p:spPr>
              <a:xfrm>
                <a:off x="8603267" y="4194172"/>
                <a:ext cx="237238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DE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CFBCDD0-3E7D-5627-F6EE-C95FC8BF1A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3267" y="4194172"/>
                <a:ext cx="2372381" cy="369332"/>
              </a:xfrm>
              <a:prstGeom prst="rect">
                <a:avLst/>
              </a:prstGeom>
              <a:blipFill>
                <a:blip r:embed="rId15"/>
                <a:stretch>
                  <a:fillRect l="-257" r="-4370" b="-344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C782CFCA-C539-C0BB-D37E-61F22E428721}"/>
                  </a:ext>
                </a:extLst>
              </p:cNvPr>
              <p:cNvSpPr txBox="1"/>
              <p:nvPr/>
            </p:nvSpPr>
            <p:spPr>
              <a:xfrm>
                <a:off x="8605006" y="4628909"/>
                <a:ext cx="126739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−1=−1</m:t>
                      </m:r>
                    </m:oMath>
                  </m:oMathPara>
                </a14:m>
                <a:endParaRPr lang="en-DE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C782CFCA-C539-C0BB-D37E-61F22E4287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5006" y="4628909"/>
                <a:ext cx="1267398" cy="369332"/>
              </a:xfrm>
              <a:prstGeom prst="rect">
                <a:avLst/>
              </a:prstGeom>
              <a:blipFill>
                <a:blip r:embed="rId16"/>
                <a:stretch>
                  <a:fillRect l="-966" r="-5797" b="-65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row: Curved Right 47">
            <a:extLst>
              <a:ext uri="{FF2B5EF4-FFF2-40B4-BE49-F238E27FC236}">
                <a16:creationId xmlns:a16="http://schemas.microsoft.com/office/drawing/2014/main" id="{9E851160-70B3-4A25-1855-16CF1AFBB23B}"/>
              </a:ext>
            </a:extLst>
          </p:cNvPr>
          <p:cNvSpPr/>
          <p:nvPr/>
        </p:nvSpPr>
        <p:spPr>
          <a:xfrm>
            <a:off x="8272129" y="3744247"/>
            <a:ext cx="620957" cy="1876137"/>
          </a:xfrm>
          <a:prstGeom prst="curvedRightArrow">
            <a:avLst>
              <a:gd name="adj1" fmla="val 5512"/>
              <a:gd name="adj2" fmla="val 50000"/>
              <a:gd name="adj3" fmla="val 25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22E7F25-DEA9-BF80-7D57-2A460CB900F4}"/>
              </a:ext>
            </a:extLst>
          </p:cNvPr>
          <p:cNvCxnSpPr/>
          <p:nvPr/>
        </p:nvCxnSpPr>
        <p:spPr>
          <a:xfrm flipV="1">
            <a:off x="2413736" y="4886321"/>
            <a:ext cx="681317" cy="32316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7888346-AE5D-37B0-9F9B-238309B77859}"/>
              </a:ext>
            </a:extLst>
          </p:cNvPr>
          <p:cNvCxnSpPr>
            <a:cxnSpLocks/>
          </p:cNvCxnSpPr>
          <p:nvPr/>
        </p:nvCxnSpPr>
        <p:spPr>
          <a:xfrm>
            <a:off x="2524717" y="4928568"/>
            <a:ext cx="560701" cy="285989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39364D6-A968-06DE-1F84-5D7DB319755A}"/>
              </a:ext>
            </a:extLst>
          </p:cNvPr>
          <p:cNvCxnSpPr/>
          <p:nvPr/>
        </p:nvCxnSpPr>
        <p:spPr>
          <a:xfrm flipV="1">
            <a:off x="6339608" y="4797662"/>
            <a:ext cx="681317" cy="32316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C421791-E665-C7FE-0BCC-4B5F2BA4ED60}"/>
              </a:ext>
            </a:extLst>
          </p:cNvPr>
          <p:cNvCxnSpPr>
            <a:cxnSpLocks/>
          </p:cNvCxnSpPr>
          <p:nvPr/>
        </p:nvCxnSpPr>
        <p:spPr>
          <a:xfrm flipV="1">
            <a:off x="6411522" y="4941443"/>
            <a:ext cx="609403" cy="297699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9843052-B4FC-34E7-9961-1F796255C8F0}"/>
              </a:ext>
            </a:extLst>
          </p:cNvPr>
          <p:cNvCxnSpPr/>
          <p:nvPr/>
        </p:nvCxnSpPr>
        <p:spPr>
          <a:xfrm flipV="1">
            <a:off x="10538155" y="4813575"/>
            <a:ext cx="681317" cy="32316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74380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CBF5A-FC38-589B-9B3F-519D1EC2FC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Fun24,25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1E9E17-57DF-F664-FA8B-4C4B1414A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242" y="1250041"/>
            <a:ext cx="8665516" cy="41027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2603DC-D20F-D70E-7483-22155C8BAA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9373" y="5268889"/>
            <a:ext cx="9262282" cy="131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72369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B4A751-8F07-093D-AF8D-F931909DA7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Fun2</a:t>
            </a:r>
            <a:r>
              <a:rPr lang="ru-RU" dirty="0"/>
              <a:t>5</a:t>
            </a:r>
            <a:endParaRPr lang="en-D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2C005F-250D-EF1F-63C2-7AF64DBE7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568" y="2998792"/>
            <a:ext cx="10278863" cy="158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42794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Breitbild</PresentationFormat>
  <Paragraphs>34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Youtube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218</cp:revision>
  <dcterms:created xsi:type="dcterms:W3CDTF">2022-12-22T20:26:39Z</dcterms:created>
  <dcterms:modified xsi:type="dcterms:W3CDTF">2024-01-31T11:13:25Z</dcterms:modified>
</cp:coreProperties>
</file>