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5" r:id="rId3"/>
    <p:sldId id="258" r:id="rId4"/>
    <p:sldId id="279" r:id="rId5"/>
    <p:sldId id="278" r:id="rId6"/>
    <p:sldId id="280" r:id="rId7"/>
    <p:sldId id="282" r:id="rId8"/>
    <p:sldId id="277" r:id="rId9"/>
    <p:sldId id="281" r:id="rId10"/>
    <p:sldId id="283" r:id="rId11"/>
    <p:sldId id="284" r:id="rId12"/>
    <p:sldId id="273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23F0946-D276-A946-9000-1C1C55BA5E4B}"/>
    <pc:docChg chg="custSel addSld modSld">
      <pc:chgData name="Abels, Patrick" userId="ba666de4-0d21-43a6-8e66-51a18aae1b4a" providerId="ADAL" clId="{A23F0946-D276-A946-9000-1C1C55BA5E4B}" dt="2024-02-02T08:15:30.127" v="122" actId="20577"/>
      <pc:docMkLst>
        <pc:docMk/>
      </pc:docMkLst>
      <pc:sldChg chg="modSp new mod modClrScheme chgLayout">
        <pc:chgData name="Abels, Patrick" userId="ba666de4-0d21-43a6-8e66-51a18aae1b4a" providerId="ADAL" clId="{A23F0946-D276-A946-9000-1C1C55BA5E4B}" dt="2024-02-02T08:15:30.127" v="122" actId="20577"/>
        <pc:sldMkLst>
          <pc:docMk/>
          <pc:sldMk cId="900770435" sldId="285"/>
        </pc:sldMkLst>
        <pc:spChg chg="mod ord">
          <ac:chgData name="Abels, Patrick" userId="ba666de4-0d21-43a6-8e66-51a18aae1b4a" providerId="ADAL" clId="{A23F0946-D276-A946-9000-1C1C55BA5E4B}" dt="2024-02-02T08:15:30.127" v="122" actId="20577"/>
          <ac:spMkLst>
            <pc:docMk/>
            <pc:sldMk cId="900770435" sldId="285"/>
            <ac:spMk id="2" creationId="{535B54E5-0E47-16B8-8E90-2A6989B603A8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4C0A60B4-0681-CE45-B1FD-241F25D94689}"/>
    <pc:docChg chg="modSld">
      <pc:chgData name="Abels, Patrick" userId="ba666de4-0d21-43a6-8e66-51a18aae1b4a" providerId="ADAL" clId="{4C0A60B4-0681-CE45-B1FD-241F25D94689}" dt="2023-12-11T11:05:24.282" v="2" actId="20577"/>
      <pc:docMkLst>
        <pc:docMk/>
      </pc:docMkLst>
      <pc:sldChg chg="modSp">
        <pc:chgData name="Abels, Patrick" userId="ba666de4-0d21-43a6-8e66-51a18aae1b4a" providerId="ADAL" clId="{4C0A60B4-0681-CE45-B1FD-241F25D94689}" dt="2023-12-11T11:05:24.282" v="2" actId="20577"/>
        <pc:sldMkLst>
          <pc:docMk/>
          <pc:sldMk cId="2987719689" sldId="280"/>
        </pc:sldMkLst>
        <pc:spChg chg="mod">
          <ac:chgData name="Abels, Patrick" userId="ba666de4-0d21-43a6-8e66-51a18aae1b4a" providerId="ADAL" clId="{4C0A60B4-0681-CE45-B1FD-241F25D94689}" dt="2023-12-11T11:05:24.282" v="2" actId="20577"/>
          <ac:spMkLst>
            <pc:docMk/>
            <pc:sldMk cId="2987719689" sldId="280"/>
            <ac:spMk id="2" creationId="{BF026697-D187-F7B0-0908-8B94BEAE87CF}"/>
          </ac:spMkLst>
        </pc:spChg>
      </pc:sldChg>
    </pc:docChg>
  </pc:docChgLst>
  <pc:docChgLst>
    <pc:chgData name="Abels, Patrick" userId="ba666de4-0d21-43a6-8e66-51a18aae1b4a" providerId="ADAL" clId="{FA49A545-90DC-4DCB-8572-7793A99D8817}"/>
    <pc:docChg chg="undo custSel addSld modSld sldOrd">
      <pc:chgData name="Abels, Patrick" userId="ba666de4-0d21-43a6-8e66-51a18aae1b4a" providerId="ADAL" clId="{FA49A545-90DC-4DCB-8572-7793A99D8817}" dt="2023-12-14T19:24:20.411" v="1062" actId="20577"/>
      <pc:docMkLst>
        <pc:docMk/>
      </pc:docMkLst>
      <pc:sldChg chg="modSp mod">
        <pc:chgData name="Abels, Patrick" userId="ba666de4-0d21-43a6-8e66-51a18aae1b4a" providerId="ADAL" clId="{FA49A545-90DC-4DCB-8572-7793A99D8817}" dt="2023-12-14T19:24:20.411" v="1062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A49A545-90DC-4DCB-8572-7793A99D8817}" dt="2023-12-14T19:24:20.411" v="1062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FA49A545-90DC-4DCB-8572-7793A99D8817}" dt="2023-12-14T19:21:55.188" v="982" actId="1076"/>
        <pc:sldMkLst>
          <pc:docMk/>
          <pc:sldMk cId="1722427942" sldId="273"/>
        </pc:sldMkLst>
        <pc:spChg chg="mod">
          <ac:chgData name="Abels, Patrick" userId="ba666de4-0d21-43a6-8e66-51a18aae1b4a" providerId="ADAL" clId="{FA49A545-90DC-4DCB-8572-7793A99D8817}" dt="2023-12-14T19:19:01.501" v="97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FA49A545-90DC-4DCB-8572-7793A99D8817}" dt="2023-12-14T19:19:03.581" v="977" actId="478"/>
          <ac:picMkLst>
            <pc:docMk/>
            <pc:sldMk cId="1722427942" sldId="273"/>
            <ac:picMk id="3" creationId="{0A7378BE-2A7A-1AC2-B095-AA390DE5AAA2}"/>
          </ac:picMkLst>
        </pc:picChg>
        <pc:picChg chg="add mod">
          <ac:chgData name="Abels, Patrick" userId="ba666de4-0d21-43a6-8e66-51a18aae1b4a" providerId="ADAL" clId="{FA49A545-90DC-4DCB-8572-7793A99D8817}" dt="2023-12-14T19:21:55.188" v="982" actId="1076"/>
          <ac:picMkLst>
            <pc:docMk/>
            <pc:sldMk cId="1722427942" sldId="273"/>
            <ac:picMk id="5" creationId="{3D4C30B7-7A5E-FE38-C6F9-4380A42569BF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9:01:54.093" v="3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FA49A545-90DC-4DCB-8572-7793A99D8817}" dt="2023-12-14T19:01:24.706" v="342" actId="6549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FA49A545-90DC-4DCB-8572-7793A99D8817}" dt="2023-12-14T19:01:54.093" v="347" actId="1076"/>
          <ac:picMkLst>
            <pc:docMk/>
            <pc:sldMk cId="4227723690" sldId="277"/>
            <ac:picMk id="4" creationId="{1087B5E0-FACE-F5E2-5B4F-E49DD15725DF}"/>
          </ac:picMkLst>
        </pc:picChg>
        <pc:picChg chg="del">
          <ac:chgData name="Abels, Patrick" userId="ba666de4-0d21-43a6-8e66-51a18aae1b4a" providerId="ADAL" clId="{FA49A545-90DC-4DCB-8572-7793A99D8817}" dt="2023-12-14T19:01:18.404" v="339" actId="478"/>
          <ac:picMkLst>
            <pc:docMk/>
            <pc:sldMk cId="4227723690" sldId="277"/>
            <ac:picMk id="5" creationId="{60B4102F-C3F4-1AF6-CA85-6DC82AB31752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8:59:53.059" v="338" actId="1076"/>
        <pc:sldMkLst>
          <pc:docMk/>
          <pc:sldMk cId="3057575422" sldId="278"/>
        </pc:sldMkLst>
        <pc:spChg chg="del mod">
          <ac:chgData name="Abels, Patrick" userId="ba666de4-0d21-43a6-8e66-51a18aae1b4a" providerId="ADAL" clId="{FA49A545-90DC-4DCB-8572-7793A99D8817}" dt="2023-12-14T18:59:37.178" v="335" actId="478"/>
          <ac:spMkLst>
            <pc:docMk/>
            <pc:sldMk cId="3057575422" sldId="278"/>
            <ac:spMk id="2" creationId="{C1386784-884E-BD8D-1600-FB91646BC833}"/>
          </ac:spMkLst>
        </pc:spChg>
        <pc:picChg chg="add mod modCrop">
          <ac:chgData name="Abels, Patrick" userId="ba666de4-0d21-43a6-8e66-51a18aae1b4a" providerId="ADAL" clId="{FA49A545-90DC-4DCB-8572-7793A99D8817}" dt="2023-12-14T18:59:42.481" v="337" actId="1076"/>
          <ac:picMkLst>
            <pc:docMk/>
            <pc:sldMk cId="3057575422" sldId="278"/>
            <ac:picMk id="4" creationId="{37CB99BF-9881-44D1-031B-955E362A5BF4}"/>
          </ac:picMkLst>
        </pc:picChg>
        <pc:picChg chg="add mod modCrop">
          <ac:chgData name="Abels, Patrick" userId="ba666de4-0d21-43a6-8e66-51a18aae1b4a" providerId="ADAL" clId="{FA49A545-90DC-4DCB-8572-7793A99D8817}" dt="2023-12-14T18:59:53.059" v="338" actId="1076"/>
          <ac:picMkLst>
            <pc:docMk/>
            <pc:sldMk cId="3057575422" sldId="278"/>
            <ac:picMk id="6" creationId="{9C8F1477-1578-C85A-0547-E1C913D6A954}"/>
          </ac:picMkLst>
        </pc:picChg>
      </pc:sldChg>
      <pc:sldChg chg="modSp mod">
        <pc:chgData name="Abels, Patrick" userId="ba666de4-0d21-43a6-8e66-51a18aae1b4a" providerId="ADAL" clId="{FA49A545-90DC-4DCB-8572-7793A99D8817}" dt="2023-12-14T15:42:10.176" v="29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FA49A545-90DC-4DCB-8572-7793A99D8817}" dt="2023-12-14T15:42:10.176" v="29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addSp modSp mod">
        <pc:chgData name="Abels, Patrick" userId="ba666de4-0d21-43a6-8e66-51a18aae1b4a" providerId="ADAL" clId="{FA49A545-90DC-4DCB-8572-7793A99D8817}" dt="2023-12-14T15:46:26.953" v="259" actId="1076"/>
        <pc:sldMkLst>
          <pc:docMk/>
          <pc:sldMk cId="2987719689" sldId="280"/>
        </pc:sldMkLst>
        <pc:spChg chg="mod">
          <ac:chgData name="Abels, Patrick" userId="ba666de4-0d21-43a6-8e66-51a18aae1b4a" providerId="ADAL" clId="{FA49A545-90DC-4DCB-8572-7793A99D8817}" dt="2023-12-14T15:46:01.587" v="253" actId="20577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FA49A545-90DC-4DCB-8572-7793A99D8817}" dt="2023-12-14T15:42:29.505" v="54" actId="20577"/>
          <ac:spMkLst>
            <pc:docMk/>
            <pc:sldMk cId="2987719689" sldId="280"/>
            <ac:spMk id="3" creationId="{9F615CF2-8673-DEAB-9343-226B9AAB8B31}"/>
          </ac:spMkLst>
        </pc:spChg>
        <pc:cxnChg chg="add mod">
          <ac:chgData name="Abels, Patrick" userId="ba666de4-0d21-43a6-8e66-51a18aae1b4a" providerId="ADAL" clId="{FA49A545-90DC-4DCB-8572-7793A99D8817}" dt="2023-12-14T15:46:19.114" v="257" actId="1076"/>
          <ac:cxnSpMkLst>
            <pc:docMk/>
            <pc:sldMk cId="2987719689" sldId="280"/>
            <ac:cxnSpMk id="5" creationId="{DAF28501-C837-59FC-9596-DEB8D4419E6E}"/>
          </ac:cxnSpMkLst>
        </pc:cxnChg>
        <pc:cxnChg chg="add mod">
          <ac:chgData name="Abels, Patrick" userId="ba666de4-0d21-43a6-8e66-51a18aae1b4a" providerId="ADAL" clId="{FA49A545-90DC-4DCB-8572-7793A99D8817}" dt="2023-12-14T15:46:26.953" v="259" actId="1076"/>
          <ac:cxnSpMkLst>
            <pc:docMk/>
            <pc:sldMk cId="2987719689" sldId="280"/>
            <ac:cxnSpMk id="6" creationId="{DEF245BA-18C9-FAC0-5868-5A71A580CFF4}"/>
          </ac:cxnSpMkLst>
        </pc:cxnChg>
      </pc:sldChg>
      <pc:sldChg chg="addSp modSp new mod ord">
        <pc:chgData name="Abels, Patrick" userId="ba666de4-0d21-43a6-8e66-51a18aae1b4a" providerId="ADAL" clId="{FA49A545-90DC-4DCB-8572-7793A99D8817}" dt="2023-12-14T19:05:13.769" v="453" actId="404"/>
        <pc:sldMkLst>
          <pc:docMk/>
          <pc:sldMk cId="3950680395" sldId="281"/>
        </pc:sldMkLst>
        <pc:spChg chg="mod">
          <ac:chgData name="Abels, Patrick" userId="ba666de4-0d21-43a6-8e66-51a18aae1b4a" providerId="ADAL" clId="{FA49A545-90DC-4DCB-8572-7793A99D8817}" dt="2023-12-14T19:05:13.769" v="453" actId="404"/>
          <ac:spMkLst>
            <pc:docMk/>
            <pc:sldMk cId="3950680395" sldId="281"/>
            <ac:spMk id="2" creationId="{C618311F-0BC9-D965-0D9D-C398D6016CB8}"/>
          </ac:spMkLst>
        </pc:spChg>
        <pc:picChg chg="add mod">
          <ac:chgData name="Abels, Patrick" userId="ba666de4-0d21-43a6-8e66-51a18aae1b4a" providerId="ADAL" clId="{FA49A545-90DC-4DCB-8572-7793A99D8817}" dt="2023-12-14T19:03:44.466" v="420" actId="1076"/>
          <ac:picMkLst>
            <pc:docMk/>
            <pc:sldMk cId="3950680395" sldId="281"/>
            <ac:picMk id="4" creationId="{7A3C1144-25D5-4470-0F00-A75CA126B6ED}"/>
          </ac:picMkLst>
        </pc:picChg>
      </pc:sldChg>
      <pc:sldChg chg="modSp add mod ord">
        <pc:chgData name="Abels, Patrick" userId="ba666de4-0d21-43a6-8e66-51a18aae1b4a" providerId="ADAL" clId="{FA49A545-90DC-4DCB-8572-7793A99D8817}" dt="2023-12-14T19:05:09.718" v="452" actId="404"/>
        <pc:sldMkLst>
          <pc:docMk/>
          <pc:sldMk cId="1985523388" sldId="282"/>
        </pc:sldMkLst>
        <pc:spChg chg="mod">
          <ac:chgData name="Abels, Patrick" userId="ba666de4-0d21-43a6-8e66-51a18aae1b4a" providerId="ADAL" clId="{FA49A545-90DC-4DCB-8572-7793A99D8817}" dt="2023-12-14T19:05:09.718" v="452" actId="404"/>
          <ac:spMkLst>
            <pc:docMk/>
            <pc:sldMk cId="1985523388" sldId="282"/>
            <ac:spMk id="2" creationId="{C618311F-0BC9-D965-0D9D-C398D6016CB8}"/>
          </ac:spMkLst>
        </pc:spChg>
      </pc:sldChg>
      <pc:sldChg chg="addSp delSp modSp new mod">
        <pc:chgData name="Abels, Patrick" userId="ba666de4-0d21-43a6-8e66-51a18aae1b4a" providerId="ADAL" clId="{FA49A545-90DC-4DCB-8572-7793A99D8817}" dt="2023-12-14T19:16:34.598" v="958" actId="207"/>
        <pc:sldMkLst>
          <pc:docMk/>
          <pc:sldMk cId="1969743803" sldId="283"/>
        </pc:sldMkLst>
        <pc:spChg chg="mod">
          <ac:chgData name="Abels, Patrick" userId="ba666de4-0d21-43a6-8e66-51a18aae1b4a" providerId="ADAL" clId="{FA49A545-90DC-4DCB-8572-7793A99D8817}" dt="2023-12-14T19:16:34.598" v="958" actId="207"/>
          <ac:spMkLst>
            <pc:docMk/>
            <pc:sldMk cId="1969743803" sldId="283"/>
            <ac:spMk id="2" creationId="{C76BE0AD-82F3-417E-0871-8CF74779D9C7}"/>
          </ac:spMkLst>
        </pc:spChg>
        <pc:spChg chg="mod">
          <ac:chgData name="Abels, Patrick" userId="ba666de4-0d21-43a6-8e66-51a18aae1b4a" providerId="ADAL" clId="{FA49A545-90DC-4DCB-8572-7793A99D8817}" dt="2023-12-14T19:06:03.859" v="479" actId="14100"/>
          <ac:spMkLst>
            <pc:docMk/>
            <pc:sldMk cId="1969743803" sldId="283"/>
            <ac:spMk id="3" creationId="{9EBC646D-0F5F-984B-0CE1-41ED874A4973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4" creationId="{8577B330-E94F-9CFC-2A0D-B0D6F593F14E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5" creationId="{0FE376E4-2D7D-2B00-3D2F-F860628558D7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6" creationId="{C5B2C2A0-C903-B816-4F40-782BACC00F8E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5" creationId="{CB703C37-474F-1C90-A652-746ECFB7AC28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9" creationId="{31466A09-7F2C-6B3D-88AE-3BAB52D091C2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20" creationId="{AE49D052-1754-C452-2515-1F9E89B2FB05}"/>
          </ac:spMkLst>
        </pc:spChg>
        <pc:cxnChg chg="add mod">
          <ac:chgData name="Abels, Patrick" userId="ba666de4-0d21-43a6-8e66-51a18aae1b4a" providerId="ADAL" clId="{FA49A545-90DC-4DCB-8572-7793A99D8817}" dt="2023-12-14T19:10:46.911" v="838" actId="14100"/>
          <ac:cxnSpMkLst>
            <pc:docMk/>
            <pc:sldMk cId="1969743803" sldId="283"/>
            <ac:cxnSpMk id="8" creationId="{2F7ACAF9-E000-24FE-A924-F46910C10EE4}"/>
          </ac:cxnSpMkLst>
        </pc:cxnChg>
        <pc:cxnChg chg="add mod">
          <ac:chgData name="Abels, Patrick" userId="ba666de4-0d21-43a6-8e66-51a18aae1b4a" providerId="ADAL" clId="{FA49A545-90DC-4DCB-8572-7793A99D8817}" dt="2023-12-14T19:15:16.033" v="936" actId="14100"/>
          <ac:cxnSpMkLst>
            <pc:docMk/>
            <pc:sldMk cId="1969743803" sldId="283"/>
            <ac:cxnSpMk id="9" creationId="{630D84EE-1F10-F041-C06A-3DD3FAAAE40D}"/>
          </ac:cxnSpMkLst>
        </pc:cxnChg>
        <pc:cxnChg chg="add mod">
          <ac:chgData name="Abels, Patrick" userId="ba666de4-0d21-43a6-8e66-51a18aae1b4a" providerId="ADAL" clId="{FA49A545-90DC-4DCB-8572-7793A99D8817}" dt="2023-12-14T19:10:49.544" v="839" actId="14100"/>
          <ac:cxnSpMkLst>
            <pc:docMk/>
            <pc:sldMk cId="1969743803" sldId="283"/>
            <ac:cxnSpMk id="10" creationId="{FFE5AD45-D30C-0E73-E895-A42EA8716871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2" creationId="{55FBD6C4-FEB2-BEA1-9502-1984CEF734E0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3" creationId="{FE7014D0-B7F4-81D4-5313-27895D49EEBD}"/>
          </ac:cxnSpMkLst>
        </pc:cxnChg>
        <pc:cxnChg chg="add mod">
          <ac:chgData name="Abels, Patrick" userId="ba666de4-0d21-43a6-8e66-51a18aae1b4a" providerId="ADAL" clId="{FA49A545-90DC-4DCB-8572-7793A99D8817}" dt="2023-12-14T19:13:06.931" v="909" actId="1076"/>
          <ac:cxnSpMkLst>
            <pc:docMk/>
            <pc:sldMk cId="1969743803" sldId="283"/>
            <ac:cxnSpMk id="25" creationId="{B78B0553-1FEC-89A2-01F0-116B4005E2D2}"/>
          </ac:cxnSpMkLst>
        </pc:cxnChg>
        <pc:cxnChg chg="add mod">
          <ac:chgData name="Abels, Patrick" userId="ba666de4-0d21-43a6-8e66-51a18aae1b4a" providerId="ADAL" clId="{FA49A545-90DC-4DCB-8572-7793A99D8817}" dt="2023-12-14T19:13:21.664" v="915" actId="14100"/>
          <ac:cxnSpMkLst>
            <pc:docMk/>
            <pc:sldMk cId="1969743803" sldId="283"/>
            <ac:cxnSpMk id="26" creationId="{AC21F194-4849-515D-419C-353B844F0AAC}"/>
          </ac:cxnSpMkLst>
        </pc:cxnChg>
        <pc:cxnChg chg="add mod">
          <ac:chgData name="Abels, Patrick" userId="ba666de4-0d21-43a6-8e66-51a18aae1b4a" providerId="ADAL" clId="{FA49A545-90DC-4DCB-8572-7793A99D8817}" dt="2023-12-14T19:14:02.777" v="921" actId="1076"/>
          <ac:cxnSpMkLst>
            <pc:docMk/>
            <pc:sldMk cId="1969743803" sldId="283"/>
            <ac:cxnSpMk id="27" creationId="{481E2EBE-2641-39A5-8356-1272DBA5A575}"/>
          </ac:cxnSpMkLst>
        </pc:cxnChg>
        <pc:cxnChg chg="add del mod">
          <ac:chgData name="Abels, Patrick" userId="ba666de4-0d21-43a6-8e66-51a18aae1b4a" providerId="ADAL" clId="{FA49A545-90DC-4DCB-8572-7793A99D8817}" dt="2023-12-14T19:13:50.595" v="920" actId="478"/>
          <ac:cxnSpMkLst>
            <pc:docMk/>
            <pc:sldMk cId="1969743803" sldId="283"/>
            <ac:cxnSpMk id="28" creationId="{20752F50-0AAF-E070-D4D7-67A4BA5174FC}"/>
          </ac:cxnSpMkLst>
        </pc:cxnChg>
      </pc:sldChg>
      <pc:sldChg chg="addSp delSp modSp new mod">
        <pc:chgData name="Abels, Patrick" userId="ba666de4-0d21-43a6-8e66-51a18aae1b4a" providerId="ADAL" clId="{FA49A545-90DC-4DCB-8572-7793A99D8817}" dt="2023-12-14T19:22:42.271" v="998" actId="1037"/>
        <pc:sldMkLst>
          <pc:docMk/>
          <pc:sldMk cId="3935385422" sldId="284"/>
        </pc:sldMkLst>
        <pc:spChg chg="del">
          <ac:chgData name="Abels, Patrick" userId="ba666de4-0d21-43a6-8e66-51a18aae1b4a" providerId="ADAL" clId="{FA49A545-90DC-4DCB-8572-7793A99D8817}" dt="2023-12-14T19:17:02.796" v="965" actId="478"/>
          <ac:spMkLst>
            <pc:docMk/>
            <pc:sldMk cId="3935385422" sldId="284"/>
            <ac:spMk id="2" creationId="{AA619996-D186-88BB-A529-28D8679248A9}"/>
          </ac:spMkLst>
        </pc:spChg>
        <pc:spChg chg="mod">
          <ac:chgData name="Abels, Patrick" userId="ba666de4-0d21-43a6-8e66-51a18aae1b4a" providerId="ADAL" clId="{FA49A545-90DC-4DCB-8572-7793A99D8817}" dt="2023-12-14T19:17:15.072" v="968" actId="20577"/>
          <ac:spMkLst>
            <pc:docMk/>
            <pc:sldMk cId="3935385422" sldId="284"/>
            <ac:spMk id="3" creationId="{7D914A29-ECD2-FE9E-6952-90E00A9049B1}"/>
          </ac:spMkLst>
        </pc:spChg>
        <pc:picChg chg="add mod">
          <ac:chgData name="Abels, Patrick" userId="ba666de4-0d21-43a6-8e66-51a18aae1b4a" providerId="ADAL" clId="{FA49A545-90DC-4DCB-8572-7793A99D8817}" dt="2023-12-14T19:22:42.271" v="998" actId="1037"/>
          <ac:picMkLst>
            <pc:docMk/>
            <pc:sldMk cId="3935385422" sldId="284"/>
            <ac:picMk id="5" creationId="{3E51A182-CE62-EE05-0991-9D2845961BA3}"/>
          </ac:picMkLst>
        </pc:picChg>
        <pc:picChg chg="add mod">
          <ac:chgData name="Abels, Patrick" userId="ba666de4-0d21-43a6-8e66-51a18aae1b4a" providerId="ADAL" clId="{FA49A545-90DC-4DCB-8572-7793A99D8817}" dt="2023-12-14T19:22:33.734" v="994" actId="1076"/>
          <ac:picMkLst>
            <pc:docMk/>
            <pc:sldMk cId="3935385422" sldId="284"/>
            <ac:picMk id="7" creationId="{348E479B-36D5-96D0-E9FB-1D232440ADBB}"/>
          </ac:picMkLst>
        </pc:pic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02059FC4-8CB0-4AC6-A848-8C7B06A7C8D9}"/>
    <pc:docChg chg="custSel addSld delSld modSld">
      <pc:chgData name="Abels, Patrick" userId="ba666de4-0d21-43a6-8e66-51a18aae1b4a" providerId="ADAL" clId="{02059FC4-8CB0-4AC6-A848-8C7B06A7C8D9}" dt="2023-12-10T16:22:10.163" v="1147" actId="1076"/>
      <pc:docMkLst>
        <pc:docMk/>
      </pc:docMkLst>
      <pc:sldChg chg="modSp mod">
        <pc:chgData name="Abels, Patrick" userId="ba666de4-0d21-43a6-8e66-51a18aae1b4a" providerId="ADAL" clId="{02059FC4-8CB0-4AC6-A848-8C7B06A7C8D9}" dt="2023-12-10T16:06:32.773" v="167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02059FC4-8CB0-4AC6-A848-8C7B06A7C8D9}" dt="2023-12-10T16:06:32.773" v="167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del">
        <pc:chgData name="Abels, Patrick" userId="ba666de4-0d21-43a6-8e66-51a18aae1b4a" providerId="ADAL" clId="{02059FC4-8CB0-4AC6-A848-8C7B06A7C8D9}" dt="2023-12-10T16:06:58.295" v="173" actId="4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02059FC4-8CB0-4AC6-A848-8C7B06A7C8D9}" dt="2023-12-10T16:06:54.622" v="172" actId="47"/>
        <pc:sldMkLst>
          <pc:docMk/>
          <pc:sldMk cId="4195507967" sldId="268"/>
        </pc:sldMkLst>
      </pc:sldChg>
      <pc:sldChg chg="del">
        <pc:chgData name="Abels, Patrick" userId="ba666de4-0d21-43a6-8e66-51a18aae1b4a" providerId="ADAL" clId="{02059FC4-8CB0-4AC6-A848-8C7B06A7C8D9}" dt="2023-12-10T16:06:51.322" v="169" actId="47"/>
        <pc:sldMkLst>
          <pc:docMk/>
          <pc:sldMk cId="1535252720" sldId="269"/>
        </pc:sldMkLst>
      </pc:sldChg>
      <pc:sldChg chg="addSp modSp mod">
        <pc:chgData name="Abels, Patrick" userId="ba666de4-0d21-43a6-8e66-51a18aae1b4a" providerId="ADAL" clId="{02059FC4-8CB0-4AC6-A848-8C7B06A7C8D9}" dt="2023-12-10T16:21:58.801" v="1143" actId="1076"/>
        <pc:sldMkLst>
          <pc:docMk/>
          <pc:sldMk cId="1722427942" sldId="273"/>
        </pc:sldMkLst>
        <pc:spChg chg="mod">
          <ac:chgData name="Abels, Patrick" userId="ba666de4-0d21-43a6-8e66-51a18aae1b4a" providerId="ADAL" clId="{02059FC4-8CB0-4AC6-A848-8C7B06A7C8D9}" dt="2023-12-10T16:21:52.008" v="1140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02059FC4-8CB0-4AC6-A848-8C7B06A7C8D9}" dt="2023-12-10T16:21:58.801" v="1143" actId="1076"/>
          <ac:picMkLst>
            <pc:docMk/>
            <pc:sldMk cId="1722427942" sldId="273"/>
            <ac:picMk id="3" creationId="{0A7378BE-2A7A-1AC2-B095-AA390DE5AAA2}"/>
          </ac:picMkLst>
        </pc:picChg>
      </pc:sldChg>
      <pc:sldChg chg="del">
        <pc:chgData name="Abels, Patrick" userId="ba666de4-0d21-43a6-8e66-51a18aae1b4a" providerId="ADAL" clId="{02059FC4-8CB0-4AC6-A848-8C7B06A7C8D9}" dt="2023-12-10T16:06:50.373" v="168" actId="47"/>
        <pc:sldMkLst>
          <pc:docMk/>
          <pc:sldMk cId="2066371292" sldId="274"/>
        </pc:sldMkLst>
      </pc:sldChg>
      <pc:sldChg chg="del">
        <pc:chgData name="Abels, Patrick" userId="ba666de4-0d21-43a6-8e66-51a18aae1b4a" providerId="ADAL" clId="{02059FC4-8CB0-4AC6-A848-8C7B06A7C8D9}" dt="2023-12-10T16:06:52.144" v="170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02059FC4-8CB0-4AC6-A848-8C7B06A7C8D9}" dt="2023-12-10T16:06:53.117" v="171" actId="47"/>
        <pc:sldMkLst>
          <pc:docMk/>
          <pc:sldMk cId="102192478" sldId="276"/>
        </pc:sldMkLst>
      </pc:sldChg>
      <pc:sldChg chg="addSp delSp modSp mod">
        <pc:chgData name="Abels, Patrick" userId="ba666de4-0d21-43a6-8e66-51a18aae1b4a" providerId="ADAL" clId="{02059FC4-8CB0-4AC6-A848-8C7B06A7C8D9}" dt="2023-12-10T16:22:10.163" v="11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02059FC4-8CB0-4AC6-A848-8C7B06A7C8D9}" dt="2023-12-10T16:21:30.880" v="1133" actId="6549"/>
          <ac:spMkLst>
            <pc:docMk/>
            <pc:sldMk cId="4227723690" sldId="277"/>
            <ac:spMk id="3" creationId="{01ECBF5A-FC38-589B-9B3F-519D1EC2FC51}"/>
          </ac:spMkLst>
        </pc:spChg>
        <pc:picChg chg="del">
          <ac:chgData name="Abels, Patrick" userId="ba666de4-0d21-43a6-8e66-51a18aae1b4a" providerId="ADAL" clId="{02059FC4-8CB0-4AC6-A848-8C7B06A7C8D9}" dt="2023-12-10T16:20:49.507" v="1125" actId="478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02059FC4-8CB0-4AC6-A848-8C7B06A7C8D9}" dt="2023-12-10T16:22:10.163" v="1147" actId="1076"/>
          <ac:picMkLst>
            <pc:docMk/>
            <pc:sldMk cId="4227723690" sldId="277"/>
            <ac:picMk id="5" creationId="{60B4102F-C3F4-1AF6-CA85-6DC82AB31752}"/>
          </ac:picMkLst>
        </pc:picChg>
        <pc:picChg chg="del">
          <ac:chgData name="Abels, Patrick" userId="ba666de4-0d21-43a6-8e66-51a18aae1b4a" providerId="ADAL" clId="{02059FC4-8CB0-4AC6-A848-8C7B06A7C8D9}" dt="2023-12-10T16:20:50.248" v="1126" actId="478"/>
          <ac:picMkLst>
            <pc:docMk/>
            <pc:sldMk cId="4227723690" sldId="277"/>
            <ac:picMk id="6" creationId="{B982B1F7-E00A-73E9-5564-9834685284A1}"/>
          </ac:picMkLst>
        </pc:picChg>
        <pc:picChg chg="add del mod modCrop">
          <ac:chgData name="Abels, Patrick" userId="ba666de4-0d21-43a6-8e66-51a18aae1b4a" providerId="ADAL" clId="{02059FC4-8CB0-4AC6-A848-8C7B06A7C8D9}" dt="2023-12-10T16:21:46.773" v="1136" actId="21"/>
          <ac:picMkLst>
            <pc:docMk/>
            <pc:sldMk cId="4227723690" sldId="277"/>
            <ac:picMk id="7" creationId="{48CA2BAB-DD48-B242-5A1A-8CB23A366AC7}"/>
          </ac:picMkLst>
        </pc:picChg>
      </pc:sldChg>
      <pc:sldChg chg="modSp new mod">
        <pc:chgData name="Abels, Patrick" userId="ba666de4-0d21-43a6-8e66-51a18aae1b4a" providerId="ADAL" clId="{02059FC4-8CB0-4AC6-A848-8C7B06A7C8D9}" dt="2023-12-10T16:15:01.642" v="782" actId="404"/>
        <pc:sldMkLst>
          <pc:docMk/>
          <pc:sldMk cId="3057575422" sldId="278"/>
        </pc:sldMkLst>
        <pc:spChg chg="mod">
          <ac:chgData name="Abels, Patrick" userId="ba666de4-0d21-43a6-8e66-51a18aae1b4a" providerId="ADAL" clId="{02059FC4-8CB0-4AC6-A848-8C7B06A7C8D9}" dt="2023-12-10T16:15:01.642" v="782" actId="404"/>
          <ac:spMkLst>
            <pc:docMk/>
            <pc:sldMk cId="3057575422" sldId="278"/>
            <ac:spMk id="2" creationId="{C1386784-884E-BD8D-1600-FB91646BC833}"/>
          </ac:spMkLst>
        </pc:spChg>
      </pc:sldChg>
      <pc:sldChg chg="modSp new mod">
        <pc:chgData name="Abels, Patrick" userId="ba666de4-0d21-43a6-8e66-51a18aae1b4a" providerId="ADAL" clId="{02059FC4-8CB0-4AC6-A848-8C7B06A7C8D9}" dt="2023-12-10T16:07:47.970" v="228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02059FC4-8CB0-4AC6-A848-8C7B06A7C8D9}" dt="2023-12-10T16:07:47.970" v="228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modSp new mod">
        <pc:chgData name="Abels, Patrick" userId="ba666de4-0d21-43a6-8e66-51a18aae1b4a" providerId="ADAL" clId="{02059FC4-8CB0-4AC6-A848-8C7B06A7C8D9}" dt="2023-12-10T16:19:22.396" v="1121" actId="12"/>
        <pc:sldMkLst>
          <pc:docMk/>
          <pc:sldMk cId="2987719689" sldId="280"/>
        </pc:sldMkLst>
        <pc:spChg chg="mod">
          <ac:chgData name="Abels, Patrick" userId="ba666de4-0d21-43a6-8e66-51a18aae1b4a" providerId="ADAL" clId="{02059FC4-8CB0-4AC6-A848-8C7B06A7C8D9}" dt="2023-12-10T16:19:22.396" v="1121" actId="12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02059FC4-8CB0-4AC6-A848-8C7B06A7C8D9}" dt="2023-12-10T16:15:30.467" v="832" actId="14100"/>
          <ac:spMkLst>
            <pc:docMk/>
            <pc:sldMk cId="2987719689" sldId="280"/>
            <ac:spMk id="3" creationId="{9F615CF2-8673-DEAB-9343-226B9AAB8B31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6BE0AD-82F3-417E-0871-8CF74779D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Jede</a:t>
            </a:r>
            <a:r>
              <a:rPr lang="en-GB" dirty="0"/>
              <a:t> </a:t>
            </a:r>
            <a:r>
              <a:rPr lang="en-GB" dirty="0" err="1"/>
              <a:t>Lösung</a:t>
            </a:r>
            <a:r>
              <a:rPr lang="en-GB" dirty="0"/>
              <a:t> eines LGS </a:t>
            </a:r>
            <a:r>
              <a:rPr lang="en-GB" dirty="0" err="1"/>
              <a:t>entspricht</a:t>
            </a:r>
            <a:r>
              <a:rPr lang="en-GB" dirty="0"/>
              <a:t> einem </a:t>
            </a:r>
            <a:r>
              <a:rPr lang="en-GB" dirty="0" err="1"/>
              <a:t>gemeinsamen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zugehörigen</a:t>
            </a:r>
            <a:r>
              <a:rPr lang="en-GB" dirty="0"/>
              <a:t> </a:t>
            </a:r>
            <a:r>
              <a:rPr lang="en-GB" dirty="0" err="1"/>
              <a:t>Geraden</a:t>
            </a:r>
            <a:r>
              <a:rPr lang="en-GB" dirty="0"/>
              <a:t>. Es kann </a:t>
            </a:r>
            <a:r>
              <a:rPr lang="en-GB" dirty="0" err="1">
                <a:solidFill>
                  <a:srgbClr val="FF0000"/>
                </a:solidFill>
              </a:rPr>
              <a:t>drei</a:t>
            </a:r>
            <a:r>
              <a:rPr lang="en-GB" dirty="0"/>
              <a:t> </a:t>
            </a:r>
            <a:r>
              <a:rPr lang="en-GB" dirty="0" err="1"/>
              <a:t>Fälle</a:t>
            </a:r>
            <a:r>
              <a:rPr lang="en-GB" dirty="0"/>
              <a:t> </a:t>
            </a:r>
            <a:r>
              <a:rPr lang="en-GB" dirty="0" err="1"/>
              <a:t>geben</a:t>
            </a:r>
            <a:r>
              <a:rPr lang="en-GB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C646D-0F5F-984B-0CE1-41ED874A4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3910954" cy="646112"/>
          </a:xfrm>
        </p:spPr>
        <p:txBody>
          <a:bodyPr/>
          <a:lstStyle/>
          <a:p>
            <a:r>
              <a:rPr lang="en-GB" dirty="0"/>
              <a:t>LGS </a:t>
            </a:r>
            <a:r>
              <a:rPr lang="en-GB" dirty="0" err="1"/>
              <a:t>grafisch</a:t>
            </a:r>
            <a:r>
              <a:rPr lang="en-GB" dirty="0"/>
              <a:t> </a:t>
            </a:r>
            <a:r>
              <a:rPr lang="en-GB" dirty="0" err="1"/>
              <a:t>lösen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7B330-E94F-9CFC-2A0D-B0D6F593F14E}"/>
                  </a:ext>
                </a:extLst>
              </p:cNvPr>
              <p:cNvSpPr txBox="1"/>
              <p:nvPr/>
            </p:nvSpPr>
            <p:spPr>
              <a:xfrm>
                <a:off x="120132" y="4901438"/>
                <a:ext cx="43837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Das LGS hat </a:t>
                </a:r>
                <a:r>
                  <a:rPr lang="en-GB" sz="2000" dirty="0">
                    <a:solidFill>
                      <a:srgbClr val="FFC000"/>
                    </a:solidFill>
                  </a:rPr>
                  <a:t>genau </a:t>
                </a:r>
                <a:r>
                  <a:rPr lang="en-GB" sz="2000" dirty="0" err="1">
                    <a:solidFill>
                      <a:srgbClr val="FFC000"/>
                    </a:solidFill>
                  </a:rPr>
                  <a:t>eine</a:t>
                </a:r>
                <a:r>
                  <a:rPr lang="en-GB" sz="2000" dirty="0">
                    <a:solidFill>
                      <a:srgbClr val="FFC000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</a:rPr>
                  <a:t>Lösung</a:t>
                </a:r>
                <a:endParaRPr lang="en-GB" sz="2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7B330-E94F-9CFC-2A0D-B0D6F593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2" y="4901438"/>
                <a:ext cx="4383742" cy="707886"/>
              </a:xfrm>
              <a:prstGeom prst="rect">
                <a:avLst/>
              </a:prstGeom>
              <a:blipFill>
                <a:blip r:embed="rId2"/>
                <a:stretch>
                  <a:fillRect t="-4310" b="-86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E376E4-2D7D-2B00-3D2F-F860628558D7}"/>
                  </a:ext>
                </a:extLst>
              </p:cNvPr>
              <p:cNvSpPr txBox="1"/>
              <p:nvPr/>
            </p:nvSpPr>
            <p:spPr>
              <a:xfrm>
                <a:off x="3889231" y="5694054"/>
                <a:ext cx="43837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Das LGS hat </a:t>
                </a:r>
                <a:r>
                  <a:rPr lang="en-GB" sz="2000" dirty="0" err="1">
                    <a:solidFill>
                      <a:srgbClr val="FFC000"/>
                    </a:solidFill>
                  </a:rPr>
                  <a:t>keine</a:t>
                </a:r>
                <a:r>
                  <a:rPr lang="en-GB" sz="2000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</a:rPr>
                  <a:t>Lösung</a:t>
                </a:r>
                <a:endParaRPr lang="en-GB" sz="2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E376E4-2D7D-2B00-3D2F-F8606285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31" y="5694054"/>
                <a:ext cx="4383742" cy="707886"/>
              </a:xfrm>
              <a:prstGeom prst="rect">
                <a:avLst/>
              </a:prstGeom>
              <a:blipFill>
                <a:blip r:embed="rId3"/>
                <a:stretch>
                  <a:fillRect t="-4310" b="-86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B2C2A0-C903-B816-4F40-782BACC00F8E}"/>
                  </a:ext>
                </a:extLst>
              </p:cNvPr>
              <p:cNvSpPr txBox="1"/>
              <p:nvPr/>
            </p:nvSpPr>
            <p:spPr>
              <a:xfrm>
                <a:off x="7011738" y="4901437"/>
                <a:ext cx="4871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Das LGS hat </a:t>
                </a:r>
                <a:r>
                  <a:rPr lang="en-GB" sz="2000" dirty="0" err="1">
                    <a:solidFill>
                      <a:srgbClr val="FFC000"/>
                    </a:solidFill>
                  </a:rPr>
                  <a:t>unendlich</a:t>
                </a:r>
                <a:r>
                  <a:rPr lang="en-GB" sz="2000" dirty="0">
                    <a:solidFill>
                      <a:srgbClr val="FFC000"/>
                    </a:solidFill>
                  </a:rPr>
                  <a:t> viele </a:t>
                </a:r>
                <a:r>
                  <a:rPr lang="en-GB" sz="2000" dirty="0" err="1">
                    <a:solidFill>
                      <a:schemeClr val="bg1"/>
                    </a:solidFill>
                  </a:rPr>
                  <a:t>Lösungen</a:t>
                </a:r>
                <a:endParaRPr lang="en-GB" sz="2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B2C2A0-C903-B816-4F40-782BACC0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738" y="4901437"/>
                <a:ext cx="4871350" cy="707886"/>
              </a:xfrm>
              <a:prstGeom prst="rect">
                <a:avLst/>
              </a:prstGeom>
              <a:blipFill>
                <a:blip r:embed="rId4"/>
                <a:stretch>
                  <a:fillRect t="-4310" b="-86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7ACAF9-E000-24FE-A924-F46910C10EE4}"/>
              </a:ext>
            </a:extLst>
          </p:cNvPr>
          <p:cNvCxnSpPr>
            <a:cxnSpLocks/>
          </p:cNvCxnSpPr>
          <p:nvPr/>
        </p:nvCxnSpPr>
        <p:spPr>
          <a:xfrm flipH="1">
            <a:off x="2716306" y="2814918"/>
            <a:ext cx="2895600" cy="202383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0D84EE-1F10-F041-C06A-3DD3FAAAE40D}"/>
              </a:ext>
            </a:extLst>
          </p:cNvPr>
          <p:cNvCxnSpPr>
            <a:cxnSpLocks/>
          </p:cNvCxnSpPr>
          <p:nvPr/>
        </p:nvCxnSpPr>
        <p:spPr>
          <a:xfrm>
            <a:off x="5611906" y="2785634"/>
            <a:ext cx="294811" cy="279041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E5AD45-D30C-0E73-E895-A42EA8716871}"/>
              </a:ext>
            </a:extLst>
          </p:cNvPr>
          <p:cNvCxnSpPr>
            <a:cxnSpLocks/>
          </p:cNvCxnSpPr>
          <p:nvPr/>
        </p:nvCxnSpPr>
        <p:spPr>
          <a:xfrm>
            <a:off x="5611906" y="2814918"/>
            <a:ext cx="3245223" cy="202383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703C37-474F-1C90-A652-746ECFB7AC28}"/>
              </a:ext>
            </a:extLst>
          </p:cNvPr>
          <p:cNvSpPr txBox="1"/>
          <p:nvPr/>
        </p:nvSpPr>
        <p:spPr>
          <a:xfrm>
            <a:off x="3035796" y="3564078"/>
            <a:ext cx="207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Die 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Geraden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rgbClr val="00B0F0"/>
                </a:solidFill>
                <a:highlight>
                  <a:srgbClr val="000000"/>
                </a:highlight>
              </a:rPr>
              <a:t>schneiden</a:t>
            </a:r>
            <a:r>
              <a:rPr lang="en-GB" dirty="0">
                <a:solidFill>
                  <a:srgbClr val="00B0F0"/>
                </a:solidFill>
                <a:highlight>
                  <a:srgbClr val="000000"/>
                </a:highlight>
              </a:rPr>
              <a:t> sich</a:t>
            </a:r>
            <a:endParaRPr lang="en-DE" dirty="0">
              <a:solidFill>
                <a:srgbClr val="00B0F0"/>
              </a:solidFill>
              <a:highlight>
                <a:srgbClr val="0000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66A09-7F2C-6B3D-88AE-3BAB52D091C2}"/>
              </a:ext>
            </a:extLst>
          </p:cNvPr>
          <p:cNvSpPr txBox="1"/>
          <p:nvPr/>
        </p:nvSpPr>
        <p:spPr>
          <a:xfrm>
            <a:off x="4818530" y="4324363"/>
            <a:ext cx="208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Die 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Geraden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rgbClr val="00B0F0"/>
                </a:solidFill>
                <a:highlight>
                  <a:srgbClr val="000000"/>
                </a:highlight>
              </a:rPr>
              <a:t>verlaufen</a:t>
            </a:r>
            <a:r>
              <a:rPr lang="en-GB" dirty="0">
                <a:solidFill>
                  <a:srgbClr val="00B0F0"/>
                </a:solidFill>
                <a:highlight>
                  <a:srgbClr val="000000"/>
                </a:highlight>
              </a:rPr>
              <a:t> parallel</a:t>
            </a:r>
            <a:endParaRPr lang="en-DE" dirty="0">
              <a:solidFill>
                <a:srgbClr val="00B0F0"/>
              </a:solidFill>
              <a:highlight>
                <a:srgbClr val="0000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9D052-1754-C452-2515-1F9E89B2FB05}"/>
              </a:ext>
            </a:extLst>
          </p:cNvPr>
          <p:cNvSpPr txBox="1"/>
          <p:nvPr/>
        </p:nvSpPr>
        <p:spPr>
          <a:xfrm>
            <a:off x="6431597" y="3527091"/>
            <a:ext cx="168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Die 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Geraden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rgbClr val="00B0F0"/>
                </a:solidFill>
                <a:highlight>
                  <a:srgbClr val="000000"/>
                </a:highlight>
              </a:rPr>
              <a:t>sind</a:t>
            </a:r>
            <a:r>
              <a:rPr lang="en-GB" dirty="0">
                <a:solidFill>
                  <a:srgbClr val="00B0F0"/>
                </a:solidFill>
                <a:highlight>
                  <a:srgbClr val="000000"/>
                </a:highlight>
              </a:rPr>
              <a:t> </a:t>
            </a:r>
            <a:r>
              <a:rPr lang="en-GB" dirty="0" err="1">
                <a:solidFill>
                  <a:srgbClr val="00B0F0"/>
                </a:solidFill>
                <a:highlight>
                  <a:srgbClr val="000000"/>
                </a:highlight>
              </a:rPr>
              <a:t>identisch</a:t>
            </a:r>
            <a:endParaRPr lang="en-DE" dirty="0">
              <a:solidFill>
                <a:srgbClr val="00B0F0"/>
              </a:solidFill>
              <a:highlight>
                <a:srgbClr val="000000"/>
              </a:highlight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FBD6C4-FEB2-BEA1-9502-1984CEF734E0}"/>
              </a:ext>
            </a:extLst>
          </p:cNvPr>
          <p:cNvCxnSpPr/>
          <p:nvPr/>
        </p:nvCxnSpPr>
        <p:spPr>
          <a:xfrm flipV="1">
            <a:off x="3646575" y="4296156"/>
            <a:ext cx="681317" cy="32316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7014D0-B7F4-81D4-5313-27895D49EEBD}"/>
              </a:ext>
            </a:extLst>
          </p:cNvPr>
          <p:cNvCxnSpPr>
            <a:cxnSpLocks/>
          </p:cNvCxnSpPr>
          <p:nvPr/>
        </p:nvCxnSpPr>
        <p:spPr>
          <a:xfrm>
            <a:off x="3757556" y="4338403"/>
            <a:ext cx="560701" cy="28598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8B0553-1FEC-89A2-01F0-116B4005E2D2}"/>
              </a:ext>
            </a:extLst>
          </p:cNvPr>
          <p:cNvCxnSpPr/>
          <p:nvPr/>
        </p:nvCxnSpPr>
        <p:spPr>
          <a:xfrm flipV="1">
            <a:off x="5539992" y="5034866"/>
            <a:ext cx="681317" cy="32316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21F194-4849-515D-419C-353B844F0AAC}"/>
              </a:ext>
            </a:extLst>
          </p:cNvPr>
          <p:cNvCxnSpPr>
            <a:cxnSpLocks/>
          </p:cNvCxnSpPr>
          <p:nvPr/>
        </p:nvCxnSpPr>
        <p:spPr>
          <a:xfrm flipV="1">
            <a:off x="5611906" y="5178647"/>
            <a:ext cx="609403" cy="29769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1E2EBE-2641-39A5-8356-1272DBA5A575}"/>
              </a:ext>
            </a:extLst>
          </p:cNvPr>
          <p:cNvCxnSpPr/>
          <p:nvPr/>
        </p:nvCxnSpPr>
        <p:spPr>
          <a:xfrm flipV="1">
            <a:off x="7062870" y="4236104"/>
            <a:ext cx="681317" cy="32316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438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14A29-ECD2-FE9E-6952-90E00A904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Fun13,14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1A182-CE62-EE05-0991-9D284596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20" y="588681"/>
            <a:ext cx="6288742" cy="74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E479B-36D5-96D0-E9FB-1D232440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49" y="1329033"/>
            <a:ext cx="6544674" cy="52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54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C30B7-7A5E-FE38-C6F9-4380A425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15" y="2036616"/>
            <a:ext cx="9356569" cy="41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5B54E5-0E47-16B8-8E90-2A6989B60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Bitte schreibt auf alle Plakate euren Namen und eure Klasse (Rückseite </a:t>
            </a:r>
            <a:r>
              <a:rPr lang="de-DE"/>
              <a:t>ist auch ok)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7704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7DB424-5D60-EB8E-705E-00413050711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18240" y="2036617"/>
                <a:ext cx="11534490" cy="431935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/>
                  <a:t>Stelle die </a:t>
                </a:r>
                <a:r>
                  <a:rPr lang="en-GB" dirty="0" err="1"/>
                  <a:t>Gleichung</a:t>
                </a:r>
                <a:r>
                  <a:rPr lang="en-GB" dirty="0"/>
                  <a:t> nach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um.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 err="1"/>
                  <a:t>Bestimme</a:t>
                </a:r>
                <a:r>
                  <a:rPr lang="en-GB" b="0" dirty="0"/>
                  <a:t> die </a:t>
                </a:r>
                <a:r>
                  <a:rPr lang="en-GB" b="0" dirty="0" err="1"/>
                  <a:t>Steigung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 err="1"/>
                  <a:t>Bestimme</a:t>
                </a:r>
                <a:r>
                  <a:rPr lang="en-GB" b="0" dirty="0"/>
                  <a:t> den y-</a:t>
                </a:r>
                <a:r>
                  <a:rPr lang="en-GB" b="0" dirty="0" err="1"/>
                  <a:t>Achsenabschnitt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 err="1"/>
                  <a:t>Zeichne</a:t>
                </a:r>
                <a:r>
                  <a:rPr lang="en-GB" b="0" dirty="0"/>
                  <a:t> den </a:t>
                </a:r>
                <a:r>
                  <a:rPr lang="en-GB" b="0" dirty="0" err="1"/>
                  <a:t>Grafen</a:t>
                </a:r>
                <a:r>
                  <a:rPr lang="en-GB" b="0" dirty="0"/>
                  <a:t> in </a:t>
                </a:r>
                <a:r>
                  <a:rPr lang="en-GB" b="0" dirty="0" err="1"/>
                  <a:t>ein</a:t>
                </a:r>
                <a:r>
                  <a:rPr lang="en-GB" b="0" dirty="0"/>
                  <a:t> </a:t>
                </a:r>
                <a:r>
                  <a:rPr lang="en-GB" b="0" dirty="0" err="1"/>
                  <a:t>Koordinatensystem</a:t>
                </a:r>
                <a:r>
                  <a:rPr lang="en-GB" b="0" dirty="0"/>
                  <a:t>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7DB424-5D60-EB8E-705E-004130507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18240" y="2036617"/>
                <a:ext cx="11534490" cy="4319359"/>
              </a:xfrm>
              <a:blipFill>
                <a:blip r:embed="rId2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3477C-A05E-4FA4-6380-0014DE5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Lineares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Gleichungssystem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197715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B99BF-9881-44D1-031B-955E362A5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" b="97581" l="384" r="62956">
                        <a14:foregroundMark x1="16603" y1="74731" x2="19674" y2="32527"/>
                        <a14:foregroundMark x1="7486" y1="12903" x2="21689" y2="12634"/>
                        <a14:foregroundMark x1="21689" y1="12634" x2="43090" y2="29839"/>
                        <a14:foregroundMark x1="43090" y1="29839" x2="44626" y2="61290"/>
                        <a14:foregroundMark x1="44626" y1="61290" x2="23417" y2="68817"/>
                        <a14:foregroundMark x1="23417" y1="68817" x2="11996" y2="38978"/>
                        <a14:foregroundMark x1="11996" y1="38978" x2="14299" y2="29301"/>
                        <a14:foregroundMark x1="11612" y1="75269" x2="8349" y2="20699"/>
                        <a14:foregroundMark x1="11996" y1="17204" x2="34069" y2="43817"/>
                        <a14:foregroundMark x1="43570" y1="11022" x2="26296" y2="6989"/>
                        <a14:foregroundMark x1="47697" y1="17742" x2="48944" y2="57796"/>
                        <a14:foregroundMark x1="59501" y1="63441" x2="60461" y2="80645"/>
                        <a14:foregroundMark x1="26104" y1="94355" x2="11420" y2="81720"/>
                        <a14:foregroundMark x1="5086" y1="44892" x2="4702" y2="7796"/>
                        <a14:foregroundMark x1="5086" y1="91398" x2="5662" y2="58871"/>
                        <a14:foregroundMark x1="5662" y1="58871" x2="10557" y2="33871"/>
                        <a14:foregroundMark x1="10557" y1="33871" x2="10845" y2="33333"/>
                        <a14:foregroundMark x1="33781" y1="48118" x2="27831" y2="19624"/>
                        <a14:foregroundMark x1="27831" y1="19624" x2="9405" y2="18011"/>
                        <a14:foregroundMark x1="9405" y1="18011" x2="24568" y2="33065"/>
                        <a14:foregroundMark x1="24568" y1="33065" x2="30518" y2="23656"/>
                        <a14:foregroundMark x1="13148" y1="12097" x2="7006" y2="11290"/>
                        <a14:foregroundMark x1="7006" y1="11290" x2="5950" y2="43280"/>
                        <a14:foregroundMark x1="5950" y1="43280" x2="14395" y2="38441"/>
                        <a14:foregroundMark x1="14395" y1="38441" x2="14779" y2="36290"/>
                        <a14:foregroundMark x1="3263" y1="84140" x2="1919" y2="27151"/>
                        <a14:foregroundMark x1="9789" y1="6183" x2="27543" y2="6989"/>
                        <a14:foregroundMark x1="20537" y1="38172" x2="28983" y2="54301"/>
                        <a14:foregroundMark x1="28983" y1="54301" x2="36852" y2="79570"/>
                        <a14:foregroundMark x1="36852" y1="79570" x2="37044" y2="82527"/>
                        <a14:foregroundMark x1="35029" y1="94892" x2="50576" y2="91667"/>
                        <a14:foregroundMark x1="50576" y1="91667" x2="50576" y2="91667"/>
                        <a14:foregroundMark x1="35029" y1="86828" x2="32917" y2="70968"/>
                        <a14:foregroundMark x1="37332" y1="51882" x2="36372" y2="30108"/>
                        <a14:foregroundMark x1="41363" y1="18817" x2="40115" y2="11559"/>
                        <a14:foregroundMark x1="45969" y1="4839" x2="24088" y2="4032"/>
                        <a14:foregroundMark x1="45969" y1="14785" x2="27543" y2="52688"/>
                        <a14:foregroundMark x1="27543" y1="52688" x2="27543" y2="52688"/>
                        <a14:foregroundMark x1="42131" y1="45699" x2="21017" y2="51075"/>
                        <a14:foregroundMark x1="21017" y1="51075" x2="21017" y2="51075"/>
                        <a14:foregroundMark x1="20633" y1="53495" x2="8349" y2="51613"/>
                        <a14:foregroundMark x1="3167" y1="9409" x2="2399" y2="51344"/>
                        <a14:foregroundMark x1="1152" y1="72043" x2="384" y2="40054"/>
                        <a14:foregroundMark x1="1919" y1="6452" x2="1919" y2="36022"/>
                        <a14:foregroundMark x1="2303" y1="7796" x2="11804" y2="7796"/>
                        <a14:foregroundMark x1="384" y1="6989" x2="7869" y2="3763"/>
                        <a14:foregroundMark x1="8829" y1="82258" x2="19002" y2="85215"/>
                        <a14:foregroundMark x1="27255" y1="82258" x2="32246" y2="77957"/>
                        <a14:foregroundMark x1="32246" y1="77957" x2="28407" y2="88172"/>
                        <a14:foregroundMark x1="28407" y1="88172" x2="26392" y2="83333"/>
                        <a14:foregroundMark x1="3935" y1="97849" x2="1536" y2="84677"/>
                        <a14:foregroundMark x1="1536" y1="84677" x2="6334" y2="84140"/>
                        <a14:foregroundMark x1="2303" y1="4839" x2="22649" y2="269"/>
                        <a14:foregroundMark x1="22649" y1="269" x2="22649" y2="269"/>
                        <a14:foregroundMark x1="62956" y1="88710" x2="62956" y2="88710"/>
                      </a14:backgroundRemoval>
                    </a14:imgEffect>
                  </a14:imgLayer>
                </a14:imgProps>
              </a:ext>
            </a:extLst>
          </a:blip>
          <a:srcRect r="35580"/>
          <a:stretch/>
        </p:blipFill>
        <p:spPr>
          <a:xfrm>
            <a:off x="273218" y="1281052"/>
            <a:ext cx="7751679" cy="4295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F1477-1578-C85A-0547-E1C913D6A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14" b="81452" l="53167" r="97793">
                        <a14:foregroundMark x1="64683" y1="37097" x2="70921" y2="25538"/>
                        <a14:foregroundMark x1="70921" y1="25538" x2="88964" y2="33333"/>
                        <a14:foregroundMark x1="88964" y1="33333" x2="90307" y2="42204"/>
                        <a14:foregroundMark x1="73417" y1="58333" x2="94146" y2="79301"/>
                        <a14:foregroundMark x1="96161" y1="61559" x2="93954" y2="19892"/>
                        <a14:foregroundMark x1="69386" y1="21237" x2="62668" y2="38710"/>
                        <a14:foregroundMark x1="62668" y1="38710" x2="73129" y2="60484"/>
                        <a14:foregroundMark x1="73129" y1="60484" x2="73512" y2="71505"/>
                        <a14:foregroundMark x1="83973" y1="21774" x2="66315" y2="17204"/>
                        <a14:foregroundMark x1="60557" y1="16398" x2="72841" y2="8333"/>
                        <a14:foregroundMark x1="58829" y1="11559" x2="56718" y2="44892"/>
                        <a14:foregroundMark x1="56718" y1="44892" x2="59405" y2="47312"/>
                        <a14:foregroundMark x1="66219" y1="79301" x2="84837" y2="77419"/>
                        <a14:foregroundMark x1="84837" y1="77419" x2="84933" y2="77419"/>
                        <a14:foregroundMark x1="92418" y1="74462" x2="92610" y2="31989"/>
                        <a14:foregroundMark x1="95777" y1="7258" x2="96641" y2="29570"/>
                        <a14:foregroundMark x1="95969" y1="81452" x2="97793" y2="60753"/>
                        <a14:foregroundMark x1="87140" y1="43548" x2="58157" y2="42204"/>
                        <a14:foregroundMark x1="66507" y1="68817" x2="62956" y2="36022"/>
                        <a14:foregroundMark x1="70825" y1="75538" x2="65163" y2="57527"/>
                        <a14:foregroundMark x1="65163" y1="57527" x2="65547" y2="55108"/>
                        <a14:foregroundMark x1="65163" y1="76344" x2="66219" y2="57527"/>
                        <a14:foregroundMark x1="64683" y1="72043" x2="64875" y2="62366"/>
                        <a14:foregroundMark x1="60173" y1="48387" x2="54607" y2="45968"/>
                        <a14:foregroundMark x1="53167" y1="39516" x2="53551" y2="18011"/>
                        <a14:foregroundMark x1="71689" y1="34140" x2="80038" y2="31452"/>
                        <a14:foregroundMark x1="90499" y1="12634" x2="94722" y2="7527"/>
                        <a14:foregroundMark x1="77063" y1="5914" x2="80998" y2="6183"/>
                        <a14:foregroundMark x1="61900" y1="8871" x2="65643" y2="8602"/>
                        <a14:foregroundMark x1="59597" y1="27151" x2="63628" y2="26075"/>
                      </a14:backgroundRemoval>
                    </a14:imgEffect>
                  </a14:imgLayer>
                </a14:imgProps>
              </a:ext>
            </a:extLst>
          </a:blip>
          <a:srcRect l="52574" t="3940" r="2040" b="17505"/>
          <a:stretch/>
        </p:blipFill>
        <p:spPr>
          <a:xfrm>
            <a:off x="6710462" y="1601879"/>
            <a:ext cx="5024337" cy="31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54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F026697-D187-F7B0-0908-8B94BEAE87C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Sollen </a:t>
                </a:r>
                <a:r>
                  <a:rPr lang="en-GB" dirty="0" err="1"/>
                  <a:t>zwei</a:t>
                </a:r>
                <a:r>
                  <a:rPr lang="en-GB" dirty="0"/>
                  <a:t> </a:t>
                </a:r>
                <a:r>
                  <a:rPr lang="en-GB" dirty="0" err="1"/>
                  <a:t>lineare</a:t>
                </a:r>
                <a:r>
                  <a:rPr lang="en-GB" dirty="0"/>
                  <a:t> </a:t>
                </a:r>
                <a:r>
                  <a:rPr lang="en-GB" dirty="0" err="1"/>
                  <a:t>Gleichungen</a:t>
                </a:r>
                <a:r>
                  <a:rPr lang="en-GB" dirty="0"/>
                  <a:t> </a:t>
                </a:r>
                <a:r>
                  <a:rPr lang="en-GB" dirty="0" err="1"/>
                  <a:t>mit</a:t>
                </a:r>
                <a:r>
                  <a:rPr lang="en-GB" dirty="0"/>
                  <a:t> </a:t>
                </a:r>
                <a:r>
                  <a:rPr lang="en-GB" dirty="0" err="1"/>
                  <a:t>zwei</a:t>
                </a:r>
                <a:r>
                  <a:rPr lang="en-GB" dirty="0"/>
                  <a:t> </a:t>
                </a:r>
                <a:r>
                  <a:rPr lang="en-GB" dirty="0" err="1"/>
                  <a:t>Variablen</a:t>
                </a:r>
                <a:r>
                  <a:rPr lang="en-GB" dirty="0"/>
                  <a:t> gleichzeitig </a:t>
                </a:r>
                <a:r>
                  <a:rPr lang="en-GB" dirty="0" err="1"/>
                  <a:t>erfüllt</a:t>
                </a:r>
                <a:r>
                  <a:rPr lang="en-GB" dirty="0"/>
                  <a:t> sein, </a:t>
                </a:r>
                <a:r>
                  <a:rPr lang="en-GB" dirty="0" err="1"/>
                  <a:t>spricht</a:t>
                </a:r>
                <a:r>
                  <a:rPr lang="en-GB" dirty="0"/>
                  <a:t> man von einem </a:t>
                </a:r>
                <a:r>
                  <a:rPr lang="en-GB" dirty="0" err="1"/>
                  <a:t>linearen</a:t>
                </a:r>
                <a:r>
                  <a:rPr lang="en-GB" dirty="0"/>
                  <a:t> </a:t>
                </a:r>
                <a:r>
                  <a:rPr lang="en-GB" dirty="0" err="1"/>
                  <a:t>Gleichungssystem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4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8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4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>
                  <a:solidFill>
                    <a:srgbClr val="00B050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GB" b="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sind</a:t>
                </a:r>
                <a:r>
                  <a:rPr lang="en-GB" dirty="0"/>
                  <a:t> </a:t>
                </a:r>
                <a:r>
                  <a:rPr lang="en-GB" dirty="0" err="1"/>
                  <a:t>Variablen</a:t>
                </a:r>
                <a:r>
                  <a:rPr lang="en-GB" dirty="0"/>
                  <a:t>. </a:t>
                </a: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und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sind</a:t>
                </a:r>
                <a:r>
                  <a:rPr lang="en-GB" dirty="0"/>
                  <a:t> </a:t>
                </a:r>
                <a:r>
                  <a:rPr lang="en-GB" dirty="0" err="1"/>
                  <a:t>beliebige</a:t>
                </a:r>
                <a:r>
                  <a:rPr lang="en-GB" dirty="0"/>
                  <a:t> rationale </a:t>
                </a:r>
                <a:r>
                  <a:rPr lang="en-GB" dirty="0" err="1"/>
                  <a:t>Zahlen</a:t>
                </a:r>
                <a:r>
                  <a:rPr lang="en-GB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err="1"/>
                  <a:t>Lösungen</a:t>
                </a:r>
                <a:r>
                  <a:rPr lang="en-GB" dirty="0"/>
                  <a:t> </a:t>
                </a:r>
                <a:r>
                  <a:rPr lang="en-GB" dirty="0" err="1"/>
                  <a:t>beider</a:t>
                </a:r>
                <a:r>
                  <a:rPr lang="en-GB" dirty="0"/>
                  <a:t> </a:t>
                </a:r>
                <a:r>
                  <a:rPr lang="en-GB" dirty="0" err="1"/>
                  <a:t>Gleichungen</a:t>
                </a:r>
                <a:r>
                  <a:rPr lang="en-GB" dirty="0"/>
                  <a:t> </a:t>
                </a:r>
                <a:r>
                  <a:rPr lang="en-GB" dirty="0" err="1"/>
                  <a:t>sind</a:t>
                </a:r>
                <a:r>
                  <a:rPr lang="en-GB" dirty="0"/>
                  <a:t> immer </a:t>
                </a:r>
                <a:r>
                  <a:rPr lang="en-GB" dirty="0" err="1"/>
                  <a:t>Wertepaare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F026697-D187-F7B0-0908-8B94BEAE8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 r="-500" b="-45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Lineares</a:t>
            </a:r>
            <a:r>
              <a:rPr lang="en-GB" dirty="0"/>
              <a:t> </a:t>
            </a:r>
            <a:r>
              <a:rPr lang="en-GB" dirty="0" err="1"/>
              <a:t>Gleichungssystem</a:t>
            </a:r>
            <a:r>
              <a:rPr lang="en-GB" dirty="0"/>
              <a:t> (LGS)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28501-C837-59FC-9596-DEB8D4419E6E}"/>
              </a:ext>
            </a:extLst>
          </p:cNvPr>
          <p:cNvCxnSpPr/>
          <p:nvPr/>
        </p:nvCxnSpPr>
        <p:spPr>
          <a:xfrm>
            <a:off x="3774141" y="3236258"/>
            <a:ext cx="0" cy="13357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F245BA-18C9-FAC0-5868-5A71A580CFF4}"/>
              </a:ext>
            </a:extLst>
          </p:cNvPr>
          <p:cNvCxnSpPr/>
          <p:nvPr/>
        </p:nvCxnSpPr>
        <p:spPr>
          <a:xfrm>
            <a:off x="8292353" y="3236258"/>
            <a:ext cx="0" cy="13357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19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8311F-0BC9-D965-0D9D-C398D601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259977"/>
            <a:ext cx="11915775" cy="3169023"/>
          </a:xfrm>
        </p:spPr>
        <p:txBody>
          <a:bodyPr/>
          <a:lstStyle/>
          <a:p>
            <a:r>
              <a:rPr lang="en-GB" sz="5400" dirty="0"/>
              <a:t>Kann ich </a:t>
            </a:r>
            <a:r>
              <a:rPr lang="en-GB" sz="5400" dirty="0" err="1"/>
              <a:t>ein</a:t>
            </a:r>
            <a:r>
              <a:rPr lang="en-GB" sz="5400" dirty="0"/>
              <a:t> LGS durch </a:t>
            </a:r>
            <a:r>
              <a:rPr lang="en-GB" sz="5400" dirty="0" err="1">
                <a:solidFill>
                  <a:srgbClr val="FFC000"/>
                </a:solidFill>
              </a:rPr>
              <a:t>Probieren</a:t>
            </a:r>
            <a:r>
              <a:rPr lang="en-GB" sz="5400" dirty="0"/>
              <a:t> </a:t>
            </a:r>
            <a:r>
              <a:rPr lang="en-GB" sz="5400" dirty="0" err="1"/>
              <a:t>lösen</a:t>
            </a:r>
            <a:r>
              <a:rPr lang="en-GB" sz="5400" dirty="0"/>
              <a:t>?</a:t>
            </a:r>
            <a:endParaRPr lang="en-DE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1144-25D5-4470-0F00-A75CA126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73" y="2840859"/>
            <a:ext cx="6657854" cy="31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33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7B5E0-FACE-F5E2-5B4F-E49DD157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79" y="1974601"/>
            <a:ext cx="10245242" cy="38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36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8311F-0BC9-D965-0D9D-C398D601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259977"/>
            <a:ext cx="11915775" cy="3169023"/>
          </a:xfrm>
        </p:spPr>
        <p:txBody>
          <a:bodyPr/>
          <a:lstStyle/>
          <a:p>
            <a:r>
              <a:rPr lang="en-GB" sz="5400" dirty="0"/>
              <a:t>Kann ich </a:t>
            </a:r>
            <a:r>
              <a:rPr lang="en-GB" sz="5400" dirty="0" err="1"/>
              <a:t>ein</a:t>
            </a:r>
            <a:r>
              <a:rPr lang="en-GB" sz="5400" dirty="0"/>
              <a:t> LGS </a:t>
            </a:r>
            <a:r>
              <a:rPr lang="en-GB" sz="5400" dirty="0" err="1">
                <a:solidFill>
                  <a:srgbClr val="FFC000"/>
                </a:solidFill>
              </a:rPr>
              <a:t>grafisch</a:t>
            </a:r>
            <a:r>
              <a:rPr lang="en-GB" sz="5400" dirty="0"/>
              <a:t> </a:t>
            </a:r>
            <a:r>
              <a:rPr lang="en-GB" sz="5400" dirty="0" err="1"/>
              <a:t>lösen</a:t>
            </a:r>
            <a:r>
              <a:rPr lang="en-GB" sz="5400" dirty="0"/>
              <a:t>?</a:t>
            </a:r>
            <a:endParaRPr lang="en-DE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1144-25D5-4470-0F00-A75CA126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73" y="2840859"/>
            <a:ext cx="6657854" cy="31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03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Breitbild</PresentationFormat>
  <Paragraphs>32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2024-02-02T08:15:32Z</dcterms:modified>
</cp:coreProperties>
</file>