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79" r:id="rId4"/>
    <p:sldId id="278" r:id="rId5"/>
    <p:sldId id="285" r:id="rId6"/>
    <p:sldId id="287" r:id="rId7"/>
    <p:sldId id="288" r:id="rId8"/>
    <p:sldId id="289" r:id="rId9"/>
    <p:sldId id="290" r:id="rId10"/>
    <p:sldId id="291" r:id="rId11"/>
    <p:sldId id="292" r:id="rId12"/>
    <p:sldId id="286" r:id="rId13"/>
    <p:sldId id="277" r:id="rId14"/>
    <p:sldId id="273" r:id="rId15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000000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270" y="15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FA49A545-90DC-4DCB-8572-7793A99D8817}"/>
    <pc:docChg chg="undo custSel addSld modSld sldOrd">
      <pc:chgData name="Abels, Patrick" userId="ba666de4-0d21-43a6-8e66-51a18aae1b4a" providerId="ADAL" clId="{FA49A545-90DC-4DCB-8572-7793A99D8817}" dt="2023-12-14T19:24:20.411" v="1062" actId="20577"/>
      <pc:docMkLst>
        <pc:docMk/>
      </pc:docMkLst>
      <pc:sldChg chg="modSp mod">
        <pc:chgData name="Abels, Patrick" userId="ba666de4-0d21-43a6-8e66-51a18aae1b4a" providerId="ADAL" clId="{FA49A545-90DC-4DCB-8572-7793A99D8817}" dt="2023-12-14T19:24:20.411" v="1062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FA49A545-90DC-4DCB-8572-7793A99D8817}" dt="2023-12-14T19:24:20.411" v="1062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FA49A545-90DC-4DCB-8572-7793A99D8817}" dt="2023-12-14T19:21:55.188" v="982" actId="1076"/>
        <pc:sldMkLst>
          <pc:docMk/>
          <pc:sldMk cId="1722427942" sldId="273"/>
        </pc:sldMkLst>
        <pc:spChg chg="mod">
          <ac:chgData name="Abels, Patrick" userId="ba666de4-0d21-43a6-8e66-51a18aae1b4a" providerId="ADAL" clId="{FA49A545-90DC-4DCB-8572-7793A99D8817}" dt="2023-12-14T19:19:01.501" v="976" actId="6549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FA49A545-90DC-4DCB-8572-7793A99D8817}" dt="2023-12-14T19:19:03.581" v="977" actId="478"/>
          <ac:picMkLst>
            <pc:docMk/>
            <pc:sldMk cId="1722427942" sldId="273"/>
            <ac:picMk id="3" creationId="{0A7378BE-2A7A-1AC2-B095-AA390DE5AAA2}"/>
          </ac:picMkLst>
        </pc:picChg>
        <pc:picChg chg="add mod">
          <ac:chgData name="Abels, Patrick" userId="ba666de4-0d21-43a6-8e66-51a18aae1b4a" providerId="ADAL" clId="{FA49A545-90DC-4DCB-8572-7793A99D8817}" dt="2023-12-14T19:21:55.188" v="982" actId="1076"/>
          <ac:picMkLst>
            <pc:docMk/>
            <pc:sldMk cId="1722427942" sldId="273"/>
            <ac:picMk id="5" creationId="{3D4C30B7-7A5E-FE38-C6F9-4380A42569BF}"/>
          </ac:picMkLst>
        </pc:picChg>
      </pc:sldChg>
      <pc:sldChg chg="addSp delSp modSp mod">
        <pc:chgData name="Abels, Patrick" userId="ba666de4-0d21-43a6-8e66-51a18aae1b4a" providerId="ADAL" clId="{FA49A545-90DC-4DCB-8572-7793A99D8817}" dt="2023-12-14T19:01:54.093" v="347" actId="1076"/>
        <pc:sldMkLst>
          <pc:docMk/>
          <pc:sldMk cId="4227723690" sldId="277"/>
        </pc:sldMkLst>
        <pc:spChg chg="mod">
          <ac:chgData name="Abels, Patrick" userId="ba666de4-0d21-43a6-8e66-51a18aae1b4a" providerId="ADAL" clId="{FA49A545-90DC-4DCB-8572-7793A99D8817}" dt="2023-12-14T19:01:24.706" v="342" actId="6549"/>
          <ac:spMkLst>
            <pc:docMk/>
            <pc:sldMk cId="4227723690" sldId="277"/>
            <ac:spMk id="3" creationId="{01ECBF5A-FC38-589B-9B3F-519D1EC2FC51}"/>
          </ac:spMkLst>
        </pc:spChg>
        <pc:picChg chg="add mod">
          <ac:chgData name="Abels, Patrick" userId="ba666de4-0d21-43a6-8e66-51a18aae1b4a" providerId="ADAL" clId="{FA49A545-90DC-4DCB-8572-7793A99D8817}" dt="2023-12-14T19:01:54.093" v="347" actId="1076"/>
          <ac:picMkLst>
            <pc:docMk/>
            <pc:sldMk cId="4227723690" sldId="277"/>
            <ac:picMk id="4" creationId="{1087B5E0-FACE-F5E2-5B4F-E49DD15725DF}"/>
          </ac:picMkLst>
        </pc:picChg>
        <pc:picChg chg="del">
          <ac:chgData name="Abels, Patrick" userId="ba666de4-0d21-43a6-8e66-51a18aae1b4a" providerId="ADAL" clId="{FA49A545-90DC-4DCB-8572-7793A99D8817}" dt="2023-12-14T19:01:18.404" v="339" actId="478"/>
          <ac:picMkLst>
            <pc:docMk/>
            <pc:sldMk cId="4227723690" sldId="277"/>
            <ac:picMk id="5" creationId="{60B4102F-C3F4-1AF6-CA85-6DC82AB31752}"/>
          </ac:picMkLst>
        </pc:picChg>
      </pc:sldChg>
      <pc:sldChg chg="addSp delSp modSp mod">
        <pc:chgData name="Abels, Patrick" userId="ba666de4-0d21-43a6-8e66-51a18aae1b4a" providerId="ADAL" clId="{FA49A545-90DC-4DCB-8572-7793A99D8817}" dt="2023-12-14T18:59:53.059" v="338" actId="1076"/>
        <pc:sldMkLst>
          <pc:docMk/>
          <pc:sldMk cId="3057575422" sldId="278"/>
        </pc:sldMkLst>
        <pc:spChg chg="del mod">
          <ac:chgData name="Abels, Patrick" userId="ba666de4-0d21-43a6-8e66-51a18aae1b4a" providerId="ADAL" clId="{FA49A545-90DC-4DCB-8572-7793A99D8817}" dt="2023-12-14T18:59:37.178" v="335" actId="478"/>
          <ac:spMkLst>
            <pc:docMk/>
            <pc:sldMk cId="3057575422" sldId="278"/>
            <ac:spMk id="2" creationId="{C1386784-884E-BD8D-1600-FB91646BC833}"/>
          </ac:spMkLst>
        </pc:spChg>
        <pc:picChg chg="add mod modCrop">
          <ac:chgData name="Abels, Patrick" userId="ba666de4-0d21-43a6-8e66-51a18aae1b4a" providerId="ADAL" clId="{FA49A545-90DC-4DCB-8572-7793A99D8817}" dt="2023-12-14T18:59:42.481" v="337" actId="1076"/>
          <ac:picMkLst>
            <pc:docMk/>
            <pc:sldMk cId="3057575422" sldId="278"/>
            <ac:picMk id="4" creationId="{37CB99BF-9881-44D1-031B-955E362A5BF4}"/>
          </ac:picMkLst>
        </pc:picChg>
        <pc:picChg chg="add mod modCrop">
          <ac:chgData name="Abels, Patrick" userId="ba666de4-0d21-43a6-8e66-51a18aae1b4a" providerId="ADAL" clId="{FA49A545-90DC-4DCB-8572-7793A99D8817}" dt="2023-12-14T18:59:53.059" v="338" actId="1076"/>
          <ac:picMkLst>
            <pc:docMk/>
            <pc:sldMk cId="3057575422" sldId="278"/>
            <ac:picMk id="6" creationId="{9C8F1477-1578-C85A-0547-E1C913D6A954}"/>
          </ac:picMkLst>
        </pc:picChg>
      </pc:sldChg>
      <pc:sldChg chg="modSp mod">
        <pc:chgData name="Abels, Patrick" userId="ba666de4-0d21-43a6-8e66-51a18aae1b4a" providerId="ADAL" clId="{FA49A545-90DC-4DCB-8572-7793A99D8817}" dt="2023-12-14T15:42:10.176" v="29" actId="20577"/>
        <pc:sldMkLst>
          <pc:docMk/>
          <pc:sldMk cId="2219771542" sldId="279"/>
        </pc:sldMkLst>
        <pc:spChg chg="mod">
          <ac:chgData name="Abels, Patrick" userId="ba666de4-0d21-43a6-8e66-51a18aae1b4a" providerId="ADAL" clId="{FA49A545-90DC-4DCB-8572-7793A99D8817}" dt="2023-12-14T15:42:10.176" v="29" actId="20577"/>
          <ac:spMkLst>
            <pc:docMk/>
            <pc:sldMk cId="2219771542" sldId="279"/>
            <ac:spMk id="2" creationId="{1DA3477C-A05E-4FA4-6380-0014DE5EFA72}"/>
          </ac:spMkLst>
        </pc:spChg>
      </pc:sldChg>
      <pc:sldChg chg="addSp modSp mod">
        <pc:chgData name="Abels, Patrick" userId="ba666de4-0d21-43a6-8e66-51a18aae1b4a" providerId="ADAL" clId="{FA49A545-90DC-4DCB-8572-7793A99D8817}" dt="2023-12-14T15:46:26.953" v="259" actId="1076"/>
        <pc:sldMkLst>
          <pc:docMk/>
          <pc:sldMk cId="2987719689" sldId="280"/>
        </pc:sldMkLst>
        <pc:spChg chg="mod">
          <ac:chgData name="Abels, Patrick" userId="ba666de4-0d21-43a6-8e66-51a18aae1b4a" providerId="ADAL" clId="{FA49A545-90DC-4DCB-8572-7793A99D8817}" dt="2023-12-14T15:46:01.587" v="253" actId="20577"/>
          <ac:spMkLst>
            <pc:docMk/>
            <pc:sldMk cId="2987719689" sldId="280"/>
            <ac:spMk id="2" creationId="{BF026697-D187-F7B0-0908-8B94BEAE87CF}"/>
          </ac:spMkLst>
        </pc:spChg>
        <pc:spChg chg="mod">
          <ac:chgData name="Abels, Patrick" userId="ba666de4-0d21-43a6-8e66-51a18aae1b4a" providerId="ADAL" clId="{FA49A545-90DC-4DCB-8572-7793A99D8817}" dt="2023-12-14T15:42:29.505" v="54" actId="20577"/>
          <ac:spMkLst>
            <pc:docMk/>
            <pc:sldMk cId="2987719689" sldId="280"/>
            <ac:spMk id="3" creationId="{9F615CF2-8673-DEAB-9343-226B9AAB8B31}"/>
          </ac:spMkLst>
        </pc:spChg>
        <pc:cxnChg chg="add mod">
          <ac:chgData name="Abels, Patrick" userId="ba666de4-0d21-43a6-8e66-51a18aae1b4a" providerId="ADAL" clId="{FA49A545-90DC-4DCB-8572-7793A99D8817}" dt="2023-12-14T15:46:19.114" v="257" actId="1076"/>
          <ac:cxnSpMkLst>
            <pc:docMk/>
            <pc:sldMk cId="2987719689" sldId="280"/>
            <ac:cxnSpMk id="5" creationId="{DAF28501-C837-59FC-9596-DEB8D4419E6E}"/>
          </ac:cxnSpMkLst>
        </pc:cxnChg>
        <pc:cxnChg chg="add mod">
          <ac:chgData name="Abels, Patrick" userId="ba666de4-0d21-43a6-8e66-51a18aae1b4a" providerId="ADAL" clId="{FA49A545-90DC-4DCB-8572-7793A99D8817}" dt="2023-12-14T15:46:26.953" v="259" actId="1076"/>
          <ac:cxnSpMkLst>
            <pc:docMk/>
            <pc:sldMk cId="2987719689" sldId="280"/>
            <ac:cxnSpMk id="6" creationId="{DEF245BA-18C9-FAC0-5868-5A71A580CFF4}"/>
          </ac:cxnSpMkLst>
        </pc:cxnChg>
      </pc:sldChg>
      <pc:sldChg chg="addSp modSp new mod ord">
        <pc:chgData name="Abels, Patrick" userId="ba666de4-0d21-43a6-8e66-51a18aae1b4a" providerId="ADAL" clId="{FA49A545-90DC-4DCB-8572-7793A99D8817}" dt="2023-12-14T19:05:13.769" v="453" actId="404"/>
        <pc:sldMkLst>
          <pc:docMk/>
          <pc:sldMk cId="3950680395" sldId="281"/>
        </pc:sldMkLst>
        <pc:spChg chg="mod">
          <ac:chgData name="Abels, Patrick" userId="ba666de4-0d21-43a6-8e66-51a18aae1b4a" providerId="ADAL" clId="{FA49A545-90DC-4DCB-8572-7793A99D8817}" dt="2023-12-14T19:05:13.769" v="453" actId="404"/>
          <ac:spMkLst>
            <pc:docMk/>
            <pc:sldMk cId="3950680395" sldId="281"/>
            <ac:spMk id="2" creationId="{C618311F-0BC9-D965-0D9D-C398D6016CB8}"/>
          </ac:spMkLst>
        </pc:spChg>
        <pc:picChg chg="add mod">
          <ac:chgData name="Abels, Patrick" userId="ba666de4-0d21-43a6-8e66-51a18aae1b4a" providerId="ADAL" clId="{FA49A545-90DC-4DCB-8572-7793A99D8817}" dt="2023-12-14T19:03:44.466" v="420" actId="1076"/>
          <ac:picMkLst>
            <pc:docMk/>
            <pc:sldMk cId="3950680395" sldId="281"/>
            <ac:picMk id="4" creationId="{7A3C1144-25D5-4470-0F00-A75CA126B6ED}"/>
          </ac:picMkLst>
        </pc:picChg>
      </pc:sldChg>
      <pc:sldChg chg="modSp add mod ord">
        <pc:chgData name="Abels, Patrick" userId="ba666de4-0d21-43a6-8e66-51a18aae1b4a" providerId="ADAL" clId="{FA49A545-90DC-4DCB-8572-7793A99D8817}" dt="2023-12-14T19:05:09.718" v="452" actId="404"/>
        <pc:sldMkLst>
          <pc:docMk/>
          <pc:sldMk cId="1985523388" sldId="282"/>
        </pc:sldMkLst>
        <pc:spChg chg="mod">
          <ac:chgData name="Abels, Patrick" userId="ba666de4-0d21-43a6-8e66-51a18aae1b4a" providerId="ADAL" clId="{FA49A545-90DC-4DCB-8572-7793A99D8817}" dt="2023-12-14T19:05:09.718" v="452" actId="404"/>
          <ac:spMkLst>
            <pc:docMk/>
            <pc:sldMk cId="1985523388" sldId="282"/>
            <ac:spMk id="2" creationId="{C618311F-0BC9-D965-0D9D-C398D6016CB8}"/>
          </ac:spMkLst>
        </pc:spChg>
      </pc:sldChg>
      <pc:sldChg chg="addSp delSp modSp new mod">
        <pc:chgData name="Abels, Patrick" userId="ba666de4-0d21-43a6-8e66-51a18aae1b4a" providerId="ADAL" clId="{FA49A545-90DC-4DCB-8572-7793A99D8817}" dt="2023-12-14T19:16:34.598" v="958" actId="207"/>
        <pc:sldMkLst>
          <pc:docMk/>
          <pc:sldMk cId="1969743803" sldId="283"/>
        </pc:sldMkLst>
        <pc:spChg chg="mod">
          <ac:chgData name="Abels, Patrick" userId="ba666de4-0d21-43a6-8e66-51a18aae1b4a" providerId="ADAL" clId="{FA49A545-90DC-4DCB-8572-7793A99D8817}" dt="2023-12-14T19:16:34.598" v="958" actId="207"/>
          <ac:spMkLst>
            <pc:docMk/>
            <pc:sldMk cId="1969743803" sldId="283"/>
            <ac:spMk id="2" creationId="{C76BE0AD-82F3-417E-0871-8CF74779D9C7}"/>
          </ac:spMkLst>
        </pc:spChg>
        <pc:spChg chg="mod">
          <ac:chgData name="Abels, Patrick" userId="ba666de4-0d21-43a6-8e66-51a18aae1b4a" providerId="ADAL" clId="{FA49A545-90DC-4DCB-8572-7793A99D8817}" dt="2023-12-14T19:06:03.859" v="479" actId="14100"/>
          <ac:spMkLst>
            <pc:docMk/>
            <pc:sldMk cId="1969743803" sldId="283"/>
            <ac:spMk id="3" creationId="{9EBC646D-0F5F-984B-0CE1-41ED874A4973}"/>
          </ac:spMkLst>
        </pc:spChg>
        <pc:spChg chg="add mod">
          <ac:chgData name="Abels, Patrick" userId="ba666de4-0d21-43a6-8e66-51a18aae1b4a" providerId="ADAL" clId="{FA49A545-90DC-4DCB-8572-7793A99D8817}" dt="2023-12-14T19:16:20.368" v="957" actId="404"/>
          <ac:spMkLst>
            <pc:docMk/>
            <pc:sldMk cId="1969743803" sldId="283"/>
            <ac:spMk id="4" creationId="{8577B330-E94F-9CFC-2A0D-B0D6F593F14E}"/>
          </ac:spMkLst>
        </pc:spChg>
        <pc:spChg chg="add mod">
          <ac:chgData name="Abels, Patrick" userId="ba666de4-0d21-43a6-8e66-51a18aae1b4a" providerId="ADAL" clId="{FA49A545-90DC-4DCB-8572-7793A99D8817}" dt="2023-12-14T19:16:20.368" v="957" actId="404"/>
          <ac:spMkLst>
            <pc:docMk/>
            <pc:sldMk cId="1969743803" sldId="283"/>
            <ac:spMk id="5" creationId="{0FE376E4-2D7D-2B00-3D2F-F860628558D7}"/>
          </ac:spMkLst>
        </pc:spChg>
        <pc:spChg chg="add mod">
          <ac:chgData name="Abels, Patrick" userId="ba666de4-0d21-43a6-8e66-51a18aae1b4a" providerId="ADAL" clId="{FA49A545-90DC-4DCB-8572-7793A99D8817}" dt="2023-12-14T19:16:20.368" v="957" actId="404"/>
          <ac:spMkLst>
            <pc:docMk/>
            <pc:sldMk cId="1969743803" sldId="283"/>
            <ac:spMk id="6" creationId="{C5B2C2A0-C903-B816-4F40-782BACC00F8E}"/>
          </ac:spMkLst>
        </pc:spChg>
        <pc:spChg chg="add mod">
          <ac:chgData name="Abels, Patrick" userId="ba666de4-0d21-43a6-8e66-51a18aae1b4a" providerId="ADAL" clId="{FA49A545-90DC-4DCB-8572-7793A99D8817}" dt="2023-12-14T19:12:18.262" v="897" actId="13926"/>
          <ac:spMkLst>
            <pc:docMk/>
            <pc:sldMk cId="1969743803" sldId="283"/>
            <ac:spMk id="15" creationId="{CB703C37-474F-1C90-A652-746ECFB7AC28}"/>
          </ac:spMkLst>
        </pc:spChg>
        <pc:spChg chg="add mod">
          <ac:chgData name="Abels, Patrick" userId="ba666de4-0d21-43a6-8e66-51a18aae1b4a" providerId="ADAL" clId="{FA49A545-90DC-4DCB-8572-7793A99D8817}" dt="2023-12-14T19:12:18.262" v="897" actId="13926"/>
          <ac:spMkLst>
            <pc:docMk/>
            <pc:sldMk cId="1969743803" sldId="283"/>
            <ac:spMk id="19" creationId="{31466A09-7F2C-6B3D-88AE-3BAB52D091C2}"/>
          </ac:spMkLst>
        </pc:spChg>
        <pc:spChg chg="add mod">
          <ac:chgData name="Abels, Patrick" userId="ba666de4-0d21-43a6-8e66-51a18aae1b4a" providerId="ADAL" clId="{FA49A545-90DC-4DCB-8572-7793A99D8817}" dt="2023-12-14T19:12:18.262" v="897" actId="13926"/>
          <ac:spMkLst>
            <pc:docMk/>
            <pc:sldMk cId="1969743803" sldId="283"/>
            <ac:spMk id="20" creationId="{AE49D052-1754-C452-2515-1F9E89B2FB05}"/>
          </ac:spMkLst>
        </pc:spChg>
        <pc:cxnChg chg="add mod">
          <ac:chgData name="Abels, Patrick" userId="ba666de4-0d21-43a6-8e66-51a18aae1b4a" providerId="ADAL" clId="{FA49A545-90DC-4DCB-8572-7793A99D8817}" dt="2023-12-14T19:10:46.911" v="838" actId="14100"/>
          <ac:cxnSpMkLst>
            <pc:docMk/>
            <pc:sldMk cId="1969743803" sldId="283"/>
            <ac:cxnSpMk id="8" creationId="{2F7ACAF9-E000-24FE-A924-F46910C10EE4}"/>
          </ac:cxnSpMkLst>
        </pc:cxnChg>
        <pc:cxnChg chg="add mod">
          <ac:chgData name="Abels, Patrick" userId="ba666de4-0d21-43a6-8e66-51a18aae1b4a" providerId="ADAL" clId="{FA49A545-90DC-4DCB-8572-7793A99D8817}" dt="2023-12-14T19:15:16.033" v="936" actId="14100"/>
          <ac:cxnSpMkLst>
            <pc:docMk/>
            <pc:sldMk cId="1969743803" sldId="283"/>
            <ac:cxnSpMk id="9" creationId="{630D84EE-1F10-F041-C06A-3DD3FAAAE40D}"/>
          </ac:cxnSpMkLst>
        </pc:cxnChg>
        <pc:cxnChg chg="add mod">
          <ac:chgData name="Abels, Patrick" userId="ba666de4-0d21-43a6-8e66-51a18aae1b4a" providerId="ADAL" clId="{FA49A545-90DC-4DCB-8572-7793A99D8817}" dt="2023-12-14T19:10:49.544" v="839" actId="14100"/>
          <ac:cxnSpMkLst>
            <pc:docMk/>
            <pc:sldMk cId="1969743803" sldId="283"/>
            <ac:cxnSpMk id="10" creationId="{FFE5AD45-D30C-0E73-E895-A42EA8716871}"/>
          </ac:cxnSpMkLst>
        </pc:cxnChg>
        <pc:cxnChg chg="add mod">
          <ac:chgData name="Abels, Patrick" userId="ba666de4-0d21-43a6-8e66-51a18aae1b4a" providerId="ADAL" clId="{FA49A545-90DC-4DCB-8572-7793A99D8817}" dt="2023-12-14T19:13:36.333" v="917" actId="1076"/>
          <ac:cxnSpMkLst>
            <pc:docMk/>
            <pc:sldMk cId="1969743803" sldId="283"/>
            <ac:cxnSpMk id="22" creationId="{55FBD6C4-FEB2-BEA1-9502-1984CEF734E0}"/>
          </ac:cxnSpMkLst>
        </pc:cxnChg>
        <pc:cxnChg chg="add mod">
          <ac:chgData name="Abels, Patrick" userId="ba666de4-0d21-43a6-8e66-51a18aae1b4a" providerId="ADAL" clId="{FA49A545-90DC-4DCB-8572-7793A99D8817}" dt="2023-12-14T19:13:36.333" v="917" actId="1076"/>
          <ac:cxnSpMkLst>
            <pc:docMk/>
            <pc:sldMk cId="1969743803" sldId="283"/>
            <ac:cxnSpMk id="23" creationId="{FE7014D0-B7F4-81D4-5313-27895D49EEBD}"/>
          </ac:cxnSpMkLst>
        </pc:cxnChg>
        <pc:cxnChg chg="add mod">
          <ac:chgData name="Abels, Patrick" userId="ba666de4-0d21-43a6-8e66-51a18aae1b4a" providerId="ADAL" clId="{FA49A545-90DC-4DCB-8572-7793A99D8817}" dt="2023-12-14T19:13:06.931" v="909" actId="1076"/>
          <ac:cxnSpMkLst>
            <pc:docMk/>
            <pc:sldMk cId="1969743803" sldId="283"/>
            <ac:cxnSpMk id="25" creationId="{B78B0553-1FEC-89A2-01F0-116B4005E2D2}"/>
          </ac:cxnSpMkLst>
        </pc:cxnChg>
        <pc:cxnChg chg="add mod">
          <ac:chgData name="Abels, Patrick" userId="ba666de4-0d21-43a6-8e66-51a18aae1b4a" providerId="ADAL" clId="{FA49A545-90DC-4DCB-8572-7793A99D8817}" dt="2023-12-14T19:13:21.664" v="915" actId="14100"/>
          <ac:cxnSpMkLst>
            <pc:docMk/>
            <pc:sldMk cId="1969743803" sldId="283"/>
            <ac:cxnSpMk id="26" creationId="{AC21F194-4849-515D-419C-353B844F0AAC}"/>
          </ac:cxnSpMkLst>
        </pc:cxnChg>
        <pc:cxnChg chg="add mod">
          <ac:chgData name="Abels, Patrick" userId="ba666de4-0d21-43a6-8e66-51a18aae1b4a" providerId="ADAL" clId="{FA49A545-90DC-4DCB-8572-7793A99D8817}" dt="2023-12-14T19:14:02.777" v="921" actId="1076"/>
          <ac:cxnSpMkLst>
            <pc:docMk/>
            <pc:sldMk cId="1969743803" sldId="283"/>
            <ac:cxnSpMk id="27" creationId="{481E2EBE-2641-39A5-8356-1272DBA5A575}"/>
          </ac:cxnSpMkLst>
        </pc:cxnChg>
        <pc:cxnChg chg="add del mod">
          <ac:chgData name="Abels, Patrick" userId="ba666de4-0d21-43a6-8e66-51a18aae1b4a" providerId="ADAL" clId="{FA49A545-90DC-4DCB-8572-7793A99D8817}" dt="2023-12-14T19:13:50.595" v="920" actId="478"/>
          <ac:cxnSpMkLst>
            <pc:docMk/>
            <pc:sldMk cId="1969743803" sldId="283"/>
            <ac:cxnSpMk id="28" creationId="{20752F50-0AAF-E070-D4D7-67A4BA5174FC}"/>
          </ac:cxnSpMkLst>
        </pc:cxnChg>
      </pc:sldChg>
      <pc:sldChg chg="addSp delSp modSp new mod">
        <pc:chgData name="Abels, Patrick" userId="ba666de4-0d21-43a6-8e66-51a18aae1b4a" providerId="ADAL" clId="{FA49A545-90DC-4DCB-8572-7793A99D8817}" dt="2023-12-14T19:22:42.271" v="998" actId="1037"/>
        <pc:sldMkLst>
          <pc:docMk/>
          <pc:sldMk cId="3935385422" sldId="284"/>
        </pc:sldMkLst>
        <pc:spChg chg="del">
          <ac:chgData name="Abels, Patrick" userId="ba666de4-0d21-43a6-8e66-51a18aae1b4a" providerId="ADAL" clId="{FA49A545-90DC-4DCB-8572-7793A99D8817}" dt="2023-12-14T19:17:02.796" v="965" actId="478"/>
          <ac:spMkLst>
            <pc:docMk/>
            <pc:sldMk cId="3935385422" sldId="284"/>
            <ac:spMk id="2" creationId="{AA619996-D186-88BB-A529-28D8679248A9}"/>
          </ac:spMkLst>
        </pc:spChg>
        <pc:spChg chg="mod">
          <ac:chgData name="Abels, Patrick" userId="ba666de4-0d21-43a6-8e66-51a18aae1b4a" providerId="ADAL" clId="{FA49A545-90DC-4DCB-8572-7793A99D8817}" dt="2023-12-14T19:17:15.072" v="968" actId="20577"/>
          <ac:spMkLst>
            <pc:docMk/>
            <pc:sldMk cId="3935385422" sldId="284"/>
            <ac:spMk id="3" creationId="{7D914A29-ECD2-FE9E-6952-90E00A9049B1}"/>
          </ac:spMkLst>
        </pc:spChg>
        <pc:picChg chg="add mod">
          <ac:chgData name="Abels, Patrick" userId="ba666de4-0d21-43a6-8e66-51a18aae1b4a" providerId="ADAL" clId="{FA49A545-90DC-4DCB-8572-7793A99D8817}" dt="2023-12-14T19:22:42.271" v="998" actId="1037"/>
          <ac:picMkLst>
            <pc:docMk/>
            <pc:sldMk cId="3935385422" sldId="284"/>
            <ac:picMk id="5" creationId="{3E51A182-CE62-EE05-0991-9D2845961BA3}"/>
          </ac:picMkLst>
        </pc:picChg>
        <pc:picChg chg="add mod">
          <ac:chgData name="Abels, Patrick" userId="ba666de4-0d21-43a6-8e66-51a18aae1b4a" providerId="ADAL" clId="{FA49A545-90DC-4DCB-8572-7793A99D8817}" dt="2023-12-14T19:22:33.734" v="994" actId="1076"/>
          <ac:picMkLst>
            <pc:docMk/>
            <pc:sldMk cId="3935385422" sldId="284"/>
            <ac:picMk id="7" creationId="{348E479B-36D5-96D0-E9FB-1D232440ADBB}"/>
          </ac:picMkLst>
        </pc:picChg>
      </pc:sldChg>
    </pc:docChg>
  </pc:docChgLst>
  <pc:docChgLst>
    <pc:chgData name="Abels, Patrick" userId="ba666de4-0d21-43a6-8e66-51a18aae1b4a" providerId="ADAL" clId="{88A3672C-9F91-43AF-B363-100876002DF0}"/>
    <pc:docChg chg="undo redo custSel addSld delSld modSld">
      <pc:chgData name="Abels, Patrick" userId="ba666de4-0d21-43a6-8e66-51a18aae1b4a" providerId="ADAL" clId="{88A3672C-9F91-43AF-B363-100876002DF0}" dt="2023-10-31T22:22:15.262" v="945" actId="20577"/>
      <pc:docMkLst>
        <pc:docMk/>
      </pc:docMkLst>
      <pc:sldChg chg="modSp mod">
        <pc:chgData name="Abels, Patrick" userId="ba666de4-0d21-43a6-8e66-51a18aae1b4a" providerId="ADAL" clId="{88A3672C-9F91-43AF-B363-100876002DF0}" dt="2023-10-31T21:48:33.415" v="32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88A3672C-9F91-43AF-B363-100876002DF0}" dt="2023-10-31T21:48:33.415" v="32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88A3672C-9F91-43AF-B363-100876002DF0}" dt="2023-10-31T22:14:58.773" v="932" actId="166"/>
        <pc:sldMkLst>
          <pc:docMk/>
          <pc:sldMk cId="3366437632" sldId="259"/>
        </pc:sldMkLst>
        <pc:spChg chg="mod ord">
          <ac:chgData name="Abels, Patrick" userId="ba666de4-0d21-43a6-8e66-51a18aae1b4a" providerId="ADAL" clId="{88A3672C-9F91-43AF-B363-100876002DF0}" dt="2023-10-31T22:14:58.773" v="932" actId="166"/>
          <ac:spMkLst>
            <pc:docMk/>
            <pc:sldMk cId="3366437632" sldId="259"/>
            <ac:spMk id="2" creationId="{D75C1544-77A2-CE22-C31D-D08864B78BAE}"/>
          </ac:spMkLst>
        </pc:spChg>
        <pc:spChg chg="add mod">
          <ac:chgData name="Abels, Patrick" userId="ba666de4-0d21-43a6-8e66-51a18aae1b4a" providerId="ADAL" clId="{88A3672C-9F91-43AF-B363-100876002DF0}" dt="2023-10-31T22:14:25.177" v="926" actId="14100"/>
          <ac:spMkLst>
            <pc:docMk/>
            <pc:sldMk cId="3366437632" sldId="259"/>
            <ac:spMk id="15" creationId="{A4D9D0DC-EAD2-A663-BD8B-C6426B23B0E3}"/>
          </ac:spMkLst>
        </pc:spChg>
        <pc:spChg chg="add mod">
          <ac:chgData name="Abels, Patrick" userId="ba666de4-0d21-43a6-8e66-51a18aae1b4a" providerId="ADAL" clId="{88A3672C-9F91-43AF-B363-100876002DF0}" dt="2023-10-31T22:14:36.224" v="928" actId="1076"/>
          <ac:spMkLst>
            <pc:docMk/>
            <pc:sldMk cId="3366437632" sldId="259"/>
            <ac:spMk id="16" creationId="{E260A3EA-EF72-2CDB-70B2-03C70EB8ECFC}"/>
          </ac:spMkLst>
        </pc:spChg>
        <pc:spChg chg="add mod">
          <ac:chgData name="Abels, Patrick" userId="ba666de4-0d21-43a6-8e66-51a18aae1b4a" providerId="ADAL" clId="{88A3672C-9F91-43AF-B363-100876002DF0}" dt="2023-10-31T22:14:33.406" v="927" actId="1076"/>
          <ac:spMkLst>
            <pc:docMk/>
            <pc:sldMk cId="3366437632" sldId="259"/>
            <ac:spMk id="17" creationId="{073E519A-F8A0-35C6-E61D-BA250FFD2C38}"/>
          </ac:spMkLst>
        </pc:spChg>
        <pc:spChg chg="add mod">
          <ac:chgData name="Abels, Patrick" userId="ba666de4-0d21-43a6-8e66-51a18aae1b4a" providerId="ADAL" clId="{88A3672C-9F91-43AF-B363-100876002DF0}" dt="2023-10-31T22:14:38.840" v="929" actId="1076"/>
          <ac:spMkLst>
            <pc:docMk/>
            <pc:sldMk cId="3366437632" sldId="259"/>
            <ac:spMk id="20" creationId="{64FCF163-814E-31F5-0010-289B2D1EDD41}"/>
          </ac:spMkLst>
        </pc:spChg>
        <pc:spChg chg="add mod">
          <ac:chgData name="Abels, Patrick" userId="ba666de4-0d21-43a6-8e66-51a18aae1b4a" providerId="ADAL" clId="{88A3672C-9F91-43AF-B363-100876002DF0}" dt="2023-10-31T22:14:46.566" v="931" actId="1076"/>
          <ac:spMkLst>
            <pc:docMk/>
            <pc:sldMk cId="3366437632" sldId="259"/>
            <ac:spMk id="21" creationId="{6F8CD28C-88F3-BA97-F3F9-0E3257247E78}"/>
          </ac:spMkLst>
        </pc:spChg>
        <pc:picChg chg="add del mod">
          <ac:chgData name="Abels, Patrick" userId="ba666de4-0d21-43a6-8e66-51a18aae1b4a" providerId="ADAL" clId="{88A3672C-9F91-43AF-B363-100876002DF0}" dt="2023-10-31T22:06:05.045" v="815" actId="478"/>
          <ac:picMkLst>
            <pc:docMk/>
            <pc:sldMk cId="3366437632" sldId="259"/>
            <ac:picMk id="4" creationId="{45FA14CA-C616-2CFC-2CFD-31BB748D2020}"/>
          </ac:picMkLst>
        </pc:picChg>
        <pc:picChg chg="add del mod">
          <ac:chgData name="Abels, Patrick" userId="ba666de4-0d21-43a6-8e66-51a18aae1b4a" providerId="ADAL" clId="{88A3672C-9F91-43AF-B363-100876002DF0}" dt="2023-10-31T22:06:04.134" v="814" actId="478"/>
          <ac:picMkLst>
            <pc:docMk/>
            <pc:sldMk cId="3366437632" sldId="259"/>
            <ac:picMk id="6" creationId="{22B2884A-7E03-8018-32D2-FE533BECA452}"/>
          </ac:picMkLst>
        </pc:picChg>
        <pc:picChg chg="add del mod">
          <ac:chgData name="Abels, Patrick" userId="ba666de4-0d21-43a6-8e66-51a18aae1b4a" providerId="ADAL" clId="{88A3672C-9F91-43AF-B363-100876002DF0}" dt="2023-10-31T22:06:44.686" v="819" actId="478"/>
          <ac:picMkLst>
            <pc:docMk/>
            <pc:sldMk cId="3366437632" sldId="259"/>
            <ac:picMk id="8" creationId="{3851FCC6-3B54-EF31-5B7A-4AE04A33A924}"/>
          </ac:picMkLst>
        </pc:picChg>
        <pc:picChg chg="add del mod">
          <ac:chgData name="Abels, Patrick" userId="ba666de4-0d21-43a6-8e66-51a18aae1b4a" providerId="ADAL" clId="{88A3672C-9F91-43AF-B363-100876002DF0}" dt="2023-10-31T22:06:50.807" v="822" actId="478"/>
          <ac:picMkLst>
            <pc:docMk/>
            <pc:sldMk cId="3366437632" sldId="259"/>
            <ac:picMk id="10" creationId="{B730F4A1-867E-CD06-6DFA-883B2DDD843D}"/>
          </ac:picMkLst>
        </pc:picChg>
        <pc:picChg chg="add del mod">
          <ac:chgData name="Abels, Patrick" userId="ba666de4-0d21-43a6-8e66-51a18aae1b4a" providerId="ADAL" clId="{88A3672C-9F91-43AF-B363-100876002DF0}" dt="2023-10-31T22:08:01.696" v="833" actId="478"/>
          <ac:picMkLst>
            <pc:docMk/>
            <pc:sldMk cId="3366437632" sldId="259"/>
            <ac:picMk id="12" creationId="{7A670AF9-E222-8645-4A54-4C224212F9AE}"/>
          </ac:picMkLst>
        </pc:picChg>
        <pc:picChg chg="add del mod ord modCrop">
          <ac:chgData name="Abels, Patrick" userId="ba666de4-0d21-43a6-8e66-51a18aae1b4a" providerId="ADAL" clId="{88A3672C-9F91-43AF-B363-100876002DF0}" dt="2023-10-31T22:12:16.356" v="869" actId="478"/>
          <ac:picMkLst>
            <pc:docMk/>
            <pc:sldMk cId="3366437632" sldId="259"/>
            <ac:picMk id="14" creationId="{1434FA40-8069-9E42-442A-EA84A1E4E969}"/>
          </ac:picMkLst>
        </pc:picChg>
        <pc:picChg chg="add del mod">
          <ac:chgData name="Abels, Patrick" userId="ba666de4-0d21-43a6-8e66-51a18aae1b4a" providerId="ADAL" clId="{88A3672C-9F91-43AF-B363-100876002DF0}" dt="2023-10-31T22:13:32.007" v="900" actId="478"/>
          <ac:picMkLst>
            <pc:docMk/>
            <pc:sldMk cId="3366437632" sldId="259"/>
            <ac:picMk id="19" creationId="{61197180-A8A8-D57E-BB27-49C3C9AD7CA0}"/>
          </ac:picMkLst>
        </pc:pic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23110314" sldId="261"/>
        </pc:sldMkLst>
      </pc:sldChg>
      <pc:sldChg chg="del">
        <pc:chgData name="Abels, Patrick" userId="ba666de4-0d21-43a6-8e66-51a18aae1b4a" providerId="ADAL" clId="{88A3672C-9F91-43AF-B363-100876002DF0}" dt="2023-10-31T21:49:04.689" v="323" actId="47"/>
        <pc:sldMkLst>
          <pc:docMk/>
          <pc:sldMk cId="4127666779" sldId="262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3051316058" sldId="264"/>
        </pc:sldMkLst>
      </pc:sldChg>
      <pc:sldChg chg="delSp modSp add del mod modTransition">
        <pc:chgData name="Abels, Patrick" userId="ba666de4-0d21-43a6-8e66-51a18aae1b4a" providerId="ADAL" clId="{88A3672C-9F91-43AF-B363-100876002DF0}" dt="2023-10-31T22:03:26.630" v="801" actId="47"/>
        <pc:sldMkLst>
          <pc:docMk/>
          <pc:sldMk cId="2628582133" sldId="265"/>
        </pc:sldMkLst>
        <pc:spChg chg="mod">
          <ac:chgData name="Abels, Patrick" userId="ba666de4-0d21-43a6-8e66-51a18aae1b4a" providerId="ADAL" clId="{88A3672C-9F91-43AF-B363-100876002DF0}" dt="2023-10-31T21:50:31.255" v="437" actId="14100"/>
          <ac:spMkLst>
            <pc:docMk/>
            <pc:sldMk cId="2628582133" sldId="265"/>
            <ac:spMk id="2" creationId="{D75C1544-77A2-CE22-C31D-D08864B78BAE}"/>
          </ac:spMkLst>
        </pc:spChg>
        <pc:grpChg chg="del">
          <ac:chgData name="Abels, Patrick" userId="ba666de4-0d21-43a6-8e66-51a18aae1b4a" providerId="ADAL" clId="{88A3672C-9F91-43AF-B363-100876002DF0}" dt="2023-10-31T21:50:08.427" v="435" actId="478"/>
          <ac:grpSpMkLst>
            <pc:docMk/>
            <pc:sldMk cId="2628582133" sldId="265"/>
            <ac:grpSpMk id="53" creationId="{44807126-5698-6910-23F8-DFBE934F1094}"/>
          </ac:grpSpMkLst>
        </pc:grp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69764945" sldId="265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748216249" sldId="266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699506209" sldId="267"/>
        </pc:sldMkLst>
      </pc:sldChg>
      <pc:sldChg chg="modSp add del mod modTransition">
        <pc:chgData name="Abels, Patrick" userId="ba666de4-0d21-43a6-8e66-51a18aae1b4a" providerId="ADAL" clId="{88A3672C-9F91-43AF-B363-100876002DF0}" dt="2023-10-31T21:43:15.528" v="69" actId="47"/>
        <pc:sldMkLst>
          <pc:docMk/>
          <pc:sldMk cId="3648078419" sldId="268"/>
        </pc:sldMkLst>
        <pc:spChg chg="mod">
          <ac:chgData name="Abels, Patrick" userId="ba666de4-0d21-43a6-8e66-51a18aae1b4a" providerId="ADAL" clId="{88A3672C-9F91-43AF-B363-100876002DF0}" dt="2023-10-31T21:41:45.467" v="39" actId="207"/>
          <ac:spMkLst>
            <pc:docMk/>
            <pc:sldMk cId="3648078419" sldId="268"/>
            <ac:spMk id="2" creationId="{D75C1544-77A2-CE22-C31D-D08864B78BAE}"/>
          </ac:spMkLst>
        </pc:spChg>
      </pc:sldChg>
      <pc:sldChg chg="modSp new mod modTransition">
        <pc:chgData name="Abels, Patrick" userId="ba666de4-0d21-43a6-8e66-51a18aae1b4a" providerId="ADAL" clId="{88A3672C-9F91-43AF-B363-100876002DF0}" dt="2023-10-31T21:43:45.315" v="109"/>
        <pc:sldMkLst>
          <pc:docMk/>
          <pc:sldMk cId="4195507967" sldId="268"/>
        </pc:sldMkLst>
        <pc:spChg chg="mod">
          <ac:chgData name="Abels, Patrick" userId="ba666de4-0d21-43a6-8e66-51a18aae1b4a" providerId="ADAL" clId="{88A3672C-9F91-43AF-B363-100876002DF0}" dt="2023-10-31T21:43:33.500" v="107" actId="403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new mod">
        <pc:chgData name="Abels, Patrick" userId="ba666de4-0d21-43a6-8e66-51a18aae1b4a" providerId="ADAL" clId="{88A3672C-9F91-43AF-B363-100876002DF0}" dt="2023-10-31T21:54:00.327" v="555" actId="1076"/>
        <pc:sldMkLst>
          <pc:docMk/>
          <pc:sldMk cId="1535252720" sldId="269"/>
        </pc:sldMkLst>
        <pc:spChg chg="del">
          <ac:chgData name="Abels, Patrick" userId="ba666de4-0d21-43a6-8e66-51a18aae1b4a" providerId="ADAL" clId="{88A3672C-9F91-43AF-B363-100876002DF0}" dt="2023-10-31T21:52:16.679" v="510" actId="478"/>
          <ac:spMkLst>
            <pc:docMk/>
            <pc:sldMk cId="1535252720" sldId="269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0:57.144" v="453" actId="20577"/>
          <ac:spMkLst>
            <pc:docMk/>
            <pc:sldMk cId="1535252720" sldId="269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3:52.567" v="552" actId="732"/>
          <ac:picMkLst>
            <pc:docMk/>
            <pc:sldMk cId="1535252720" sldId="269"/>
            <ac:picMk id="5" creationId="{A55768DE-1B32-730B-D638-4AA69C68A07E}"/>
          </ac:picMkLst>
        </pc:picChg>
        <pc:picChg chg="add mod modCrop">
          <ac:chgData name="Abels, Patrick" userId="ba666de4-0d21-43a6-8e66-51a18aae1b4a" providerId="ADAL" clId="{88A3672C-9F91-43AF-B363-100876002DF0}" dt="2023-10-31T21:53:10.228" v="549" actId="1037"/>
          <ac:picMkLst>
            <pc:docMk/>
            <pc:sldMk cId="1535252720" sldId="269"/>
            <ac:picMk id="6" creationId="{E8AAABB1-4D17-AEFF-D432-E227BB806A55}"/>
          </ac:picMkLst>
        </pc:picChg>
        <pc:picChg chg="add mod">
          <ac:chgData name="Abels, Patrick" userId="ba666de4-0d21-43a6-8e66-51a18aae1b4a" providerId="ADAL" clId="{88A3672C-9F91-43AF-B363-100876002DF0}" dt="2023-10-31T21:54:00.327" v="555" actId="1076"/>
          <ac:picMkLst>
            <pc:docMk/>
            <pc:sldMk cId="1535252720" sldId="269"/>
            <ac:picMk id="8" creationId="{6D3D9D43-53AE-659C-10CA-0077B713189A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5:52.363" v="591" actId="1035"/>
        <pc:sldMkLst>
          <pc:docMk/>
          <pc:sldMk cId="1511303105" sldId="270"/>
        </pc:sldMkLst>
        <pc:spChg chg="del">
          <ac:chgData name="Abels, Patrick" userId="ba666de4-0d21-43a6-8e66-51a18aae1b4a" providerId="ADAL" clId="{88A3672C-9F91-43AF-B363-100876002DF0}" dt="2023-10-31T21:54:35.785" v="556" actId="478"/>
          <ac:spMkLst>
            <pc:docMk/>
            <pc:sldMk cId="1511303105" sldId="270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0.485" v="479" actId="14100"/>
          <ac:spMkLst>
            <pc:docMk/>
            <pc:sldMk cId="1511303105" sldId="270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5:12.951" v="566" actId="732"/>
          <ac:picMkLst>
            <pc:docMk/>
            <pc:sldMk cId="1511303105" sldId="270"/>
            <ac:picMk id="5" creationId="{08E8891B-6FE1-7D33-3665-D81677EDED89}"/>
          </ac:picMkLst>
        </pc:picChg>
        <pc:picChg chg="add mod modCrop">
          <ac:chgData name="Abels, Patrick" userId="ba666de4-0d21-43a6-8e66-51a18aae1b4a" providerId="ADAL" clId="{88A3672C-9F91-43AF-B363-100876002DF0}" dt="2023-10-31T21:55:52.363" v="591" actId="1035"/>
          <ac:picMkLst>
            <pc:docMk/>
            <pc:sldMk cId="1511303105" sldId="270"/>
            <ac:picMk id="6" creationId="{39A7D646-2E6F-84D3-B312-FB24748BA7FA}"/>
          </ac:picMkLst>
        </pc:picChg>
        <pc:picChg chg="add mod">
          <ac:chgData name="Abels, Patrick" userId="ba666de4-0d21-43a6-8e66-51a18aae1b4a" providerId="ADAL" clId="{88A3672C-9F91-43AF-B363-100876002DF0}" dt="2023-10-31T21:55:50.313" v="578" actId="1035"/>
          <ac:picMkLst>
            <pc:docMk/>
            <pc:sldMk cId="1511303105" sldId="270"/>
            <ac:picMk id="8" creationId="{3A88B908-1912-AB3B-FE15-B2073CC5C68E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7:01.030" v="642" actId="1035"/>
        <pc:sldMkLst>
          <pc:docMk/>
          <pc:sldMk cId="1322635273" sldId="271"/>
        </pc:sldMkLst>
        <pc:spChg chg="del">
          <ac:chgData name="Abels, Patrick" userId="ba666de4-0d21-43a6-8e66-51a18aae1b4a" providerId="ADAL" clId="{88A3672C-9F91-43AF-B363-100876002DF0}" dt="2023-10-31T21:56:31.442" v="592" actId="478"/>
          <ac:spMkLst>
            <pc:docMk/>
            <pc:sldMk cId="1322635273" sldId="271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7.647" v="497" actId="20577"/>
          <ac:spMkLst>
            <pc:docMk/>
            <pc:sldMk cId="1322635273" sldId="271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6:53.455" v="603" actId="732"/>
          <ac:picMkLst>
            <pc:docMk/>
            <pc:sldMk cId="1322635273" sldId="271"/>
            <ac:picMk id="5" creationId="{17DF84FE-9B19-0B28-B11E-441462443B19}"/>
          </ac:picMkLst>
        </pc:picChg>
        <pc:picChg chg="add mod modCrop">
          <ac:chgData name="Abels, Patrick" userId="ba666de4-0d21-43a6-8e66-51a18aae1b4a" providerId="ADAL" clId="{88A3672C-9F91-43AF-B363-100876002DF0}" dt="2023-10-31T21:57:01.030" v="642" actId="1035"/>
          <ac:picMkLst>
            <pc:docMk/>
            <pc:sldMk cId="1322635273" sldId="271"/>
            <ac:picMk id="6" creationId="{B1537D5D-9C1B-0B2E-F6CE-C772C419C7F5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2:00:18.462" v="670" actId="1076"/>
        <pc:sldMkLst>
          <pc:docMk/>
          <pc:sldMk cId="2650891004" sldId="272"/>
        </pc:sldMkLst>
        <pc:spChg chg="del">
          <ac:chgData name="Abels, Patrick" userId="ba666de4-0d21-43a6-8e66-51a18aae1b4a" providerId="ADAL" clId="{88A3672C-9F91-43AF-B363-100876002DF0}" dt="2023-10-31T21:57:57.603" v="643" actId="478"/>
          <ac:spMkLst>
            <pc:docMk/>
            <pc:sldMk cId="2650891004" sldId="272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34.615" v="509" actId="20577"/>
          <ac:spMkLst>
            <pc:docMk/>
            <pc:sldMk cId="2650891004" sldId="272"/>
            <ac:spMk id="3" creationId="{01ECBF5A-FC38-589B-9B3F-519D1EC2FC51}"/>
          </ac:spMkLst>
        </pc:spChg>
        <pc:picChg chg="add mod">
          <ac:chgData name="Abels, Patrick" userId="ba666de4-0d21-43a6-8e66-51a18aae1b4a" providerId="ADAL" clId="{88A3672C-9F91-43AF-B363-100876002DF0}" dt="2023-10-31T22:00:04.295" v="666" actId="1076"/>
          <ac:picMkLst>
            <pc:docMk/>
            <pc:sldMk cId="2650891004" sldId="272"/>
            <ac:picMk id="5" creationId="{3C9076B1-AB91-E798-B7CC-70FD50A42B2A}"/>
          </ac:picMkLst>
        </pc:picChg>
        <pc:picChg chg="add mod modCrop">
          <ac:chgData name="Abels, Patrick" userId="ba666de4-0d21-43a6-8e66-51a18aae1b4a" providerId="ADAL" clId="{88A3672C-9F91-43AF-B363-100876002DF0}" dt="2023-10-31T22:00:18.462" v="670" actId="1076"/>
          <ac:picMkLst>
            <pc:docMk/>
            <pc:sldMk cId="2650891004" sldId="272"/>
            <ac:picMk id="7" creationId="{011A03DD-6EC9-651A-0636-8D45FFBFA077}"/>
          </ac:picMkLst>
        </pc:picChg>
        <pc:picChg chg="add del mod modCrop">
          <ac:chgData name="Abels, Patrick" userId="ba666de4-0d21-43a6-8e66-51a18aae1b4a" providerId="ADAL" clId="{88A3672C-9F91-43AF-B363-100876002DF0}" dt="2023-10-31T21:59:55.991" v="663" actId="478"/>
          <ac:picMkLst>
            <pc:docMk/>
            <pc:sldMk cId="2650891004" sldId="272"/>
            <ac:picMk id="8" creationId="{30003FDD-6937-19A2-0A31-00922DBA7DCF}"/>
          </ac:picMkLst>
        </pc:picChg>
      </pc:sldChg>
      <pc:sldChg chg="modSp new mod">
        <pc:chgData name="Abels, Patrick" userId="ba666de4-0d21-43a6-8e66-51a18aae1b4a" providerId="ADAL" clId="{88A3672C-9F91-43AF-B363-100876002DF0}" dt="2023-10-31T22:22:15.262" v="945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88A3672C-9F91-43AF-B363-100876002DF0}" dt="2023-10-31T22:22:15.262" v="945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addSp modSp new mod modTransition">
        <pc:chgData name="Abels, Patrick" userId="ba666de4-0d21-43a6-8e66-51a18aae1b4a" providerId="ADAL" clId="{88A3672C-9F91-43AF-B363-100876002DF0}" dt="2023-10-31T22:03:33.927" v="803"/>
        <pc:sldMkLst>
          <pc:docMk/>
          <pc:sldMk cId="2066371292" sldId="274"/>
        </pc:sldMkLst>
        <pc:spChg chg="mod">
          <ac:chgData name="Abels, Patrick" userId="ba666de4-0d21-43a6-8e66-51a18aae1b4a" providerId="ADAL" clId="{88A3672C-9F91-43AF-B363-100876002DF0}" dt="2023-10-31T22:03:16.215" v="776" actId="14100"/>
          <ac:spMkLst>
            <pc:docMk/>
            <pc:sldMk cId="2066371292" sldId="274"/>
            <ac:spMk id="2" creationId="{819E8F8D-31D9-B7B0-30D7-BC7419B3BDA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4" creationId="{7351B586-6B87-52D6-5ABF-CCA0AE7A333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5" creationId="{BFF8A199-73CC-2C7F-8F91-FEA0E7AE842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6" creationId="{2681FE15-00BB-D7F4-698F-26685367A2B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7" creationId="{EC6712EA-8236-CC4C-2DE0-5DEA71AEE5E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8" creationId="{91E54009-C231-39EA-DF1B-7C3F05D692A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0" creationId="{1E4A0B40-6446-335C-268B-1D3CF952F7BC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1" creationId="{1D804C96-EC7D-3517-05F2-467EC6F962F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2" creationId="{E1528EC1-E914-EAE5-5472-0D352C2516E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3" creationId="{905660C6-B838-952A-BEDC-540F826E7BA2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4" creationId="{84903ED2-AD7B-47E6-7B61-A6B14AF96F2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6" creationId="{136C568E-9678-51E9-1ACB-769A70E7285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7" creationId="{5A54CC06-CD2C-06FD-0284-3D5AF319A11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8" creationId="{E871413C-EF6E-9D25-47DF-287F528D992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9" creationId="{B926EDD1-66D0-28E8-9FD9-AE1307A5EFF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0" creationId="{C04196CB-6030-4CC9-6AE3-3591E2598BF4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2" creationId="{5FC087FB-AB0B-8616-C829-FDF1FBFE8A48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3" creationId="{73D5F4DB-7DCC-AB87-E313-0D1562CB47BA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4" creationId="{6E883ED4-AF8E-661A-B375-14FA5BAAFB9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5" creationId="{F3FB2F66-5723-5A4E-62E9-C897F379F18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6" creationId="{EECBBC7A-75D4-E230-0E5F-E01CC15A176C}"/>
          </ac:spMkLst>
        </pc:s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3" creationId="{6E2669C7-B48A-C21E-B145-D6687B8984A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9" creationId="{C9BD44CA-7DAE-79DF-E1EC-E644A71836C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15" creationId="{97449E22-6BC9-BBD8-FCE7-DB3B329F76A7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21" creationId="{A54DE072-1ACE-7B47-8B6F-3F5318761405}"/>
          </ac:grpSpMkLst>
        </pc:grpChg>
      </pc:sldChg>
    </pc:docChg>
  </pc:docChgLst>
  <pc:docChgLst>
    <pc:chgData name="Abels, Patrick" userId="ba666de4-0d21-43a6-8e66-51a18aae1b4a" providerId="ADAL" clId="{FC0F903D-4E86-4637-A930-82D54CC69AD8}"/>
    <pc:docChg chg="undo custSel addSld delSld modSld">
      <pc:chgData name="Abels, Patrick" userId="ba666de4-0d21-43a6-8e66-51a18aae1b4a" providerId="ADAL" clId="{FC0F903D-4E86-4637-A930-82D54CC69AD8}" dt="2023-10-08T12:12:33.119" v="551" actId="207"/>
      <pc:docMkLst>
        <pc:docMk/>
      </pc:docMkLst>
      <pc:sldChg chg="modSp mod">
        <pc:chgData name="Abels, Patrick" userId="ba666de4-0d21-43a6-8e66-51a18aae1b4a" providerId="ADAL" clId="{FC0F903D-4E86-4637-A930-82D54CC69AD8}" dt="2023-09-27T08:45:45.001" v="143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FC0F903D-4E86-4637-A930-82D54CC69AD8}" dt="2023-09-27T08:45:45.001" v="143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FC0F903D-4E86-4637-A930-82D54CC69AD8}" dt="2023-09-27T08:46:30.791" v="165" actId="6549"/>
        <pc:sldMkLst>
          <pc:docMk/>
          <pc:sldMk cId="3366437632" sldId="259"/>
        </pc:sldMkLst>
        <pc:spChg chg="mod">
          <ac:chgData name="Abels, Patrick" userId="ba666de4-0d21-43a6-8e66-51a18aae1b4a" providerId="ADAL" clId="{FC0F903D-4E86-4637-A930-82D54CC69AD8}" dt="2023-09-27T08:46:30.791" v="165" actId="6549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FC0F903D-4E86-4637-A930-82D54CC69AD8}" dt="2023-09-27T08:54:01.367" v="319" actId="1036"/>
        <pc:sldMkLst>
          <pc:docMk/>
          <pc:sldMk cId="4223110314" sldId="261"/>
        </pc:sldMkLst>
        <pc:spChg chg="mod">
          <ac:chgData name="Abels, Patrick" userId="ba666de4-0d21-43a6-8e66-51a18aae1b4a" providerId="ADAL" clId="{FC0F903D-4E86-4637-A930-82D54CC69AD8}" dt="2023-09-27T08:46:52.898" v="173" actId="20577"/>
          <ac:spMkLst>
            <pc:docMk/>
            <pc:sldMk cId="4223110314" sldId="261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FC0F903D-4E86-4637-A930-82D54CC69AD8}" dt="2023-09-27T08:54:01.367" v="319" actId="1036"/>
          <ac:picMkLst>
            <pc:docMk/>
            <pc:sldMk cId="4223110314" sldId="261"/>
            <ac:picMk id="4" creationId="{CB95626A-6354-C019-BDC8-A3C9F3297522}"/>
          </ac:picMkLst>
        </pc:picChg>
        <pc:picChg chg="del">
          <ac:chgData name="Abels, Patrick" userId="ba666de4-0d21-43a6-8e66-51a18aae1b4a" providerId="ADAL" clId="{FC0F903D-4E86-4637-A930-82D54CC69AD8}" dt="2023-09-27T08:46:39.702" v="168" actId="478"/>
          <ac:picMkLst>
            <pc:docMk/>
            <pc:sldMk cId="4223110314" sldId="261"/>
            <ac:picMk id="5" creationId="{1A9A1F3E-DD95-1397-1815-D50558953F0B}"/>
          </ac:picMkLst>
        </pc:picChg>
        <pc:picChg chg="add del mod modCrop">
          <ac:chgData name="Abels, Patrick" userId="ba666de4-0d21-43a6-8e66-51a18aae1b4a" providerId="ADAL" clId="{FC0F903D-4E86-4637-A930-82D54CC69AD8}" dt="2023-09-27T08:50:00.240" v="185" actId="478"/>
          <ac:picMkLst>
            <pc:docMk/>
            <pc:sldMk cId="4223110314" sldId="261"/>
            <ac:picMk id="6" creationId="{33E4954A-F180-2A76-9BD3-9A54C337354B}"/>
          </ac:picMkLst>
        </pc:picChg>
        <pc:picChg chg="add del">
          <ac:chgData name="Abels, Patrick" userId="ba666de4-0d21-43a6-8e66-51a18aae1b4a" providerId="ADAL" clId="{FC0F903D-4E86-4637-A930-82D54CC69AD8}" dt="2023-09-27T08:50:34.273" v="187" actId="478"/>
          <ac:picMkLst>
            <pc:docMk/>
            <pc:sldMk cId="4223110314" sldId="261"/>
            <ac:picMk id="8" creationId="{4050309D-AF89-8EEF-C5CF-E3092541693C}"/>
          </ac:picMkLst>
        </pc:picChg>
        <pc:picChg chg="add del mod">
          <ac:chgData name="Abels, Patrick" userId="ba666de4-0d21-43a6-8e66-51a18aae1b4a" providerId="ADAL" clId="{FC0F903D-4E86-4637-A930-82D54CC69AD8}" dt="2023-09-27T08:51:05.017" v="194" actId="478"/>
          <ac:picMkLst>
            <pc:docMk/>
            <pc:sldMk cId="4223110314" sldId="261"/>
            <ac:picMk id="10" creationId="{2B92AB24-C2BD-3A5D-EC95-90BFBC1C27CE}"/>
          </ac:picMkLst>
        </pc:picChg>
        <pc:picChg chg="add del">
          <ac:chgData name="Abels, Patrick" userId="ba666de4-0d21-43a6-8e66-51a18aae1b4a" providerId="ADAL" clId="{FC0F903D-4E86-4637-A930-82D54CC69AD8}" dt="2023-09-27T08:51:11.633" v="196" actId="478"/>
          <ac:picMkLst>
            <pc:docMk/>
            <pc:sldMk cId="4223110314" sldId="261"/>
            <ac:picMk id="12" creationId="{67C67684-B569-424F-FDFA-715027A05B39}"/>
          </ac:picMkLst>
        </pc:picChg>
        <pc:picChg chg="add del">
          <ac:chgData name="Abels, Patrick" userId="ba666de4-0d21-43a6-8e66-51a18aae1b4a" providerId="ADAL" clId="{FC0F903D-4E86-4637-A930-82D54CC69AD8}" dt="2023-09-27T08:52:07.694" v="198" actId="478"/>
          <ac:picMkLst>
            <pc:docMk/>
            <pc:sldMk cId="4223110314" sldId="261"/>
            <ac:picMk id="14" creationId="{99A946F3-6761-005D-03EC-7181A570B79E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6" creationId="{6E43BED4-D273-045F-0C32-EED46FB2C2F9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8" creationId="{EBADCEE7-5BB2-82B5-53B1-1844C0912DC3}"/>
          </ac:picMkLst>
        </pc:picChg>
        <pc:picChg chg="add mod modCrop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9" creationId="{3FD10B08-8970-CF0C-64E8-39F65E6F2F87}"/>
          </ac:picMkLst>
        </pc:picChg>
      </pc:sldChg>
      <pc:sldChg chg="addSp delSp modSp mod">
        <pc:chgData name="Abels, Patrick" userId="ba666de4-0d21-43a6-8e66-51a18aae1b4a" providerId="ADAL" clId="{FC0F903D-4E86-4637-A930-82D54CC69AD8}" dt="2023-09-27T08:58:34.879" v="422" actId="1036"/>
        <pc:sldMkLst>
          <pc:docMk/>
          <pc:sldMk cId="4127666779" sldId="262"/>
        </pc:sldMkLst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2" creationId="{0553A815-6B0A-651E-5087-15CA2098F92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5" creationId="{76317FCD-B8DC-9737-958D-363333E8C13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6" creationId="{544E3E5F-832F-7C25-22BD-60F06060947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7" creationId="{19863045-895C-B0D7-5560-7ABB3EFBB835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8" creationId="{216D099E-E732-1EC2-3D15-D0F6D13937F8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9" creationId="{47F214DC-559A-DBBD-1E81-B76EC78B98B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0" creationId="{F1E9B465-D760-06C0-5D07-5837456C376E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1" creationId="{A7EF523E-874B-E49B-2DD8-4AD3381AC16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2" creationId="{2188694F-F228-3E13-EA11-AE37A0932C54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3" creationId="{951DDAB8-B53A-5AF2-1CFF-A27F90516742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4" creationId="{1E34F42C-9313-47AA-9481-682EAB6B8DDC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5" creationId="{E4914977-EED4-9E32-A892-22B30AC9382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6" creationId="{B63F3C5E-E1B1-594B-8AC0-60B2AA9ABE8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7" creationId="{A311C548-AFE1-2B39-6775-CA9992CAFFB2}"/>
          </ac:spMkLst>
        </pc:spChg>
        <pc:picChg chg="del">
          <ac:chgData name="Abels, Patrick" userId="ba666de4-0d21-43a6-8e66-51a18aae1b4a" providerId="ADAL" clId="{FC0F903D-4E86-4637-A930-82D54CC69AD8}" dt="2023-09-27T08:56:37.276" v="320" actId="478"/>
          <ac:picMkLst>
            <pc:docMk/>
            <pc:sldMk cId="4127666779" sldId="262"/>
            <ac:picMk id="3" creationId="{1D38B88E-3811-951F-3F06-B2992BB87A8E}"/>
          </ac:picMkLst>
        </pc:picChg>
        <pc:picChg chg="del">
          <ac:chgData name="Abels, Patrick" userId="ba666de4-0d21-43a6-8e66-51a18aae1b4a" providerId="ADAL" clId="{FC0F903D-4E86-4637-A930-82D54CC69AD8}" dt="2023-09-27T08:56:38.150" v="321" actId="478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new mod">
        <pc:chgData name="Abels, Patrick" userId="ba666de4-0d21-43a6-8e66-51a18aae1b4a" providerId="ADAL" clId="{FC0F903D-4E86-4637-A930-82D54CC69AD8}" dt="2023-10-08T12:12:33.119" v="551" actId="207"/>
        <pc:sldMkLst>
          <pc:docMk/>
          <pc:sldMk cId="3051316058" sldId="264"/>
        </pc:sldMkLst>
        <pc:spChg chg="del">
          <ac:chgData name="Abels, Patrick" userId="ba666de4-0d21-43a6-8e66-51a18aae1b4a" providerId="ADAL" clId="{FC0F903D-4E86-4637-A930-82D54CC69AD8}" dt="2023-10-08T12:06:26.472" v="432" actId="478"/>
          <ac:spMkLst>
            <pc:docMk/>
            <pc:sldMk cId="3051316058" sldId="264"/>
            <ac:spMk id="2" creationId="{38F0EA8B-4DDE-1502-7A5B-36FCE7F606DD}"/>
          </ac:spMkLst>
        </pc:spChg>
        <pc:spChg chg="mod">
          <ac:chgData name="Abels, Patrick" userId="ba666de4-0d21-43a6-8e66-51a18aae1b4a" providerId="ADAL" clId="{FC0F903D-4E86-4637-A930-82D54CC69AD8}" dt="2023-10-08T12:12:33.119" v="551" actId="207"/>
          <ac:spMkLst>
            <pc:docMk/>
            <pc:sldMk cId="3051316058" sldId="264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09:54.549" v="470" actId="1076"/>
          <ac:picMkLst>
            <pc:docMk/>
            <pc:sldMk cId="3051316058" sldId="264"/>
            <ac:picMk id="5" creationId="{7BFA2474-8C49-6079-90BC-F25DEF019981}"/>
          </ac:picMkLst>
        </pc:picChg>
        <pc:picChg chg="add del mod">
          <ac:chgData name="Abels, Patrick" userId="ba666de4-0d21-43a6-8e66-51a18aae1b4a" providerId="ADAL" clId="{FC0F903D-4E86-4637-A930-82D54CC69AD8}" dt="2023-10-08T12:09:35.906" v="467" actId="478"/>
          <ac:picMkLst>
            <pc:docMk/>
            <pc:sldMk cId="3051316058" sldId="264"/>
            <ac:picMk id="7" creationId="{E234FF6D-4439-C00F-483D-083691AA4793}"/>
          </ac:picMkLst>
        </pc:picChg>
        <pc:picChg chg="add del mod">
          <ac:chgData name="Abels, Patrick" userId="ba666de4-0d21-43a6-8e66-51a18aae1b4a" providerId="ADAL" clId="{FC0F903D-4E86-4637-A930-82D54CC69AD8}" dt="2023-10-08T12:09:35.311" v="466" actId="478"/>
          <ac:picMkLst>
            <pc:docMk/>
            <pc:sldMk cId="3051316058" sldId="264"/>
            <ac:picMk id="9" creationId="{DCFB0065-CE54-B5E7-630A-5953D3F9B1A1}"/>
          </ac:picMkLst>
        </pc:picChg>
      </pc:sldChg>
      <pc:sldChg chg="addSp delSp modSp add mod">
        <pc:chgData name="Abels, Patrick" userId="ba666de4-0d21-43a6-8e66-51a18aae1b4a" providerId="ADAL" clId="{FC0F903D-4E86-4637-A930-82D54CC69AD8}" dt="2023-10-08T12:12:30.279" v="550" actId="207"/>
        <pc:sldMkLst>
          <pc:docMk/>
          <pc:sldMk cId="4269764945" sldId="265"/>
        </pc:sldMkLst>
        <pc:spChg chg="mod">
          <ac:chgData name="Abels, Patrick" userId="ba666de4-0d21-43a6-8e66-51a18aae1b4a" providerId="ADAL" clId="{FC0F903D-4E86-4637-A930-82D54CC69AD8}" dt="2023-10-08T12:12:30.279" v="550" actId="207"/>
          <ac:spMkLst>
            <pc:docMk/>
            <pc:sldMk cId="4269764945" sldId="265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10:57.018" v="486" actId="1035"/>
          <ac:picMkLst>
            <pc:docMk/>
            <pc:sldMk cId="4269764945" sldId="265"/>
            <ac:picMk id="2" creationId="{063BEFD3-B943-C555-3251-13E36BFFB13C}"/>
          </ac:picMkLst>
        </pc:picChg>
        <pc:picChg chg="add del mod modCrop">
          <ac:chgData name="Abels, Patrick" userId="ba666de4-0d21-43a6-8e66-51a18aae1b4a" providerId="ADAL" clId="{FC0F903D-4E86-4637-A930-82D54CC69AD8}" dt="2023-10-08T12:10:52.725" v="482" actId="1076"/>
          <ac:picMkLst>
            <pc:docMk/>
            <pc:sldMk cId="4269764945" sldId="265"/>
            <ac:picMk id="5" creationId="{7BFA2474-8C49-6079-90BC-F25DEF019981}"/>
          </ac:picMkLst>
        </pc:picChg>
        <pc:picChg chg="del mod">
          <ac:chgData name="Abels, Patrick" userId="ba666de4-0d21-43a6-8e66-51a18aae1b4a" providerId="ADAL" clId="{FC0F903D-4E86-4637-A930-82D54CC69AD8}" dt="2023-10-08T12:10:12.858" v="472" actId="478"/>
          <ac:picMkLst>
            <pc:docMk/>
            <pc:sldMk cId="4269764945" sldId="265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0:12.117" v="471" actId="478"/>
          <ac:picMkLst>
            <pc:docMk/>
            <pc:sldMk cId="4269764945" sldId="265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7.175" v="549" actId="207"/>
        <pc:sldMkLst>
          <pc:docMk/>
          <pc:sldMk cId="1748216249" sldId="266"/>
        </pc:sldMkLst>
        <pc:spChg chg="mod">
          <ac:chgData name="Abels, Patrick" userId="ba666de4-0d21-43a6-8e66-51a18aae1b4a" providerId="ADAL" clId="{FC0F903D-4E86-4637-A930-82D54CC69AD8}" dt="2023-10-08T12:12:27.175" v="549" actId="207"/>
          <ac:spMkLst>
            <pc:docMk/>
            <pc:sldMk cId="1748216249" sldId="266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2.126" v="487" actId="478"/>
          <ac:picMkLst>
            <pc:docMk/>
            <pc:sldMk cId="1748216249" sldId="266"/>
            <ac:picMk id="5" creationId="{7BFA2474-8C49-6079-90BC-F25DEF019981}"/>
          </ac:picMkLst>
        </pc:picChg>
        <pc:picChg chg="mod modCrop">
          <ac:chgData name="Abels, Patrick" userId="ba666de4-0d21-43a6-8e66-51a18aae1b4a" providerId="ADAL" clId="{FC0F903D-4E86-4637-A930-82D54CC69AD8}" dt="2023-10-08T12:11:33.565" v="499" actId="1076"/>
          <ac:picMkLst>
            <pc:docMk/>
            <pc:sldMk cId="1748216249" sldId="266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1:19.353" v="493" actId="478"/>
          <ac:picMkLst>
            <pc:docMk/>
            <pc:sldMk cId="1748216249" sldId="266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3.908" v="548" actId="207"/>
        <pc:sldMkLst>
          <pc:docMk/>
          <pc:sldMk cId="1699506209" sldId="267"/>
        </pc:sldMkLst>
        <pc:spChg chg="mod">
          <ac:chgData name="Abels, Patrick" userId="ba666de4-0d21-43a6-8e66-51a18aae1b4a" providerId="ADAL" clId="{FC0F903D-4E86-4637-A930-82D54CC69AD8}" dt="2023-10-08T12:12:23.908" v="548" actId="207"/>
          <ac:spMkLst>
            <pc:docMk/>
            <pc:sldMk cId="1699506209" sldId="267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9.893" v="489" actId="478"/>
          <ac:picMkLst>
            <pc:docMk/>
            <pc:sldMk cId="1699506209" sldId="267"/>
            <ac:picMk id="5" creationId="{7BFA2474-8C49-6079-90BC-F25DEF019981}"/>
          </ac:picMkLst>
        </pc:picChg>
        <pc:picChg chg="del">
          <ac:chgData name="Abels, Patrick" userId="ba666de4-0d21-43a6-8e66-51a18aae1b4a" providerId="ADAL" clId="{FC0F903D-4E86-4637-A930-82D54CC69AD8}" dt="2023-10-08T12:11:11.212" v="490" actId="478"/>
          <ac:picMkLst>
            <pc:docMk/>
            <pc:sldMk cId="1699506209" sldId="267"/>
            <ac:picMk id="7" creationId="{E234FF6D-4439-C00F-483D-083691AA4793}"/>
          </ac:picMkLst>
        </pc:picChg>
        <pc:picChg chg="mod">
          <ac:chgData name="Abels, Patrick" userId="ba666de4-0d21-43a6-8e66-51a18aae1b4a" providerId="ADAL" clId="{FC0F903D-4E86-4637-A930-82D54CC69AD8}" dt="2023-10-08T12:11:15.517" v="492" actId="1076"/>
          <ac:picMkLst>
            <pc:docMk/>
            <pc:sldMk cId="1699506209" sldId="267"/>
            <ac:picMk id="9" creationId="{DCFB0065-CE54-B5E7-630A-5953D3F9B1A1}"/>
          </ac:picMkLst>
        </pc:picChg>
      </pc:sldChg>
      <pc:sldChg chg="del">
        <pc:chgData name="Abels, Patrick" userId="ba666de4-0d21-43a6-8e66-51a18aae1b4a" providerId="ADAL" clId="{FC0F903D-4E86-4637-A930-82D54CC69AD8}" dt="2023-09-27T08:46:36.688" v="167" actId="47"/>
        <pc:sldMkLst>
          <pc:docMk/>
          <pc:sldMk cId="39607195" sldId="270"/>
        </pc:sldMkLst>
      </pc:sldChg>
      <pc:sldChg chg="del">
        <pc:chgData name="Abels, Patrick" userId="ba666de4-0d21-43a6-8e66-51a18aae1b4a" providerId="ADAL" clId="{FC0F903D-4E86-4637-A930-82D54CC69AD8}" dt="2023-09-27T08:46:35.292" v="166" actId="47"/>
        <pc:sldMkLst>
          <pc:docMk/>
          <pc:sldMk cId="2923068891" sldId="271"/>
        </pc:sldMkLst>
      </pc:sldChg>
    </pc:docChg>
  </pc:docChgLst>
  <pc:docChgLst>
    <pc:chgData name="Abels, Patrick" userId="ba666de4-0d21-43a6-8e66-51a18aae1b4a" providerId="ADAL" clId="{76B162DB-895B-4B03-9E71-1221A50142F4}"/>
    <pc:docChg chg="custSel modSld">
      <pc:chgData name="Abels, Patrick" userId="ba666de4-0d21-43a6-8e66-51a18aae1b4a" providerId="ADAL" clId="{76B162DB-895B-4B03-9E71-1221A50142F4}" dt="2023-08-01T11:10:46.315" v="295" actId="2710"/>
      <pc:docMkLst>
        <pc:docMk/>
      </pc:docMkLst>
      <pc:sldChg chg="delSp modSp mod">
        <pc:chgData name="Abels, Patrick" userId="ba666de4-0d21-43a6-8e66-51a18aae1b4a" providerId="ADAL" clId="{76B162DB-895B-4B03-9E71-1221A50142F4}" dt="2023-08-01T11:10:46.315" v="295" actId="2710"/>
        <pc:sldMkLst>
          <pc:docMk/>
          <pc:sldMk cId="39607195" sldId="270"/>
        </pc:sldMkLst>
        <pc:spChg chg="mod">
          <ac:chgData name="Abels, Patrick" userId="ba666de4-0d21-43a6-8e66-51a18aae1b4a" providerId="ADAL" clId="{76B162DB-895B-4B03-9E71-1221A50142F4}" dt="2023-08-01T11:10:46.315" v="295" actId="2710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6B162DB-895B-4B03-9E71-1221A50142F4}" dt="2023-08-01T10:59:33.786" v="20" actId="20577"/>
          <ac:spMkLst>
            <pc:docMk/>
            <pc:sldMk cId="39607195" sldId="270"/>
            <ac:spMk id="3" creationId="{B7EA5D86-2AE1-8177-5905-FF1FFBFA39D8}"/>
          </ac:spMkLst>
        </pc:spChg>
        <pc:graphicFrameChg chg="del">
          <ac:chgData name="Abels, Patrick" userId="ba666de4-0d21-43a6-8e66-51a18aae1b4a" providerId="ADAL" clId="{76B162DB-895B-4B03-9E71-1221A50142F4}" dt="2023-08-01T11:00:31.684" v="21" actId="478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D8E8EB82-8A21-4B4E-813B-D0FEFA2C78B6}"/>
    <pc:docChg chg="undo custSel addSld delSld modSld">
      <pc:chgData name="Abels, Patrick" userId="ba666de4-0d21-43a6-8e66-51a18aae1b4a" providerId="ADAL" clId="{D8E8EB82-8A21-4B4E-813B-D0FEFA2C78B6}" dt="2023-12-23T16:38:02.552" v="477"/>
      <pc:docMkLst>
        <pc:docMk/>
      </pc:docMkLst>
      <pc:sldChg chg="modSp mod">
        <pc:chgData name="Abels, Patrick" userId="ba666de4-0d21-43a6-8e66-51a18aae1b4a" providerId="ADAL" clId="{D8E8EB82-8A21-4B4E-813B-D0FEFA2C78B6}" dt="2023-12-14T20:56:42.149" v="18" actId="1076"/>
        <pc:sldMkLst>
          <pc:docMk/>
          <pc:sldMk cId="4053142725" sldId="258"/>
        </pc:sldMkLst>
        <pc:spChg chg="mod">
          <ac:chgData name="Abels, Patrick" userId="ba666de4-0d21-43a6-8e66-51a18aae1b4a" providerId="ADAL" clId="{D8E8EB82-8A21-4B4E-813B-D0FEFA2C78B6}" dt="2023-12-14T20:56:38.215" v="17" actId="20577"/>
          <ac:spMkLst>
            <pc:docMk/>
            <pc:sldMk cId="4053142725" sldId="258"/>
            <ac:spMk id="2" creationId="{B07DB424-5D60-EB8E-705E-00413050711F}"/>
          </ac:spMkLst>
        </pc:spChg>
        <pc:spChg chg="mod">
          <ac:chgData name="Abels, Patrick" userId="ba666de4-0d21-43a6-8e66-51a18aae1b4a" providerId="ADAL" clId="{D8E8EB82-8A21-4B4E-813B-D0FEFA2C78B6}" dt="2023-12-14T20:56:42.149" v="18" actId="1076"/>
          <ac:spMkLst>
            <pc:docMk/>
            <pc:sldMk cId="4053142725" sldId="258"/>
            <ac:spMk id="3" creationId="{5579CE7A-29F9-4A7D-D947-76E45722033E}"/>
          </ac:spMkLst>
        </pc:spChg>
        <pc:spChg chg="mod">
          <ac:chgData name="Abels, Patrick" userId="ba666de4-0d21-43a6-8e66-51a18aae1b4a" providerId="ADAL" clId="{D8E8EB82-8A21-4B4E-813B-D0FEFA2C78B6}" dt="2023-12-14T20:56:42.149" v="18" actId="1076"/>
          <ac:spMkLst>
            <pc:docMk/>
            <pc:sldMk cId="4053142725" sldId="258"/>
            <ac:spMk id="4" creationId="{49DA132C-AF74-BE20-E683-C9DB3FCB780E}"/>
          </ac:spMkLst>
        </pc:spChg>
        <pc:cxnChg chg="mod">
          <ac:chgData name="Abels, Patrick" userId="ba666de4-0d21-43a6-8e66-51a18aae1b4a" providerId="ADAL" clId="{D8E8EB82-8A21-4B4E-813B-D0FEFA2C78B6}" dt="2023-12-14T20:56:42.149" v="18" actId="1076"/>
          <ac:cxnSpMkLst>
            <pc:docMk/>
            <pc:sldMk cId="4053142725" sldId="258"/>
            <ac:cxnSpMk id="5" creationId="{519DCC93-9CE5-A362-E498-0D8F594E4604}"/>
          </ac:cxnSpMkLst>
        </pc:cxnChg>
        <pc:cxnChg chg="mod">
          <ac:chgData name="Abels, Patrick" userId="ba666de4-0d21-43a6-8e66-51a18aae1b4a" providerId="ADAL" clId="{D8E8EB82-8A21-4B4E-813B-D0FEFA2C78B6}" dt="2023-12-14T20:56:42.149" v="18" actId="1076"/>
          <ac:cxnSpMkLst>
            <pc:docMk/>
            <pc:sldMk cId="4053142725" sldId="258"/>
            <ac:cxnSpMk id="6" creationId="{ECC9F8F6-0946-F6A0-E6CE-47087434DE2A}"/>
          </ac:cxnSpMkLst>
        </pc:cxnChg>
      </pc:sldChg>
      <pc:sldChg chg="addSp delSp modSp mod">
        <pc:chgData name="Abels, Patrick" userId="ba666de4-0d21-43a6-8e66-51a18aae1b4a" providerId="ADAL" clId="{D8E8EB82-8A21-4B4E-813B-D0FEFA2C78B6}" dt="2023-12-23T16:25:56.466" v="327" actId="1076"/>
        <pc:sldMkLst>
          <pc:docMk/>
          <pc:sldMk cId="1722427942" sldId="273"/>
        </pc:sldMkLst>
        <pc:spChg chg="mod">
          <ac:chgData name="Abels, Patrick" userId="ba666de4-0d21-43a6-8e66-51a18aae1b4a" providerId="ADAL" clId="{D8E8EB82-8A21-4B4E-813B-D0FEFA2C78B6}" dt="2023-12-23T16:25:24.996" v="321" actId="20577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D8E8EB82-8A21-4B4E-813B-D0FEFA2C78B6}" dt="2023-12-23T16:25:21.669" v="317" actId="478"/>
          <ac:picMkLst>
            <pc:docMk/>
            <pc:sldMk cId="1722427942" sldId="273"/>
            <ac:picMk id="4" creationId="{18C6BD7B-E103-6BA0-469E-4BD59F13C02A}"/>
          </ac:picMkLst>
        </pc:picChg>
        <pc:picChg chg="add mod">
          <ac:chgData name="Abels, Patrick" userId="ba666de4-0d21-43a6-8e66-51a18aae1b4a" providerId="ADAL" clId="{D8E8EB82-8A21-4B4E-813B-D0FEFA2C78B6}" dt="2023-12-23T16:25:56.466" v="327" actId="1076"/>
          <ac:picMkLst>
            <pc:docMk/>
            <pc:sldMk cId="1722427942" sldId="273"/>
            <ac:picMk id="5" creationId="{9F083E85-6B11-22F1-D659-B1990761EDEA}"/>
          </ac:picMkLst>
        </pc:picChg>
        <pc:picChg chg="del">
          <ac:chgData name="Abels, Patrick" userId="ba666de4-0d21-43a6-8e66-51a18aae1b4a" providerId="ADAL" clId="{D8E8EB82-8A21-4B4E-813B-D0FEFA2C78B6}" dt="2023-12-23T16:25:28.414" v="322" actId="478"/>
          <ac:picMkLst>
            <pc:docMk/>
            <pc:sldMk cId="1722427942" sldId="273"/>
            <ac:picMk id="7" creationId="{17CF42BB-BCAA-F2D5-ECA5-ADE49AA457C1}"/>
          </ac:picMkLst>
        </pc:picChg>
      </pc:sldChg>
      <pc:sldChg chg="addSp delSp modSp mod">
        <pc:chgData name="Abels, Patrick" userId="ba666de4-0d21-43a6-8e66-51a18aae1b4a" providerId="ADAL" clId="{D8E8EB82-8A21-4B4E-813B-D0FEFA2C78B6}" dt="2023-12-23T16:29:09.318" v="348" actId="1035"/>
        <pc:sldMkLst>
          <pc:docMk/>
          <pc:sldMk cId="4227723690" sldId="277"/>
        </pc:sldMkLst>
        <pc:spChg chg="mod">
          <ac:chgData name="Abels, Patrick" userId="ba666de4-0d21-43a6-8e66-51a18aae1b4a" providerId="ADAL" clId="{D8E8EB82-8A21-4B4E-813B-D0FEFA2C78B6}" dt="2023-12-23T16:24:05.046" v="314" actId="20577"/>
          <ac:spMkLst>
            <pc:docMk/>
            <pc:sldMk cId="4227723690" sldId="277"/>
            <ac:spMk id="3" creationId="{01ECBF5A-FC38-589B-9B3F-519D1EC2FC51}"/>
          </ac:spMkLst>
        </pc:spChg>
        <pc:picChg chg="add mod">
          <ac:chgData name="Abels, Patrick" userId="ba666de4-0d21-43a6-8e66-51a18aae1b4a" providerId="ADAL" clId="{D8E8EB82-8A21-4B4E-813B-D0FEFA2C78B6}" dt="2023-12-23T16:29:09.318" v="348" actId="1035"/>
          <ac:picMkLst>
            <pc:docMk/>
            <pc:sldMk cId="4227723690" sldId="277"/>
            <ac:picMk id="4" creationId="{1E5C68E4-EEF1-A282-A718-DEA59FAEC4C0}"/>
          </ac:picMkLst>
        </pc:picChg>
        <pc:picChg chg="del">
          <ac:chgData name="Abels, Patrick" userId="ba666de4-0d21-43a6-8e66-51a18aae1b4a" providerId="ADAL" clId="{D8E8EB82-8A21-4B4E-813B-D0FEFA2C78B6}" dt="2023-12-23T16:23:35.133" v="308" actId="478"/>
          <ac:picMkLst>
            <pc:docMk/>
            <pc:sldMk cId="4227723690" sldId="277"/>
            <ac:picMk id="5" creationId="{226DF73E-49A8-1F0D-50E2-B45B41A3A7E8}"/>
          </ac:picMkLst>
        </pc:picChg>
        <pc:picChg chg="add mod">
          <ac:chgData name="Abels, Patrick" userId="ba666de4-0d21-43a6-8e66-51a18aae1b4a" providerId="ADAL" clId="{D8E8EB82-8A21-4B4E-813B-D0FEFA2C78B6}" dt="2023-12-23T16:29:09.318" v="348" actId="1035"/>
          <ac:picMkLst>
            <pc:docMk/>
            <pc:sldMk cId="4227723690" sldId="277"/>
            <ac:picMk id="7" creationId="{3A11F253-13C3-566F-E247-17528DC05D0D}"/>
          </ac:picMkLst>
        </pc:picChg>
      </pc:sldChg>
      <pc:sldChg chg="addSp delSp modSp mod">
        <pc:chgData name="Abels, Patrick" userId="ba666de4-0d21-43a6-8e66-51a18aae1b4a" providerId="ADAL" clId="{D8E8EB82-8A21-4B4E-813B-D0FEFA2C78B6}" dt="2023-12-23T16:37:30.997" v="476"/>
        <pc:sldMkLst>
          <pc:docMk/>
          <pc:sldMk cId="3057575422" sldId="278"/>
        </pc:sldMkLst>
        <pc:spChg chg="add mod">
          <ac:chgData name="Abels, Patrick" userId="ba666de4-0d21-43a6-8e66-51a18aae1b4a" providerId="ADAL" clId="{D8E8EB82-8A21-4B4E-813B-D0FEFA2C78B6}" dt="2023-12-23T16:36:40.277" v="468" actId="14100"/>
          <ac:spMkLst>
            <pc:docMk/>
            <pc:sldMk cId="3057575422" sldId="278"/>
            <ac:spMk id="6" creationId="{3C9EEE01-5939-19DD-C260-D64500AD2575}"/>
          </ac:spMkLst>
        </pc:spChg>
        <pc:spChg chg="del">
          <ac:chgData name="Abels, Patrick" userId="ba666de4-0d21-43a6-8e66-51a18aae1b4a" providerId="ADAL" clId="{D8E8EB82-8A21-4B4E-813B-D0FEFA2C78B6}" dt="2023-12-23T16:34:18.048" v="350" actId="478"/>
          <ac:spMkLst>
            <pc:docMk/>
            <pc:sldMk cId="3057575422" sldId="278"/>
            <ac:spMk id="10" creationId="{ED4E83AB-94EB-B433-0245-CE7063A524BA}"/>
          </ac:spMkLst>
        </pc:spChg>
        <pc:spChg chg="del">
          <ac:chgData name="Abels, Patrick" userId="ba666de4-0d21-43a6-8e66-51a18aae1b4a" providerId="ADAL" clId="{D8E8EB82-8A21-4B4E-813B-D0FEFA2C78B6}" dt="2023-12-23T16:34:18.048" v="350" actId="478"/>
          <ac:spMkLst>
            <pc:docMk/>
            <pc:sldMk cId="3057575422" sldId="278"/>
            <ac:spMk id="11" creationId="{53DAAB2F-4617-8FEC-F80E-FF09104DF448}"/>
          </ac:spMkLst>
        </pc:spChg>
        <pc:spChg chg="del">
          <ac:chgData name="Abels, Patrick" userId="ba666de4-0d21-43a6-8e66-51a18aae1b4a" providerId="ADAL" clId="{D8E8EB82-8A21-4B4E-813B-D0FEFA2C78B6}" dt="2023-12-23T16:34:18.048" v="350" actId="478"/>
          <ac:spMkLst>
            <pc:docMk/>
            <pc:sldMk cId="3057575422" sldId="278"/>
            <ac:spMk id="13" creationId="{164E0785-5D07-54ED-02B8-3C2A407785F2}"/>
          </ac:spMkLst>
        </pc:spChg>
        <pc:grpChg chg="mod">
          <ac:chgData name="Abels, Patrick" userId="ba666de4-0d21-43a6-8e66-51a18aae1b4a" providerId="ADAL" clId="{D8E8EB82-8A21-4B4E-813B-D0FEFA2C78B6}" dt="2023-12-23T16:37:27.291" v="473"/>
          <ac:grpSpMkLst>
            <pc:docMk/>
            <pc:sldMk cId="3057575422" sldId="278"/>
            <ac:grpSpMk id="17" creationId="{CCBF43D1-3C0D-3A73-0681-431810303828}"/>
          </ac:grpSpMkLst>
        </pc:grpChg>
        <pc:grpChg chg="mod">
          <ac:chgData name="Abels, Patrick" userId="ba666de4-0d21-43a6-8e66-51a18aae1b4a" providerId="ADAL" clId="{D8E8EB82-8A21-4B4E-813B-D0FEFA2C78B6}" dt="2023-12-23T16:37:30.997" v="476"/>
          <ac:grpSpMkLst>
            <pc:docMk/>
            <pc:sldMk cId="3057575422" sldId="278"/>
            <ac:grpSpMk id="20" creationId="{14F61C40-514E-228D-0B7E-284B6D4E12E6}"/>
          </ac:grpSpMkLst>
        </pc:grpChg>
        <pc:picChg chg="add mod">
          <ac:chgData name="Abels, Patrick" userId="ba666de4-0d21-43a6-8e66-51a18aae1b4a" providerId="ADAL" clId="{D8E8EB82-8A21-4B4E-813B-D0FEFA2C78B6}" dt="2023-12-23T16:35:36.777" v="367" actId="1076"/>
          <ac:picMkLst>
            <pc:docMk/>
            <pc:sldMk cId="3057575422" sldId="278"/>
            <ac:picMk id="3" creationId="{E2D7588D-2C7E-5B96-C34E-670066A1A438}"/>
          </ac:picMkLst>
        </pc:picChg>
        <pc:picChg chg="add mod">
          <ac:chgData name="Abels, Patrick" userId="ba666de4-0d21-43a6-8e66-51a18aae1b4a" providerId="ADAL" clId="{D8E8EB82-8A21-4B4E-813B-D0FEFA2C78B6}" dt="2023-12-23T16:35:32.315" v="366" actId="1076"/>
          <ac:picMkLst>
            <pc:docMk/>
            <pc:sldMk cId="3057575422" sldId="278"/>
            <ac:picMk id="5" creationId="{E98F9EC1-F831-7E74-75C4-EFDE3632A13A}"/>
          </ac:picMkLst>
        </pc:picChg>
        <pc:picChg chg="del">
          <ac:chgData name="Abels, Patrick" userId="ba666de4-0d21-43a6-8e66-51a18aae1b4a" providerId="ADAL" clId="{D8E8EB82-8A21-4B4E-813B-D0FEFA2C78B6}" dt="2023-12-23T16:34:16.485" v="349" actId="478"/>
          <ac:picMkLst>
            <pc:docMk/>
            <pc:sldMk cId="3057575422" sldId="278"/>
            <ac:picMk id="7" creationId="{E07ACC2F-A973-9428-1234-25F07FC581F0}"/>
          </ac:picMkLst>
        </pc:picChg>
        <pc:picChg chg="del">
          <ac:chgData name="Abels, Patrick" userId="ba666de4-0d21-43a6-8e66-51a18aae1b4a" providerId="ADAL" clId="{D8E8EB82-8A21-4B4E-813B-D0FEFA2C78B6}" dt="2023-12-23T16:34:18.048" v="350" actId="478"/>
          <ac:picMkLst>
            <pc:docMk/>
            <pc:sldMk cId="3057575422" sldId="278"/>
            <ac:picMk id="8" creationId="{9DC7CB0A-C4A5-42ED-BE98-7F875E3689C1}"/>
          </ac:picMkLst>
        </pc:picChg>
        <pc:picChg chg="del">
          <ac:chgData name="Abels, Patrick" userId="ba666de4-0d21-43a6-8e66-51a18aae1b4a" providerId="ADAL" clId="{D8E8EB82-8A21-4B4E-813B-D0FEFA2C78B6}" dt="2023-12-23T16:34:18.048" v="350" actId="478"/>
          <ac:picMkLst>
            <pc:docMk/>
            <pc:sldMk cId="3057575422" sldId="278"/>
            <ac:picMk id="9" creationId="{49D1453B-3011-00AE-14C5-C3E0CEBAD435}"/>
          </ac:picMkLst>
        </pc:picChg>
        <pc:picChg chg="del">
          <ac:chgData name="Abels, Patrick" userId="ba666de4-0d21-43a6-8e66-51a18aae1b4a" providerId="ADAL" clId="{D8E8EB82-8A21-4B4E-813B-D0FEFA2C78B6}" dt="2023-12-23T16:34:18.048" v="350" actId="478"/>
          <ac:picMkLst>
            <pc:docMk/>
            <pc:sldMk cId="3057575422" sldId="278"/>
            <ac:picMk id="12" creationId="{4D8343D0-B611-29B6-B39B-0911A8C3214C}"/>
          </ac:picMkLst>
        </pc:picChg>
        <pc:inkChg chg="add del">
          <ac:chgData name="Abels, Patrick" userId="ba666de4-0d21-43a6-8e66-51a18aae1b4a" providerId="ADAL" clId="{D8E8EB82-8A21-4B4E-813B-D0FEFA2C78B6}" dt="2023-12-23T16:37:18.972" v="470" actId="9405"/>
          <ac:inkMkLst>
            <pc:docMk/>
            <pc:sldMk cId="3057575422" sldId="278"/>
            <ac:inkMk id="14" creationId="{7C8D44AA-7BDD-85C1-2347-C587BF07320D}"/>
          </ac:inkMkLst>
        </pc:inkChg>
        <pc:inkChg chg="add mod">
          <ac:chgData name="Abels, Patrick" userId="ba666de4-0d21-43a6-8e66-51a18aae1b4a" providerId="ADAL" clId="{D8E8EB82-8A21-4B4E-813B-D0FEFA2C78B6}" dt="2023-12-23T16:37:27.291" v="473"/>
          <ac:inkMkLst>
            <pc:docMk/>
            <pc:sldMk cId="3057575422" sldId="278"/>
            <ac:inkMk id="15" creationId="{DCF06041-6862-ED1A-306B-049C8650F928}"/>
          </ac:inkMkLst>
        </pc:inkChg>
        <pc:inkChg chg="add mod">
          <ac:chgData name="Abels, Patrick" userId="ba666de4-0d21-43a6-8e66-51a18aae1b4a" providerId="ADAL" clId="{D8E8EB82-8A21-4B4E-813B-D0FEFA2C78B6}" dt="2023-12-23T16:37:27.291" v="473"/>
          <ac:inkMkLst>
            <pc:docMk/>
            <pc:sldMk cId="3057575422" sldId="278"/>
            <ac:inkMk id="16" creationId="{A199BDC2-C02A-3692-ED97-940BD345D16E}"/>
          </ac:inkMkLst>
        </pc:inkChg>
        <pc:inkChg chg="add mod">
          <ac:chgData name="Abels, Patrick" userId="ba666de4-0d21-43a6-8e66-51a18aae1b4a" providerId="ADAL" clId="{D8E8EB82-8A21-4B4E-813B-D0FEFA2C78B6}" dt="2023-12-23T16:37:30.997" v="476"/>
          <ac:inkMkLst>
            <pc:docMk/>
            <pc:sldMk cId="3057575422" sldId="278"/>
            <ac:inkMk id="18" creationId="{D7F91741-6024-604C-45AE-A5314DB13350}"/>
          </ac:inkMkLst>
        </pc:inkChg>
        <pc:inkChg chg="add mod">
          <ac:chgData name="Abels, Patrick" userId="ba666de4-0d21-43a6-8e66-51a18aae1b4a" providerId="ADAL" clId="{D8E8EB82-8A21-4B4E-813B-D0FEFA2C78B6}" dt="2023-12-23T16:37:30.997" v="476"/>
          <ac:inkMkLst>
            <pc:docMk/>
            <pc:sldMk cId="3057575422" sldId="278"/>
            <ac:inkMk id="19" creationId="{15A8FEF7-07D8-8CE1-8EEE-84C7BE827A05}"/>
          </ac:inkMkLst>
        </pc:inkChg>
      </pc:sldChg>
      <pc:sldChg chg="modSp mod">
        <pc:chgData name="Abels, Patrick" userId="ba666de4-0d21-43a6-8e66-51a18aae1b4a" providerId="ADAL" clId="{D8E8EB82-8A21-4B4E-813B-D0FEFA2C78B6}" dt="2023-12-14T20:56:56.253" v="28" actId="20577"/>
        <pc:sldMkLst>
          <pc:docMk/>
          <pc:sldMk cId="2219771542" sldId="279"/>
        </pc:sldMkLst>
        <pc:spChg chg="mod">
          <ac:chgData name="Abels, Patrick" userId="ba666de4-0d21-43a6-8e66-51a18aae1b4a" providerId="ADAL" clId="{D8E8EB82-8A21-4B4E-813B-D0FEFA2C78B6}" dt="2023-12-14T20:56:56.253" v="28" actId="20577"/>
          <ac:spMkLst>
            <pc:docMk/>
            <pc:sldMk cId="2219771542" sldId="279"/>
            <ac:spMk id="2" creationId="{1DA3477C-A05E-4FA4-6380-0014DE5EFA72}"/>
          </ac:spMkLst>
        </pc:spChg>
      </pc:sldChg>
      <pc:sldChg chg="modSp del mod">
        <pc:chgData name="Abels, Patrick" userId="ba666de4-0d21-43a6-8e66-51a18aae1b4a" providerId="ADAL" clId="{D8E8EB82-8A21-4B4E-813B-D0FEFA2C78B6}" dt="2023-12-14T20:59:55.064" v="73" actId="47"/>
        <pc:sldMkLst>
          <pc:docMk/>
          <pc:sldMk cId="2987719689" sldId="280"/>
        </pc:sldMkLst>
        <pc:spChg chg="mod">
          <ac:chgData name="Abels, Patrick" userId="ba666de4-0d21-43a6-8e66-51a18aae1b4a" providerId="ADAL" clId="{D8E8EB82-8A21-4B4E-813B-D0FEFA2C78B6}" dt="2023-12-14T20:58:51.087" v="31" actId="20577"/>
          <ac:spMkLst>
            <pc:docMk/>
            <pc:sldMk cId="2987719689" sldId="280"/>
            <ac:spMk id="3" creationId="{9F615CF2-8673-DEAB-9343-226B9AAB8B31}"/>
          </ac:spMkLst>
        </pc:spChg>
        <pc:spChg chg="mod">
          <ac:chgData name="Abels, Patrick" userId="ba666de4-0d21-43a6-8e66-51a18aae1b4a" providerId="ADAL" clId="{D8E8EB82-8A21-4B4E-813B-D0FEFA2C78B6}" dt="2023-12-14T20:59:12.051" v="39" actId="20577"/>
          <ac:spMkLst>
            <pc:docMk/>
            <pc:sldMk cId="2987719689" sldId="280"/>
            <ac:spMk id="4" creationId="{364D762F-506D-9187-C266-EA2B30CFF4E7}"/>
          </ac:spMkLst>
        </pc:spChg>
        <pc:spChg chg="mod">
          <ac:chgData name="Abels, Patrick" userId="ba666de4-0d21-43a6-8e66-51a18aae1b4a" providerId="ADAL" clId="{D8E8EB82-8A21-4B4E-813B-D0FEFA2C78B6}" dt="2023-12-14T20:59:32.673" v="72" actId="6549"/>
          <ac:spMkLst>
            <pc:docMk/>
            <pc:sldMk cId="2987719689" sldId="280"/>
            <ac:spMk id="7" creationId="{F8AA909D-E961-3A92-85A3-CB445F6E82F4}"/>
          </ac:spMkLst>
        </pc:spChg>
        <pc:cxnChg chg="mod">
          <ac:chgData name="Abels, Patrick" userId="ba666de4-0d21-43a6-8e66-51a18aae1b4a" providerId="ADAL" clId="{D8E8EB82-8A21-4B4E-813B-D0FEFA2C78B6}" dt="2023-12-14T20:59:20.010" v="62" actId="1037"/>
          <ac:cxnSpMkLst>
            <pc:docMk/>
            <pc:sldMk cId="2987719689" sldId="280"/>
            <ac:cxnSpMk id="10" creationId="{792FCDE5-C357-8541-FD18-24710C4F655F}"/>
          </ac:cxnSpMkLst>
        </pc:cxnChg>
      </pc:sldChg>
      <pc:sldChg chg="modSp mod modTransition">
        <pc:chgData name="Abels, Patrick" userId="ba666de4-0d21-43a6-8e66-51a18aae1b4a" providerId="ADAL" clId="{D8E8EB82-8A21-4B4E-813B-D0FEFA2C78B6}" dt="2023-12-23T16:38:02.552" v="477"/>
        <pc:sldMkLst>
          <pc:docMk/>
          <pc:sldMk cId="775339188" sldId="285"/>
        </pc:sldMkLst>
        <pc:spChg chg="mod">
          <ac:chgData name="Abels, Patrick" userId="ba666de4-0d21-43a6-8e66-51a18aae1b4a" providerId="ADAL" clId="{D8E8EB82-8A21-4B4E-813B-D0FEFA2C78B6}" dt="2023-12-23T16:04:35.188" v="162" actId="207"/>
          <ac:spMkLst>
            <pc:docMk/>
            <pc:sldMk cId="775339188" sldId="285"/>
            <ac:spMk id="2" creationId="{BF026697-D187-F7B0-0908-8B94BEAE87CF}"/>
          </ac:spMkLst>
        </pc:spChg>
        <pc:spChg chg="mod">
          <ac:chgData name="Abels, Patrick" userId="ba666de4-0d21-43a6-8e66-51a18aae1b4a" providerId="ADAL" clId="{D8E8EB82-8A21-4B4E-813B-D0FEFA2C78B6}" dt="2023-12-23T16:00:48.356" v="78" actId="20577"/>
          <ac:spMkLst>
            <pc:docMk/>
            <pc:sldMk cId="775339188" sldId="285"/>
            <ac:spMk id="3" creationId="{9F615CF2-8673-DEAB-9343-226B9AAB8B31}"/>
          </ac:spMkLst>
        </pc:spChg>
        <pc:spChg chg="mod">
          <ac:chgData name="Abels, Patrick" userId="ba666de4-0d21-43a6-8e66-51a18aae1b4a" providerId="ADAL" clId="{D8E8EB82-8A21-4B4E-813B-D0FEFA2C78B6}" dt="2023-12-23T16:02:58.780" v="140" actId="6549"/>
          <ac:spMkLst>
            <pc:docMk/>
            <pc:sldMk cId="775339188" sldId="285"/>
            <ac:spMk id="13" creationId="{5B69F909-B02B-E202-F287-D446F2A9C2DF}"/>
          </ac:spMkLst>
        </pc:spChg>
        <pc:spChg chg="mod">
          <ac:chgData name="Abels, Patrick" userId="ba666de4-0d21-43a6-8e66-51a18aae1b4a" providerId="ADAL" clId="{D8E8EB82-8A21-4B4E-813B-D0FEFA2C78B6}" dt="2023-12-23T16:02:58.780" v="140" actId="6549"/>
          <ac:spMkLst>
            <pc:docMk/>
            <pc:sldMk cId="775339188" sldId="285"/>
            <ac:spMk id="14" creationId="{84A72379-35EC-5F3A-8482-F16F2FEE17FD}"/>
          </ac:spMkLst>
        </pc:spChg>
        <pc:spChg chg="mod">
          <ac:chgData name="Abels, Patrick" userId="ba666de4-0d21-43a6-8e66-51a18aae1b4a" providerId="ADAL" clId="{D8E8EB82-8A21-4B4E-813B-D0FEFA2C78B6}" dt="2023-12-23T16:04:40.799" v="163" actId="207"/>
          <ac:spMkLst>
            <pc:docMk/>
            <pc:sldMk cId="775339188" sldId="285"/>
            <ac:spMk id="19" creationId="{5AB714D7-81DC-A779-6678-CA12AE7FD36E}"/>
          </ac:spMkLst>
        </pc:spChg>
        <pc:spChg chg="mod">
          <ac:chgData name="Abels, Patrick" userId="ba666de4-0d21-43a6-8e66-51a18aae1b4a" providerId="ADAL" clId="{D8E8EB82-8A21-4B4E-813B-D0FEFA2C78B6}" dt="2023-12-23T16:04:40.799" v="163" actId="207"/>
          <ac:spMkLst>
            <pc:docMk/>
            <pc:sldMk cId="775339188" sldId="285"/>
            <ac:spMk id="22" creationId="{44A26379-3C17-8B78-55AC-DAF0F7E243EB}"/>
          </ac:spMkLst>
        </pc:spChg>
        <pc:spChg chg="mod">
          <ac:chgData name="Abels, Patrick" userId="ba666de4-0d21-43a6-8e66-51a18aae1b4a" providerId="ADAL" clId="{D8E8EB82-8A21-4B4E-813B-D0FEFA2C78B6}" dt="2023-12-23T16:04:40.799" v="163" actId="207"/>
          <ac:spMkLst>
            <pc:docMk/>
            <pc:sldMk cId="775339188" sldId="285"/>
            <ac:spMk id="23" creationId="{FCFFB724-E8FF-E2F6-F74D-B34D477B89D7}"/>
          </ac:spMkLst>
        </pc:spChg>
        <pc:spChg chg="mod">
          <ac:chgData name="Abels, Patrick" userId="ba666de4-0d21-43a6-8e66-51a18aae1b4a" providerId="ADAL" clId="{D8E8EB82-8A21-4B4E-813B-D0FEFA2C78B6}" dt="2023-12-23T16:04:40.799" v="163" actId="207"/>
          <ac:spMkLst>
            <pc:docMk/>
            <pc:sldMk cId="775339188" sldId="285"/>
            <ac:spMk id="25" creationId="{D4635BF4-1889-2F76-845B-D1684A39D920}"/>
          </ac:spMkLst>
        </pc:spChg>
        <pc:spChg chg="mod">
          <ac:chgData name="Abels, Patrick" userId="ba666de4-0d21-43a6-8e66-51a18aae1b4a" providerId="ADAL" clId="{D8E8EB82-8A21-4B4E-813B-D0FEFA2C78B6}" dt="2023-12-23T16:04:40.799" v="163" actId="207"/>
          <ac:spMkLst>
            <pc:docMk/>
            <pc:sldMk cId="775339188" sldId="285"/>
            <ac:spMk id="26" creationId="{D63EC423-A9D1-2F9F-B6F0-EFA707FA71BC}"/>
          </ac:spMkLst>
        </pc:spChg>
        <pc:spChg chg="mod">
          <ac:chgData name="Abels, Patrick" userId="ba666de4-0d21-43a6-8e66-51a18aae1b4a" providerId="ADAL" clId="{D8E8EB82-8A21-4B4E-813B-D0FEFA2C78B6}" dt="2023-12-23T16:04:40.799" v="163" actId="207"/>
          <ac:spMkLst>
            <pc:docMk/>
            <pc:sldMk cId="775339188" sldId="285"/>
            <ac:spMk id="27" creationId="{6544B78D-7857-4BBD-7285-B048CE21700F}"/>
          </ac:spMkLst>
        </pc:spChg>
        <pc:grpChg chg="mod">
          <ac:chgData name="Abels, Patrick" userId="ba666de4-0d21-43a6-8e66-51a18aae1b4a" providerId="ADAL" clId="{D8E8EB82-8A21-4B4E-813B-D0FEFA2C78B6}" dt="2023-12-23T16:05:02.208" v="166" actId="207"/>
          <ac:grpSpMkLst>
            <pc:docMk/>
            <pc:sldMk cId="775339188" sldId="285"/>
            <ac:grpSpMk id="11" creationId="{B46AB80F-75D4-4D03-2DEF-2812D1C0AA43}"/>
          </ac:grpSpMkLst>
        </pc:grpChg>
        <pc:grpChg chg="mod">
          <ac:chgData name="Abels, Patrick" userId="ba666de4-0d21-43a6-8e66-51a18aae1b4a" providerId="ADAL" clId="{D8E8EB82-8A21-4B4E-813B-D0FEFA2C78B6}" dt="2023-12-23T16:04:40.799" v="163" actId="207"/>
          <ac:grpSpMkLst>
            <pc:docMk/>
            <pc:sldMk cId="775339188" sldId="285"/>
            <ac:grpSpMk id="12" creationId="{84C3BA98-DA9E-F6B2-5676-4C4CD3478B87}"/>
          </ac:grpSpMkLst>
        </pc:grpChg>
        <pc:cxnChg chg="mod">
          <ac:chgData name="Abels, Patrick" userId="ba666de4-0d21-43a6-8e66-51a18aae1b4a" providerId="ADAL" clId="{D8E8EB82-8A21-4B4E-813B-D0FEFA2C78B6}" dt="2023-12-23T16:05:09.066" v="167" actId="208"/>
          <ac:cxnSpMkLst>
            <pc:docMk/>
            <pc:sldMk cId="775339188" sldId="285"/>
            <ac:cxnSpMk id="9" creationId="{19D62783-5CB9-7BF3-8877-F7D022968B9A}"/>
          </ac:cxnSpMkLst>
        </pc:cxnChg>
        <pc:cxnChg chg="mod">
          <ac:chgData name="Abels, Patrick" userId="ba666de4-0d21-43a6-8e66-51a18aae1b4a" providerId="ADAL" clId="{D8E8EB82-8A21-4B4E-813B-D0FEFA2C78B6}" dt="2023-12-23T16:05:09.066" v="167" actId="208"/>
          <ac:cxnSpMkLst>
            <pc:docMk/>
            <pc:sldMk cId="775339188" sldId="285"/>
            <ac:cxnSpMk id="10" creationId="{792FCDE5-C357-8541-FD18-24710C4F655F}"/>
          </ac:cxnSpMkLst>
        </pc:cxnChg>
        <pc:cxnChg chg="mod">
          <ac:chgData name="Abels, Patrick" userId="ba666de4-0d21-43a6-8e66-51a18aae1b4a" providerId="ADAL" clId="{D8E8EB82-8A21-4B4E-813B-D0FEFA2C78B6}" dt="2023-12-23T16:04:52.523" v="164" actId="208"/>
          <ac:cxnSpMkLst>
            <pc:docMk/>
            <pc:sldMk cId="775339188" sldId="285"/>
            <ac:cxnSpMk id="15" creationId="{A1324912-13A4-55CD-C5B5-C152DE12CDF2}"/>
          </ac:cxnSpMkLst>
        </pc:cxnChg>
        <pc:cxnChg chg="mod">
          <ac:chgData name="Abels, Patrick" userId="ba666de4-0d21-43a6-8e66-51a18aae1b4a" providerId="ADAL" clId="{D8E8EB82-8A21-4B4E-813B-D0FEFA2C78B6}" dt="2023-12-23T16:04:52.523" v="164" actId="208"/>
          <ac:cxnSpMkLst>
            <pc:docMk/>
            <pc:sldMk cId="775339188" sldId="285"/>
            <ac:cxnSpMk id="16" creationId="{A0BBB643-A266-8F25-6245-BA713815E53D}"/>
          </ac:cxnSpMkLst>
        </pc:cxnChg>
      </pc:sldChg>
      <pc:sldChg chg="add">
        <pc:chgData name="Abels, Patrick" userId="ba666de4-0d21-43a6-8e66-51a18aae1b4a" providerId="ADAL" clId="{D8E8EB82-8A21-4B4E-813B-D0FEFA2C78B6}" dt="2023-12-23T16:04:27.289" v="161" actId="2890"/>
        <pc:sldMkLst>
          <pc:docMk/>
          <pc:sldMk cId="206758726" sldId="286"/>
        </pc:sldMkLst>
      </pc:sldChg>
      <pc:sldChg chg="del">
        <pc:chgData name="Abels, Patrick" userId="ba666de4-0d21-43a6-8e66-51a18aae1b4a" providerId="ADAL" clId="{D8E8EB82-8A21-4B4E-813B-D0FEFA2C78B6}" dt="2023-12-14T20:59:55.064" v="73" actId="47"/>
        <pc:sldMkLst>
          <pc:docMk/>
          <pc:sldMk cId="1370547986" sldId="286"/>
        </pc:sldMkLst>
      </pc:sldChg>
      <pc:sldChg chg="del">
        <pc:chgData name="Abels, Patrick" userId="ba666de4-0d21-43a6-8e66-51a18aae1b4a" providerId="ADAL" clId="{D8E8EB82-8A21-4B4E-813B-D0FEFA2C78B6}" dt="2023-12-14T20:59:55.064" v="73" actId="47"/>
        <pc:sldMkLst>
          <pc:docMk/>
          <pc:sldMk cId="344965253" sldId="287"/>
        </pc:sldMkLst>
      </pc:sldChg>
      <pc:sldChg chg="addSp modSp add mod">
        <pc:chgData name="Abels, Patrick" userId="ba666de4-0d21-43a6-8e66-51a18aae1b4a" providerId="ADAL" clId="{D8E8EB82-8A21-4B4E-813B-D0FEFA2C78B6}" dt="2023-12-23T16:16:25.966" v="206" actId="20577"/>
        <pc:sldMkLst>
          <pc:docMk/>
          <pc:sldMk cId="3608631383" sldId="287"/>
        </pc:sldMkLst>
        <pc:spChg chg="mod">
          <ac:chgData name="Abels, Patrick" userId="ba666de4-0d21-43a6-8e66-51a18aae1b4a" providerId="ADAL" clId="{D8E8EB82-8A21-4B4E-813B-D0FEFA2C78B6}" dt="2023-12-23T16:05:15.440" v="168" actId="207"/>
          <ac:spMkLst>
            <pc:docMk/>
            <pc:sldMk cId="3608631383" sldId="287"/>
            <ac:spMk id="2" creationId="{BF026697-D187-F7B0-0908-8B94BEAE87CF}"/>
          </ac:spMkLst>
        </pc:spChg>
        <pc:spChg chg="add mod">
          <ac:chgData name="Abels, Patrick" userId="ba666de4-0d21-43a6-8e66-51a18aae1b4a" providerId="ADAL" clId="{D8E8EB82-8A21-4B4E-813B-D0FEFA2C78B6}" dt="2023-12-23T16:15:58.863" v="197" actId="207"/>
          <ac:spMkLst>
            <pc:docMk/>
            <pc:sldMk cId="3608631383" sldId="287"/>
            <ac:spMk id="5" creationId="{D03156BB-B8F7-9DDC-2122-5B7347380BDD}"/>
          </ac:spMkLst>
        </pc:spChg>
        <pc:spChg chg="add mod">
          <ac:chgData name="Abels, Patrick" userId="ba666de4-0d21-43a6-8e66-51a18aae1b4a" providerId="ADAL" clId="{D8E8EB82-8A21-4B4E-813B-D0FEFA2C78B6}" dt="2023-12-23T16:16:25.966" v="206" actId="20577"/>
          <ac:spMkLst>
            <pc:docMk/>
            <pc:sldMk cId="3608631383" sldId="287"/>
            <ac:spMk id="6" creationId="{7EA741EC-3F0F-6658-077F-C73F5B0A4E36}"/>
          </ac:spMkLst>
        </pc:spChg>
        <pc:grpChg chg="mod">
          <ac:chgData name="Abels, Patrick" userId="ba666de4-0d21-43a6-8e66-51a18aae1b4a" providerId="ADAL" clId="{D8E8EB82-8A21-4B4E-813B-D0FEFA2C78B6}" dt="2023-12-23T16:05:24.019" v="169" actId="207"/>
          <ac:grpSpMkLst>
            <pc:docMk/>
            <pc:sldMk cId="3608631383" sldId="287"/>
            <ac:grpSpMk id="12" creationId="{84C3BA98-DA9E-F6B2-5676-4C4CD3478B87}"/>
          </ac:grpSpMkLst>
        </pc:grpChg>
        <pc:cxnChg chg="mod">
          <ac:chgData name="Abels, Patrick" userId="ba666de4-0d21-43a6-8e66-51a18aae1b4a" providerId="ADAL" clId="{D8E8EB82-8A21-4B4E-813B-D0FEFA2C78B6}" dt="2023-12-23T16:05:28.386" v="170" actId="208"/>
          <ac:cxnSpMkLst>
            <pc:docMk/>
            <pc:sldMk cId="3608631383" sldId="287"/>
            <ac:cxnSpMk id="15" creationId="{A1324912-13A4-55CD-C5B5-C152DE12CDF2}"/>
          </ac:cxnSpMkLst>
        </pc:cxnChg>
        <pc:cxnChg chg="mod">
          <ac:chgData name="Abels, Patrick" userId="ba666de4-0d21-43a6-8e66-51a18aae1b4a" providerId="ADAL" clId="{D8E8EB82-8A21-4B4E-813B-D0FEFA2C78B6}" dt="2023-12-23T16:05:28.386" v="170" actId="208"/>
          <ac:cxnSpMkLst>
            <pc:docMk/>
            <pc:sldMk cId="3608631383" sldId="287"/>
            <ac:cxnSpMk id="16" creationId="{A0BBB643-A266-8F25-6245-BA713815E53D}"/>
          </ac:cxnSpMkLst>
        </pc:cxnChg>
      </pc:sldChg>
      <pc:sldChg chg="del">
        <pc:chgData name="Abels, Patrick" userId="ba666de4-0d21-43a6-8e66-51a18aae1b4a" providerId="ADAL" clId="{D8E8EB82-8A21-4B4E-813B-D0FEFA2C78B6}" dt="2023-12-14T20:59:55.064" v="73" actId="47"/>
        <pc:sldMkLst>
          <pc:docMk/>
          <pc:sldMk cId="21417525" sldId="288"/>
        </pc:sldMkLst>
      </pc:sldChg>
      <pc:sldChg chg="addSp modSp add mod">
        <pc:chgData name="Abels, Patrick" userId="ba666de4-0d21-43a6-8e66-51a18aae1b4a" providerId="ADAL" clId="{D8E8EB82-8A21-4B4E-813B-D0FEFA2C78B6}" dt="2023-12-23T16:18:19.019" v="238" actId="14100"/>
        <pc:sldMkLst>
          <pc:docMk/>
          <pc:sldMk cId="3358249968" sldId="288"/>
        </pc:sldMkLst>
        <pc:spChg chg="mod">
          <ac:chgData name="Abels, Patrick" userId="ba666de4-0d21-43a6-8e66-51a18aae1b4a" providerId="ADAL" clId="{D8E8EB82-8A21-4B4E-813B-D0FEFA2C78B6}" dt="2023-12-23T16:13:34.486" v="177" actId="207"/>
          <ac:spMkLst>
            <pc:docMk/>
            <pc:sldMk cId="3358249968" sldId="288"/>
            <ac:spMk id="2" creationId="{BF026697-D187-F7B0-0908-8B94BEAE87CF}"/>
          </ac:spMkLst>
        </pc:spChg>
        <pc:spChg chg="add mod">
          <ac:chgData name="Abels, Patrick" userId="ba666de4-0d21-43a6-8e66-51a18aae1b4a" providerId="ADAL" clId="{D8E8EB82-8A21-4B4E-813B-D0FEFA2C78B6}" dt="2023-12-23T16:17:46.765" v="230" actId="1035"/>
          <ac:spMkLst>
            <pc:docMk/>
            <pc:sldMk cId="3358249968" sldId="288"/>
            <ac:spMk id="5" creationId="{06D0B572-72DA-A716-CE9F-6F315AB3D35C}"/>
          </ac:spMkLst>
        </pc:spChg>
        <pc:spChg chg="add mod">
          <ac:chgData name="Abels, Patrick" userId="ba666de4-0d21-43a6-8e66-51a18aae1b4a" providerId="ADAL" clId="{D8E8EB82-8A21-4B4E-813B-D0FEFA2C78B6}" dt="2023-12-23T16:17:40.026" v="226" actId="207"/>
          <ac:spMkLst>
            <pc:docMk/>
            <pc:sldMk cId="3358249968" sldId="288"/>
            <ac:spMk id="6" creationId="{05B26FF5-C081-D147-F076-CEFD202427F4}"/>
          </ac:spMkLst>
        </pc:spChg>
        <pc:spChg chg="add mod">
          <ac:chgData name="Abels, Patrick" userId="ba666de4-0d21-43a6-8e66-51a18aae1b4a" providerId="ADAL" clId="{D8E8EB82-8A21-4B4E-813B-D0FEFA2C78B6}" dt="2023-12-23T16:18:19.019" v="238" actId="14100"/>
          <ac:spMkLst>
            <pc:docMk/>
            <pc:sldMk cId="3358249968" sldId="288"/>
            <ac:spMk id="8" creationId="{8E2AF1B2-2D43-6E30-B04B-CBB8F54BECCB}"/>
          </ac:spMkLst>
        </pc:spChg>
        <pc:spChg chg="mod">
          <ac:chgData name="Abels, Patrick" userId="ba666de4-0d21-43a6-8e66-51a18aae1b4a" providerId="ADAL" clId="{D8E8EB82-8A21-4B4E-813B-D0FEFA2C78B6}" dt="2023-12-23T16:05:47.503" v="174" actId="207"/>
          <ac:spMkLst>
            <pc:docMk/>
            <pc:sldMk cId="3358249968" sldId="288"/>
            <ac:spMk id="19" creationId="{5AB714D7-81DC-A779-6678-CA12AE7FD36E}"/>
          </ac:spMkLst>
        </pc:spChg>
        <pc:grpChg chg="mod">
          <ac:chgData name="Abels, Patrick" userId="ba666de4-0d21-43a6-8e66-51a18aae1b4a" providerId="ADAL" clId="{D8E8EB82-8A21-4B4E-813B-D0FEFA2C78B6}" dt="2023-12-23T16:05:55.278" v="175" actId="207"/>
          <ac:grpSpMkLst>
            <pc:docMk/>
            <pc:sldMk cId="3358249968" sldId="288"/>
            <ac:grpSpMk id="12" creationId="{84C3BA98-DA9E-F6B2-5676-4C4CD3478B87}"/>
          </ac:grpSpMkLst>
        </pc:grpChg>
        <pc:cxnChg chg="mod">
          <ac:chgData name="Abels, Patrick" userId="ba666de4-0d21-43a6-8e66-51a18aae1b4a" providerId="ADAL" clId="{D8E8EB82-8A21-4B4E-813B-D0FEFA2C78B6}" dt="2023-12-23T16:06:00.369" v="176" actId="208"/>
          <ac:cxnSpMkLst>
            <pc:docMk/>
            <pc:sldMk cId="3358249968" sldId="288"/>
            <ac:cxnSpMk id="15" creationId="{A1324912-13A4-55CD-C5B5-C152DE12CDF2}"/>
          </ac:cxnSpMkLst>
        </pc:cxnChg>
        <pc:cxnChg chg="mod">
          <ac:chgData name="Abels, Patrick" userId="ba666de4-0d21-43a6-8e66-51a18aae1b4a" providerId="ADAL" clId="{D8E8EB82-8A21-4B4E-813B-D0FEFA2C78B6}" dt="2023-12-23T16:06:00.369" v="176" actId="208"/>
          <ac:cxnSpMkLst>
            <pc:docMk/>
            <pc:sldMk cId="3358249968" sldId="288"/>
            <ac:cxnSpMk id="16" creationId="{A0BBB643-A266-8F25-6245-BA713815E53D}"/>
          </ac:cxnSpMkLst>
        </pc:cxnChg>
      </pc:sldChg>
      <pc:sldChg chg="del">
        <pc:chgData name="Abels, Patrick" userId="ba666de4-0d21-43a6-8e66-51a18aae1b4a" providerId="ADAL" clId="{D8E8EB82-8A21-4B4E-813B-D0FEFA2C78B6}" dt="2023-12-14T20:59:55.064" v="73" actId="47"/>
        <pc:sldMkLst>
          <pc:docMk/>
          <pc:sldMk cId="3771538810" sldId="289"/>
        </pc:sldMkLst>
      </pc:sldChg>
      <pc:sldChg chg="addSp modSp add mod">
        <pc:chgData name="Abels, Patrick" userId="ba666de4-0d21-43a6-8e66-51a18aae1b4a" providerId="ADAL" clId="{D8E8EB82-8A21-4B4E-813B-D0FEFA2C78B6}" dt="2023-12-23T16:19:51.339" v="262" actId="167"/>
        <pc:sldMkLst>
          <pc:docMk/>
          <pc:sldMk cId="4193180657" sldId="289"/>
        </pc:sldMkLst>
        <pc:spChg chg="mod">
          <ac:chgData name="Abels, Patrick" userId="ba666de4-0d21-43a6-8e66-51a18aae1b4a" providerId="ADAL" clId="{D8E8EB82-8A21-4B4E-813B-D0FEFA2C78B6}" dt="2023-12-23T16:14:02.438" v="180" actId="207"/>
          <ac:spMkLst>
            <pc:docMk/>
            <pc:sldMk cId="4193180657" sldId="289"/>
            <ac:spMk id="2" creationId="{BF026697-D187-F7B0-0908-8B94BEAE87CF}"/>
          </ac:spMkLst>
        </pc:spChg>
        <pc:spChg chg="add mod">
          <ac:chgData name="Abels, Patrick" userId="ba666de4-0d21-43a6-8e66-51a18aae1b4a" providerId="ADAL" clId="{D8E8EB82-8A21-4B4E-813B-D0FEFA2C78B6}" dt="2023-12-23T16:19:04.835" v="245" actId="14100"/>
          <ac:spMkLst>
            <pc:docMk/>
            <pc:sldMk cId="4193180657" sldId="289"/>
            <ac:spMk id="5" creationId="{0454380A-20A8-4133-081E-D8FCE2F3DAD9}"/>
          </ac:spMkLst>
        </pc:spChg>
        <pc:spChg chg="add mod">
          <ac:chgData name="Abels, Patrick" userId="ba666de4-0d21-43a6-8e66-51a18aae1b4a" providerId="ADAL" clId="{D8E8EB82-8A21-4B4E-813B-D0FEFA2C78B6}" dt="2023-12-23T16:19:25.796" v="250" actId="1076"/>
          <ac:spMkLst>
            <pc:docMk/>
            <pc:sldMk cId="4193180657" sldId="289"/>
            <ac:spMk id="6" creationId="{6C789117-DF8D-D65E-DA48-6E6406708907}"/>
          </ac:spMkLst>
        </pc:spChg>
        <pc:spChg chg="add mod ord">
          <ac:chgData name="Abels, Patrick" userId="ba666de4-0d21-43a6-8e66-51a18aae1b4a" providerId="ADAL" clId="{D8E8EB82-8A21-4B4E-813B-D0FEFA2C78B6}" dt="2023-12-23T16:19:51.339" v="262" actId="167"/>
          <ac:spMkLst>
            <pc:docMk/>
            <pc:sldMk cId="4193180657" sldId="289"/>
            <ac:spMk id="8" creationId="{FA910259-F17D-8E86-2F87-BBC77466920F}"/>
          </ac:spMkLst>
        </pc:spChg>
        <pc:spChg chg="add mod">
          <ac:chgData name="Abels, Patrick" userId="ba666de4-0d21-43a6-8e66-51a18aae1b4a" providerId="ADAL" clId="{D8E8EB82-8A21-4B4E-813B-D0FEFA2C78B6}" dt="2023-12-23T16:19:42.685" v="261" actId="1037"/>
          <ac:spMkLst>
            <pc:docMk/>
            <pc:sldMk cId="4193180657" sldId="289"/>
            <ac:spMk id="17" creationId="{B7D6BD9C-1AF2-4CCD-430B-B406202E290E}"/>
          </ac:spMkLst>
        </pc:spChg>
        <pc:spChg chg="mod">
          <ac:chgData name="Abels, Patrick" userId="ba666de4-0d21-43a6-8e66-51a18aae1b4a" providerId="ADAL" clId="{D8E8EB82-8A21-4B4E-813B-D0FEFA2C78B6}" dt="2023-12-23T16:13:52.457" v="179" actId="207"/>
          <ac:spMkLst>
            <pc:docMk/>
            <pc:sldMk cId="4193180657" sldId="289"/>
            <ac:spMk id="19" creationId="{5AB714D7-81DC-A779-6678-CA12AE7FD36E}"/>
          </ac:spMkLst>
        </pc:spChg>
        <pc:spChg chg="mod">
          <ac:chgData name="Abels, Patrick" userId="ba666de4-0d21-43a6-8e66-51a18aae1b4a" providerId="ADAL" clId="{D8E8EB82-8A21-4B4E-813B-D0FEFA2C78B6}" dt="2023-12-23T16:14:02.438" v="180" actId="207"/>
          <ac:spMkLst>
            <pc:docMk/>
            <pc:sldMk cId="4193180657" sldId="289"/>
            <ac:spMk id="22" creationId="{44A26379-3C17-8B78-55AC-DAF0F7E243EB}"/>
          </ac:spMkLst>
        </pc:spChg>
        <pc:spChg chg="mod">
          <ac:chgData name="Abels, Patrick" userId="ba666de4-0d21-43a6-8e66-51a18aae1b4a" providerId="ADAL" clId="{D8E8EB82-8A21-4B4E-813B-D0FEFA2C78B6}" dt="2023-12-23T16:14:02.438" v="180" actId="207"/>
          <ac:spMkLst>
            <pc:docMk/>
            <pc:sldMk cId="4193180657" sldId="289"/>
            <ac:spMk id="23" creationId="{FCFFB724-E8FF-E2F6-F74D-B34D477B89D7}"/>
          </ac:spMkLst>
        </pc:spChg>
      </pc:sldChg>
      <pc:sldChg chg="addSp modSp add mod">
        <pc:chgData name="Abels, Patrick" userId="ba666de4-0d21-43a6-8e66-51a18aae1b4a" providerId="ADAL" clId="{D8E8EB82-8A21-4B4E-813B-D0FEFA2C78B6}" dt="2023-12-23T16:21:02.658" v="294" actId="14100"/>
        <pc:sldMkLst>
          <pc:docMk/>
          <pc:sldMk cId="1497509002" sldId="290"/>
        </pc:sldMkLst>
        <pc:spChg chg="mod">
          <ac:chgData name="Abels, Patrick" userId="ba666de4-0d21-43a6-8e66-51a18aae1b4a" providerId="ADAL" clId="{D8E8EB82-8A21-4B4E-813B-D0FEFA2C78B6}" dt="2023-12-23T16:14:25.509" v="183" actId="207"/>
          <ac:spMkLst>
            <pc:docMk/>
            <pc:sldMk cId="1497509002" sldId="290"/>
            <ac:spMk id="2" creationId="{BF026697-D187-F7B0-0908-8B94BEAE87CF}"/>
          </ac:spMkLst>
        </pc:spChg>
        <pc:spChg chg="add mod">
          <ac:chgData name="Abels, Patrick" userId="ba666de4-0d21-43a6-8e66-51a18aae1b4a" providerId="ADAL" clId="{D8E8EB82-8A21-4B4E-813B-D0FEFA2C78B6}" dt="2023-12-23T16:20:32.175" v="274" actId="1038"/>
          <ac:spMkLst>
            <pc:docMk/>
            <pc:sldMk cId="1497509002" sldId="290"/>
            <ac:spMk id="5" creationId="{703638A8-BE1E-55CD-498D-72E12E643924}"/>
          </ac:spMkLst>
        </pc:spChg>
        <pc:spChg chg="add mod">
          <ac:chgData name="Abels, Patrick" userId="ba666de4-0d21-43a6-8e66-51a18aae1b4a" providerId="ADAL" clId="{D8E8EB82-8A21-4B4E-813B-D0FEFA2C78B6}" dt="2023-12-23T16:20:18.063" v="269" actId="1038"/>
          <ac:spMkLst>
            <pc:docMk/>
            <pc:sldMk cId="1497509002" sldId="290"/>
            <ac:spMk id="6" creationId="{BCBB5269-2D80-7B80-0F04-1CB978BDC0FE}"/>
          </ac:spMkLst>
        </pc:spChg>
        <pc:spChg chg="add mod">
          <ac:chgData name="Abels, Patrick" userId="ba666de4-0d21-43a6-8e66-51a18aae1b4a" providerId="ADAL" clId="{D8E8EB82-8A21-4B4E-813B-D0FEFA2C78B6}" dt="2023-12-23T16:21:02.658" v="294" actId="14100"/>
          <ac:spMkLst>
            <pc:docMk/>
            <pc:sldMk cId="1497509002" sldId="290"/>
            <ac:spMk id="8" creationId="{54FC8AC3-04AD-B96E-011D-3B6AF46CE22D}"/>
          </ac:spMkLst>
        </pc:spChg>
        <pc:spChg chg="mod">
          <ac:chgData name="Abels, Patrick" userId="ba666de4-0d21-43a6-8e66-51a18aae1b4a" providerId="ADAL" clId="{D8E8EB82-8A21-4B4E-813B-D0FEFA2C78B6}" dt="2023-12-23T16:14:25.509" v="183" actId="207"/>
          <ac:spMkLst>
            <pc:docMk/>
            <pc:sldMk cId="1497509002" sldId="290"/>
            <ac:spMk id="22" creationId="{44A26379-3C17-8B78-55AC-DAF0F7E243EB}"/>
          </ac:spMkLst>
        </pc:spChg>
        <pc:spChg chg="mod">
          <ac:chgData name="Abels, Patrick" userId="ba666de4-0d21-43a6-8e66-51a18aae1b4a" providerId="ADAL" clId="{D8E8EB82-8A21-4B4E-813B-D0FEFA2C78B6}" dt="2023-12-23T16:14:25.509" v="183" actId="207"/>
          <ac:spMkLst>
            <pc:docMk/>
            <pc:sldMk cId="1497509002" sldId="290"/>
            <ac:spMk id="23" creationId="{FCFFB724-E8FF-E2F6-F74D-B34D477B89D7}"/>
          </ac:spMkLst>
        </pc:spChg>
        <pc:spChg chg="mod">
          <ac:chgData name="Abels, Patrick" userId="ba666de4-0d21-43a6-8e66-51a18aae1b4a" providerId="ADAL" clId="{D8E8EB82-8A21-4B4E-813B-D0FEFA2C78B6}" dt="2023-12-23T16:14:17.563" v="182" actId="207"/>
          <ac:spMkLst>
            <pc:docMk/>
            <pc:sldMk cId="1497509002" sldId="290"/>
            <ac:spMk id="25" creationId="{D4635BF4-1889-2F76-845B-D1684A39D920}"/>
          </ac:spMkLst>
        </pc:spChg>
      </pc:sldChg>
      <pc:sldChg chg="del">
        <pc:chgData name="Abels, Patrick" userId="ba666de4-0d21-43a6-8e66-51a18aae1b4a" providerId="ADAL" clId="{D8E8EB82-8A21-4B4E-813B-D0FEFA2C78B6}" dt="2023-12-14T20:59:55.064" v="73" actId="47"/>
        <pc:sldMkLst>
          <pc:docMk/>
          <pc:sldMk cId="2667248760" sldId="290"/>
        </pc:sldMkLst>
      </pc:sldChg>
      <pc:sldChg chg="addSp modSp add mod">
        <pc:chgData name="Abels, Patrick" userId="ba666de4-0d21-43a6-8e66-51a18aae1b4a" providerId="ADAL" clId="{D8E8EB82-8A21-4B4E-813B-D0FEFA2C78B6}" dt="2023-12-23T16:21:25.653" v="296" actId="1076"/>
        <pc:sldMkLst>
          <pc:docMk/>
          <pc:sldMk cId="463414053" sldId="291"/>
        </pc:sldMkLst>
        <pc:spChg chg="mod">
          <ac:chgData name="Abels, Patrick" userId="ba666de4-0d21-43a6-8e66-51a18aae1b4a" providerId="ADAL" clId="{D8E8EB82-8A21-4B4E-813B-D0FEFA2C78B6}" dt="2023-12-23T16:14:41.987" v="186" actId="207"/>
          <ac:spMkLst>
            <pc:docMk/>
            <pc:sldMk cId="463414053" sldId="291"/>
            <ac:spMk id="2" creationId="{BF026697-D187-F7B0-0908-8B94BEAE87CF}"/>
          </ac:spMkLst>
        </pc:spChg>
        <pc:spChg chg="add mod">
          <ac:chgData name="Abels, Patrick" userId="ba666de4-0d21-43a6-8e66-51a18aae1b4a" providerId="ADAL" clId="{D8E8EB82-8A21-4B4E-813B-D0FEFA2C78B6}" dt="2023-12-23T16:21:25.653" v="296" actId="1076"/>
          <ac:spMkLst>
            <pc:docMk/>
            <pc:sldMk cId="463414053" sldId="291"/>
            <ac:spMk id="5" creationId="{82FB4E70-86AA-49EA-864B-2A68F5A9DE95}"/>
          </ac:spMkLst>
        </pc:spChg>
        <pc:spChg chg="add mod">
          <ac:chgData name="Abels, Patrick" userId="ba666de4-0d21-43a6-8e66-51a18aae1b4a" providerId="ADAL" clId="{D8E8EB82-8A21-4B4E-813B-D0FEFA2C78B6}" dt="2023-12-23T16:21:25.653" v="296" actId="1076"/>
          <ac:spMkLst>
            <pc:docMk/>
            <pc:sldMk cId="463414053" sldId="291"/>
            <ac:spMk id="6" creationId="{1ADE3173-2E06-AD50-28EF-C8711BCF8E13}"/>
          </ac:spMkLst>
        </pc:spChg>
        <pc:spChg chg="mod">
          <ac:chgData name="Abels, Patrick" userId="ba666de4-0d21-43a6-8e66-51a18aae1b4a" providerId="ADAL" clId="{D8E8EB82-8A21-4B4E-813B-D0FEFA2C78B6}" dt="2023-12-23T16:14:41.987" v="186" actId="207"/>
          <ac:spMkLst>
            <pc:docMk/>
            <pc:sldMk cId="463414053" sldId="291"/>
            <ac:spMk id="25" creationId="{D4635BF4-1889-2F76-845B-D1684A39D920}"/>
          </ac:spMkLst>
        </pc:spChg>
        <pc:spChg chg="mod">
          <ac:chgData name="Abels, Patrick" userId="ba666de4-0d21-43a6-8e66-51a18aae1b4a" providerId="ADAL" clId="{D8E8EB82-8A21-4B4E-813B-D0FEFA2C78B6}" dt="2023-12-23T16:14:36.045" v="185" actId="207"/>
          <ac:spMkLst>
            <pc:docMk/>
            <pc:sldMk cId="463414053" sldId="291"/>
            <ac:spMk id="26" creationId="{D63EC423-A9D1-2F9F-B6F0-EFA707FA71BC}"/>
          </ac:spMkLst>
        </pc:spChg>
      </pc:sldChg>
      <pc:sldChg chg="del">
        <pc:chgData name="Abels, Patrick" userId="ba666de4-0d21-43a6-8e66-51a18aae1b4a" providerId="ADAL" clId="{D8E8EB82-8A21-4B4E-813B-D0FEFA2C78B6}" dt="2023-12-14T20:59:55.064" v="73" actId="47"/>
        <pc:sldMkLst>
          <pc:docMk/>
          <pc:sldMk cId="3398456487" sldId="291"/>
        </pc:sldMkLst>
      </pc:sldChg>
      <pc:sldChg chg="addSp modSp add mod">
        <pc:chgData name="Abels, Patrick" userId="ba666de4-0d21-43a6-8e66-51a18aae1b4a" providerId="ADAL" clId="{D8E8EB82-8A21-4B4E-813B-D0FEFA2C78B6}" dt="2023-12-23T16:22:09.290" v="307" actId="14100"/>
        <pc:sldMkLst>
          <pc:docMk/>
          <pc:sldMk cId="6945286" sldId="292"/>
        </pc:sldMkLst>
        <pc:spChg chg="mod">
          <ac:chgData name="Abels, Patrick" userId="ba666de4-0d21-43a6-8e66-51a18aae1b4a" providerId="ADAL" clId="{D8E8EB82-8A21-4B4E-813B-D0FEFA2C78B6}" dt="2023-12-23T16:14:56.669" v="189" actId="207"/>
          <ac:spMkLst>
            <pc:docMk/>
            <pc:sldMk cId="6945286" sldId="292"/>
            <ac:spMk id="2" creationId="{BF026697-D187-F7B0-0908-8B94BEAE87CF}"/>
          </ac:spMkLst>
        </pc:spChg>
        <pc:spChg chg="add mod">
          <ac:chgData name="Abels, Patrick" userId="ba666de4-0d21-43a6-8e66-51a18aae1b4a" providerId="ADAL" clId="{D8E8EB82-8A21-4B4E-813B-D0FEFA2C78B6}" dt="2023-12-23T16:21:37.888" v="297"/>
          <ac:spMkLst>
            <pc:docMk/>
            <pc:sldMk cId="6945286" sldId="292"/>
            <ac:spMk id="5" creationId="{5A84BD57-CD87-C67B-5FCB-5CED4DB56286}"/>
          </ac:spMkLst>
        </pc:spChg>
        <pc:spChg chg="add mod">
          <ac:chgData name="Abels, Patrick" userId="ba666de4-0d21-43a6-8e66-51a18aae1b4a" providerId="ADAL" clId="{D8E8EB82-8A21-4B4E-813B-D0FEFA2C78B6}" dt="2023-12-23T16:21:42.363" v="299" actId="1076"/>
          <ac:spMkLst>
            <pc:docMk/>
            <pc:sldMk cId="6945286" sldId="292"/>
            <ac:spMk id="6" creationId="{FEE1CE44-4FD5-BB5A-BDE4-6273B20E7A22}"/>
          </ac:spMkLst>
        </pc:spChg>
        <pc:spChg chg="mod">
          <ac:chgData name="Abels, Patrick" userId="ba666de4-0d21-43a6-8e66-51a18aae1b4a" providerId="ADAL" clId="{D8E8EB82-8A21-4B4E-813B-D0FEFA2C78B6}" dt="2023-12-23T16:14:56.669" v="189" actId="207"/>
          <ac:spMkLst>
            <pc:docMk/>
            <pc:sldMk cId="6945286" sldId="292"/>
            <ac:spMk id="26" creationId="{D63EC423-A9D1-2F9F-B6F0-EFA707FA71BC}"/>
          </ac:spMkLst>
        </pc:spChg>
        <pc:spChg chg="mod">
          <ac:chgData name="Abels, Patrick" userId="ba666de4-0d21-43a6-8e66-51a18aae1b4a" providerId="ADAL" clId="{D8E8EB82-8A21-4B4E-813B-D0FEFA2C78B6}" dt="2023-12-23T16:14:51.901" v="188" actId="207"/>
          <ac:spMkLst>
            <pc:docMk/>
            <pc:sldMk cId="6945286" sldId="292"/>
            <ac:spMk id="27" creationId="{6544B78D-7857-4BBD-7285-B048CE21700F}"/>
          </ac:spMkLst>
        </pc:spChg>
        <pc:cxnChg chg="add mod">
          <ac:chgData name="Abels, Patrick" userId="ba666de4-0d21-43a6-8e66-51a18aae1b4a" providerId="ADAL" clId="{D8E8EB82-8A21-4B4E-813B-D0FEFA2C78B6}" dt="2023-12-23T16:22:00.298" v="304" actId="693"/>
          <ac:cxnSpMkLst>
            <pc:docMk/>
            <pc:sldMk cId="6945286" sldId="292"/>
            <ac:cxnSpMk id="17" creationId="{1F9EB58C-52D7-3613-5E74-3161BBE1C712}"/>
          </ac:cxnSpMkLst>
        </pc:cxnChg>
        <pc:cxnChg chg="add mod">
          <ac:chgData name="Abels, Patrick" userId="ba666de4-0d21-43a6-8e66-51a18aae1b4a" providerId="ADAL" clId="{D8E8EB82-8A21-4B4E-813B-D0FEFA2C78B6}" dt="2023-12-23T16:22:09.290" v="307" actId="14100"/>
          <ac:cxnSpMkLst>
            <pc:docMk/>
            <pc:sldMk cId="6945286" sldId="292"/>
            <ac:cxnSpMk id="21" creationId="{C7A767A5-2A79-9DD5-7452-3EBD3EB94A89}"/>
          </ac:cxnSpMkLst>
        </pc:cxnChg>
      </pc:sldChg>
    </pc:docChg>
  </pc:docChgLst>
  <pc:docChgLst>
    <pc:chgData name="Abels, Patrick" userId="ba666de4-0d21-43a6-8e66-51a18aae1b4a" providerId="ADAL" clId="{4C0A60B4-0681-CE45-B1FD-241F25D94689}"/>
    <pc:docChg chg="modSld">
      <pc:chgData name="Abels, Patrick" userId="ba666de4-0d21-43a6-8e66-51a18aae1b4a" providerId="ADAL" clId="{4C0A60B4-0681-CE45-B1FD-241F25D94689}" dt="2023-12-11T11:05:24.282" v="2" actId="20577"/>
      <pc:docMkLst>
        <pc:docMk/>
      </pc:docMkLst>
      <pc:sldChg chg="modSp">
        <pc:chgData name="Abels, Patrick" userId="ba666de4-0d21-43a6-8e66-51a18aae1b4a" providerId="ADAL" clId="{4C0A60B4-0681-CE45-B1FD-241F25D94689}" dt="2023-12-11T11:05:24.282" v="2" actId="20577"/>
        <pc:sldMkLst>
          <pc:docMk/>
          <pc:sldMk cId="2987719689" sldId="280"/>
        </pc:sldMkLst>
        <pc:spChg chg="mod">
          <ac:chgData name="Abels, Patrick" userId="ba666de4-0d21-43a6-8e66-51a18aae1b4a" providerId="ADAL" clId="{4C0A60B4-0681-CE45-B1FD-241F25D94689}" dt="2023-12-11T11:05:24.282" v="2" actId="20577"/>
          <ac:spMkLst>
            <pc:docMk/>
            <pc:sldMk cId="2987719689" sldId="280"/>
            <ac:spMk id="2" creationId="{BF026697-D187-F7B0-0908-8B94BEAE87CF}"/>
          </ac:spMkLst>
        </pc:sp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750CA083-E7E5-4751-9DBA-1DD25195475E}"/>
    <pc:docChg chg="undo custSel addSld modSld">
      <pc:chgData name="Abels, Patrick" userId="ba666de4-0d21-43a6-8e66-51a18aae1b4a" providerId="ADAL" clId="{750CA083-E7E5-4751-9DBA-1DD25195475E}" dt="2023-08-02T13:20:02.445" v="1008" actId="14100"/>
      <pc:docMkLst>
        <pc:docMk/>
      </pc:docMkLst>
      <pc:sldChg chg="modSp mod">
        <pc:chgData name="Abels, Patrick" userId="ba666de4-0d21-43a6-8e66-51a18aae1b4a" providerId="ADAL" clId="{750CA083-E7E5-4751-9DBA-1DD25195475E}" dt="2023-08-02T13:11:16.121" v="745" actId="2710"/>
        <pc:sldMkLst>
          <pc:docMk/>
          <pc:sldMk cId="4053142725" sldId="258"/>
        </pc:sldMkLst>
        <pc:spChg chg="mod">
          <ac:chgData name="Abels, Patrick" userId="ba666de4-0d21-43a6-8e66-51a18aae1b4a" providerId="ADAL" clId="{750CA083-E7E5-4751-9DBA-1DD25195475E}" dt="2023-08-02T13:11:16.121" v="745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750CA083-E7E5-4751-9DBA-1DD25195475E}" dt="2023-08-02T13:08:57.693" v="680" actId="207"/>
        <pc:sldMkLst>
          <pc:docMk/>
          <pc:sldMk cId="3366437632" sldId="259"/>
        </pc:sldMkLst>
        <pc:spChg chg="mod">
          <ac:chgData name="Abels, Patrick" userId="ba666de4-0d21-43a6-8e66-51a18aae1b4a" providerId="ADAL" clId="{750CA083-E7E5-4751-9DBA-1DD25195475E}" dt="2023-08-02T13:08:57.693" v="680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750CA083-E7E5-4751-9DBA-1DD25195475E}" dt="2023-08-02T13:06:34.002" v="626" actId="1035"/>
        <pc:sldMkLst>
          <pc:docMk/>
          <pc:sldMk cId="4223110314" sldId="261"/>
        </pc:sldMkLst>
        <pc:spChg chg="del">
          <ac:chgData name="Abels, Patrick" userId="ba666de4-0d21-43a6-8e66-51a18aae1b4a" providerId="ADAL" clId="{750CA083-E7E5-4751-9DBA-1DD25195475E}" dt="2023-08-02T13:05:29.558" v="603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750CA083-E7E5-4751-9DBA-1DD25195475E}" dt="2023-08-02T13:05:24.425" v="602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50CA083-E7E5-4751-9DBA-1DD25195475E}" dt="2023-08-02T13:06:34.002" v="626" actId="1035"/>
          <ac:picMkLst>
            <pc:docMk/>
            <pc:sldMk cId="4223110314" sldId="261"/>
            <ac:picMk id="5" creationId="{1A9A1F3E-DD95-1397-1815-D50558953F0B}"/>
          </ac:picMkLst>
        </pc:picChg>
      </pc:sldChg>
      <pc:sldChg chg="addSp modSp mod">
        <pc:chgData name="Abels, Patrick" userId="ba666de4-0d21-43a6-8e66-51a18aae1b4a" providerId="ADAL" clId="{750CA083-E7E5-4751-9DBA-1DD25195475E}" dt="2023-08-02T13:08:13.555" v="650" actId="1035"/>
        <pc:sldMkLst>
          <pc:docMk/>
          <pc:sldMk cId="4127666779" sldId="262"/>
        </pc:sldMkLst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3" creationId="{1D38B88E-3811-951F-3F06-B2992BB87A8E}"/>
          </ac:picMkLst>
        </pc:picChg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mod">
        <pc:chgData name="Abels, Patrick" userId="ba666de4-0d21-43a6-8e66-51a18aae1b4a" providerId="ADAL" clId="{750CA083-E7E5-4751-9DBA-1DD25195475E}" dt="2023-08-01T11:32:19.918" v="597" actId="1076"/>
        <pc:sldMkLst>
          <pc:docMk/>
          <pc:sldMk cId="39607195" sldId="270"/>
        </pc:sldMkLst>
        <pc:spChg chg="mod">
          <ac:chgData name="Abels, Patrick" userId="ba666de4-0d21-43a6-8e66-51a18aae1b4a" providerId="ADAL" clId="{750CA083-E7E5-4751-9DBA-1DD25195475E}" dt="2023-08-01T11:29:24.971" v="504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50CA083-E7E5-4751-9DBA-1DD25195475E}" dt="2023-08-01T11:11:59.690" v="12" actId="20577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750CA083-E7E5-4751-9DBA-1DD25195475E}" dt="2023-08-01T11:14:44.053" v="35" actId="1076"/>
          <ac:spMkLst>
            <pc:docMk/>
            <pc:sldMk cId="39607195" sldId="270"/>
            <ac:spMk id="4" creationId="{C1DC875D-AE66-00BB-A87E-EB1A1F67070F}"/>
          </ac:spMkLst>
        </pc:spChg>
        <pc:spChg chg="add mod">
          <ac:chgData name="Abels, Patrick" userId="ba666de4-0d21-43a6-8e66-51a18aae1b4a" providerId="ADAL" clId="{750CA083-E7E5-4751-9DBA-1DD25195475E}" dt="2023-08-01T11:30:47.011" v="545" actId="1076"/>
          <ac:spMkLst>
            <pc:docMk/>
            <pc:sldMk cId="39607195" sldId="270"/>
            <ac:spMk id="5" creationId="{DD7694AC-8EB4-3A1B-000C-404B40545EA4}"/>
          </ac:spMkLst>
        </pc:spChg>
        <pc:spChg chg="add mod">
          <ac:chgData name="Abels, Patrick" userId="ba666de4-0d21-43a6-8e66-51a18aae1b4a" providerId="ADAL" clId="{750CA083-E7E5-4751-9DBA-1DD25195475E}" dt="2023-08-01T11:15:35.221" v="45" actId="208"/>
          <ac:spMkLst>
            <pc:docMk/>
            <pc:sldMk cId="39607195" sldId="270"/>
            <ac:spMk id="6" creationId="{FBBE441F-CB56-4CF5-4E68-8FC968C99340}"/>
          </ac:spMkLst>
        </pc:spChg>
        <pc:spChg chg="add mod">
          <ac:chgData name="Abels, Patrick" userId="ba666de4-0d21-43a6-8e66-51a18aae1b4a" providerId="ADAL" clId="{750CA083-E7E5-4751-9DBA-1DD25195475E}" dt="2023-08-01T11:16:06.538" v="55" actId="208"/>
          <ac:spMkLst>
            <pc:docMk/>
            <pc:sldMk cId="39607195" sldId="270"/>
            <ac:spMk id="7" creationId="{470E494E-3040-8C90-181B-D6C30405EAA1}"/>
          </ac:spMkLst>
        </pc:spChg>
        <pc:spChg chg="add del mod">
          <ac:chgData name="Abels, Patrick" userId="ba666de4-0d21-43a6-8e66-51a18aae1b4a" providerId="ADAL" clId="{750CA083-E7E5-4751-9DBA-1DD25195475E}" dt="2023-08-01T11:27:30.940" v="485"/>
          <ac:spMkLst>
            <pc:docMk/>
            <pc:sldMk cId="39607195" sldId="270"/>
            <ac:spMk id="13" creationId="{E95B803D-B1BF-F30A-4C56-1E27B8550530}"/>
          </ac:spMkLst>
        </pc:spChg>
        <pc:spChg chg="add mod">
          <ac:chgData name="Abels, Patrick" userId="ba666de4-0d21-43a6-8e66-51a18aae1b4a" providerId="ADAL" clId="{750CA083-E7E5-4751-9DBA-1DD25195475E}" dt="2023-08-01T11:29:36.328" v="508" actId="1076"/>
          <ac:spMkLst>
            <pc:docMk/>
            <pc:sldMk cId="39607195" sldId="270"/>
            <ac:spMk id="14" creationId="{6728158D-0CC0-7A4F-7766-FD17244C609B}"/>
          </ac:spMkLst>
        </pc:spChg>
        <pc:spChg chg="add mod">
          <ac:chgData name="Abels, Patrick" userId="ba666de4-0d21-43a6-8e66-51a18aae1b4a" providerId="ADAL" clId="{750CA083-E7E5-4751-9DBA-1DD25195475E}" dt="2023-08-01T11:30:37.543" v="539" actId="1076"/>
          <ac:spMkLst>
            <pc:docMk/>
            <pc:sldMk cId="39607195" sldId="270"/>
            <ac:spMk id="15" creationId="{A55D7BE9-2636-E37B-661D-0636194C8377}"/>
          </ac:spMkLst>
        </pc:spChg>
        <pc:spChg chg="add mod">
          <ac:chgData name="Abels, Patrick" userId="ba666de4-0d21-43a6-8e66-51a18aae1b4a" providerId="ADAL" clId="{750CA083-E7E5-4751-9DBA-1DD25195475E}" dt="2023-08-01T11:30:17.481" v="531" actId="20577"/>
          <ac:spMkLst>
            <pc:docMk/>
            <pc:sldMk cId="39607195" sldId="270"/>
            <ac:spMk id="16" creationId="{763F030C-8926-4B3C-7CA9-8BA5C9553117}"/>
          </ac:spMkLst>
        </pc:spChg>
        <pc:spChg chg="add mod">
          <ac:chgData name="Abels, Patrick" userId="ba666de4-0d21-43a6-8e66-51a18aae1b4a" providerId="ADAL" clId="{750CA083-E7E5-4751-9DBA-1DD25195475E}" dt="2023-08-01T11:30:19.726" v="532" actId="20577"/>
          <ac:spMkLst>
            <pc:docMk/>
            <pc:sldMk cId="39607195" sldId="270"/>
            <ac:spMk id="17" creationId="{17891905-1DA8-F0C5-7B53-FFAD7FF5FBBC}"/>
          </ac:spMkLst>
        </pc:spChg>
        <pc:spChg chg="add mod">
          <ac:chgData name="Abels, Patrick" userId="ba666de4-0d21-43a6-8e66-51a18aae1b4a" providerId="ADAL" clId="{750CA083-E7E5-4751-9DBA-1DD25195475E}" dt="2023-08-01T11:30:30.841" v="536" actId="20577"/>
          <ac:spMkLst>
            <pc:docMk/>
            <pc:sldMk cId="39607195" sldId="270"/>
            <ac:spMk id="18" creationId="{98676CDA-4CCB-F726-3BCC-0CE1D716E09D}"/>
          </ac:spMkLst>
        </pc:spChg>
        <pc:spChg chg="add mod">
          <ac:chgData name="Abels, Patrick" userId="ba666de4-0d21-43a6-8e66-51a18aae1b4a" providerId="ADAL" clId="{750CA083-E7E5-4751-9DBA-1DD25195475E}" dt="2023-08-01T11:30:34.416" v="538" actId="20577"/>
          <ac:spMkLst>
            <pc:docMk/>
            <pc:sldMk cId="39607195" sldId="270"/>
            <ac:spMk id="19" creationId="{E870BF69-F879-6677-C823-161149EE530C}"/>
          </ac:spMkLst>
        </pc:spChg>
        <pc:spChg chg="add mod">
          <ac:chgData name="Abels, Patrick" userId="ba666de4-0d21-43a6-8e66-51a18aae1b4a" providerId="ADAL" clId="{750CA083-E7E5-4751-9DBA-1DD25195475E}" dt="2023-08-01T11:30:49.270" v="546" actId="1076"/>
          <ac:spMkLst>
            <pc:docMk/>
            <pc:sldMk cId="39607195" sldId="270"/>
            <ac:spMk id="20" creationId="{83A40B88-7DBB-00CA-D393-BFD7E207F91A}"/>
          </ac:spMkLst>
        </pc:spChg>
        <pc:spChg chg="add mod">
          <ac:chgData name="Abels, Patrick" userId="ba666de4-0d21-43a6-8e66-51a18aae1b4a" providerId="ADAL" clId="{750CA083-E7E5-4751-9DBA-1DD25195475E}" dt="2023-08-01T11:31:12.647" v="553" actId="1076"/>
          <ac:spMkLst>
            <pc:docMk/>
            <pc:sldMk cId="39607195" sldId="270"/>
            <ac:spMk id="21" creationId="{72BDFF8F-86CF-EBAE-9870-452C2876681B}"/>
          </ac:spMkLst>
        </pc:spChg>
        <pc:spChg chg="add mod">
          <ac:chgData name="Abels, Patrick" userId="ba666de4-0d21-43a6-8e66-51a18aae1b4a" providerId="ADAL" clId="{750CA083-E7E5-4751-9DBA-1DD25195475E}" dt="2023-08-01T11:31:22.959" v="557" actId="1076"/>
          <ac:spMkLst>
            <pc:docMk/>
            <pc:sldMk cId="39607195" sldId="270"/>
            <ac:spMk id="22" creationId="{146D748C-6009-0D93-4B3C-A10AECAA2F47}"/>
          </ac:spMkLst>
        </pc:spChg>
        <pc:spChg chg="add mod">
          <ac:chgData name="Abels, Patrick" userId="ba666de4-0d21-43a6-8e66-51a18aae1b4a" providerId="ADAL" clId="{750CA083-E7E5-4751-9DBA-1DD25195475E}" dt="2023-08-01T11:32:19.918" v="597" actId="1076"/>
          <ac:spMkLst>
            <pc:docMk/>
            <pc:sldMk cId="39607195" sldId="270"/>
            <ac:spMk id="23" creationId="{BD67EE3F-8DC6-793A-B4F8-51DB9A833FB4}"/>
          </ac:spMkLst>
        </pc:spChg>
        <pc:spChg chg="add mod">
          <ac:chgData name="Abels, Patrick" userId="ba666de4-0d21-43a6-8e66-51a18aae1b4a" providerId="ADAL" clId="{750CA083-E7E5-4751-9DBA-1DD25195475E}" dt="2023-08-01T11:32:00.495" v="579" actId="1076"/>
          <ac:spMkLst>
            <pc:docMk/>
            <pc:sldMk cId="39607195" sldId="270"/>
            <ac:spMk id="24" creationId="{3BE2DA29-33F0-1BAA-7946-B49C597746B2}"/>
          </ac:spMkLst>
        </pc:spChg>
        <pc:spChg chg="add mod">
          <ac:chgData name="Abels, Patrick" userId="ba666de4-0d21-43a6-8e66-51a18aae1b4a" providerId="ADAL" clId="{750CA083-E7E5-4751-9DBA-1DD25195475E}" dt="2023-08-01T11:31:38.896" v="567" actId="1076"/>
          <ac:spMkLst>
            <pc:docMk/>
            <pc:sldMk cId="39607195" sldId="270"/>
            <ac:spMk id="25" creationId="{A219FF53-A255-E30A-FE97-B316E225BA5B}"/>
          </ac:spMkLst>
        </pc:spChg>
        <pc:cxnChg chg="add mod ord">
          <ac:chgData name="Abels, Patrick" userId="ba666de4-0d21-43a6-8e66-51a18aae1b4a" providerId="ADAL" clId="{750CA083-E7E5-4751-9DBA-1DD25195475E}" dt="2023-08-01T11:24:40.916" v="458" actId="167"/>
          <ac:cxnSpMkLst>
            <pc:docMk/>
            <pc:sldMk cId="39607195" sldId="270"/>
            <ac:cxnSpMk id="9" creationId="{65D2F437-C368-9564-670D-13EE9E35FC08}"/>
          </ac:cxnSpMkLst>
        </pc:cxnChg>
        <pc:cxnChg chg="add mod ord">
          <ac:chgData name="Abels, Patrick" userId="ba666de4-0d21-43a6-8e66-51a18aae1b4a" providerId="ADAL" clId="{750CA083-E7E5-4751-9DBA-1DD25195475E}" dt="2023-08-01T11:24:47.809" v="461" actId="171"/>
          <ac:cxnSpMkLst>
            <pc:docMk/>
            <pc:sldMk cId="39607195" sldId="270"/>
            <ac:cxnSpMk id="10" creationId="{17DE3851-9816-8BBA-28CF-CCD67185391D}"/>
          </ac:cxnSpMkLst>
        </pc:cxnChg>
        <pc:cxnChg chg="add mod ord">
          <ac:chgData name="Abels, Patrick" userId="ba666de4-0d21-43a6-8e66-51a18aae1b4a" providerId="ADAL" clId="{750CA083-E7E5-4751-9DBA-1DD25195475E}" dt="2023-08-01T11:24:51.290" v="463" actId="171"/>
          <ac:cxnSpMkLst>
            <pc:docMk/>
            <pc:sldMk cId="39607195" sldId="270"/>
            <ac:cxnSpMk id="11" creationId="{BE183082-8F0D-B7A9-1EFB-9A44232CB31A}"/>
          </ac:cxnSpMkLst>
        </pc:cxnChg>
        <pc:cxnChg chg="add mod ord">
          <ac:chgData name="Abels, Patrick" userId="ba666de4-0d21-43a6-8e66-51a18aae1b4a" providerId="ADAL" clId="{750CA083-E7E5-4751-9DBA-1DD25195475E}" dt="2023-08-01T11:24:53.636" v="464" actId="171"/>
          <ac:cxnSpMkLst>
            <pc:docMk/>
            <pc:sldMk cId="39607195" sldId="270"/>
            <ac:cxnSpMk id="12" creationId="{8541FD81-B94A-6DA8-2DFB-F5E94458F412}"/>
          </ac:cxnSpMkLst>
        </pc:cxnChg>
      </pc:sldChg>
      <pc:sldChg chg="addSp delSp modSp new mod">
        <pc:chgData name="Abels, Patrick" userId="ba666de4-0d21-43a6-8e66-51a18aae1b4a" providerId="ADAL" clId="{750CA083-E7E5-4751-9DBA-1DD25195475E}" dt="2023-08-02T13:20:02.445" v="1008" actId="14100"/>
        <pc:sldMkLst>
          <pc:docMk/>
          <pc:sldMk cId="2923068891" sldId="271"/>
        </pc:sldMkLst>
        <pc:spChg chg="del">
          <ac:chgData name="Abels, Patrick" userId="ba666de4-0d21-43a6-8e66-51a18aae1b4a" providerId="ADAL" clId="{750CA083-E7E5-4751-9DBA-1DD25195475E}" dt="2023-08-02T13:09:56.750" v="682" actId="478"/>
          <ac:spMkLst>
            <pc:docMk/>
            <pc:sldMk cId="2923068891" sldId="271"/>
            <ac:spMk id="2" creationId="{A7A53FB8-BB53-685D-A1C0-FEF935E3ECB3}"/>
          </ac:spMkLst>
        </pc:spChg>
        <pc:spChg chg="add mod">
          <ac:chgData name="Abels, Patrick" userId="ba666de4-0d21-43a6-8e66-51a18aae1b4a" providerId="ADAL" clId="{750CA083-E7E5-4751-9DBA-1DD25195475E}" dt="2023-08-02T13:17:34.921" v="956" actId="6549"/>
          <ac:spMkLst>
            <pc:docMk/>
            <pc:sldMk cId="2923068891" sldId="271"/>
            <ac:spMk id="4" creationId="{ADE4FB88-492A-192D-0CE0-EB3836E09DD2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5" creationId="{40C27ADD-5374-7322-1C3F-D0C7925D19A9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7" creationId="{B72CB0D0-0F19-A5A6-4B91-6E964F5CF423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9" creationId="{E3982327-9201-9AB0-1313-B1549FCA6254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11" creationId="{21FA3246-4A15-788F-A47E-815A4BB3DA25}"/>
          </ac:spMkLst>
        </pc:spChg>
        <pc:spChg chg="add mod">
          <ac:chgData name="Abels, Patrick" userId="ba666de4-0d21-43a6-8e66-51a18aae1b4a" providerId="ADAL" clId="{750CA083-E7E5-4751-9DBA-1DD25195475E}" dt="2023-08-02T13:14:02.146" v="877" actId="404"/>
          <ac:spMkLst>
            <pc:docMk/>
            <pc:sldMk cId="2923068891" sldId="271"/>
            <ac:spMk id="12" creationId="{20282C3C-2378-D673-728D-5EA20D7A31A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3" creationId="{FF41C125-15DE-FF52-0C60-AB47FE80C02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4" creationId="{CD1C044A-99B4-043C-2A83-B91BD7E023F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5" creationId="{82CC89C3-5DC3-B9C8-DB42-D2354B93F9D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6" creationId="{94764BE1-3271-C23B-8537-D81FCD03F18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7" creationId="{0AAADEA4-58F9-210A-64A7-06D54221A777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8" creationId="{02FE6BA0-E5F4-D128-71AA-29947592CCD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9" creationId="{2D402A32-C546-4B90-0565-E0766D501D3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0" creationId="{701244F6-6C22-ADD8-D8C6-F75D179042B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1" creationId="{E48A967B-E6CD-41D4-64B9-CD2101B421F4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2" creationId="{82D18185-2B67-63B5-82F7-BE5E38C1B8D2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3" creationId="{4C0535F4-D8AF-9E43-F60F-44E3500D2A22}"/>
          </ac:spMkLst>
        </pc:spChg>
        <pc:spChg chg="add mod">
          <ac:chgData name="Abels, Patrick" userId="ba666de4-0d21-43a6-8e66-51a18aae1b4a" providerId="ADAL" clId="{750CA083-E7E5-4751-9DBA-1DD25195475E}" dt="2023-08-02T13:20:02.445" v="1008" actId="14100"/>
          <ac:spMkLst>
            <pc:docMk/>
            <pc:sldMk cId="2923068891" sldId="271"/>
            <ac:spMk id="24" creationId="{A4A827FB-DE81-43EF-30FA-19E4BB25B26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6" creationId="{B66ECEEB-C349-CE18-E967-FD8120C6A855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8" creationId="{4CA646F3-B91F-975B-70A5-8EF6E7E08C0A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0" creationId="{D3D5C514-EE9C-C612-18C0-E74FA534C41F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2" creationId="{91A2AC57-7D8C-76BC-EA14-962348550C49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4" creationId="{E5DC95AC-D96E-C392-3710-D4088DFF0C44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5" creationId="{3FCD12B8-248B-045A-5BAA-F89B9A070808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6" creationId="{F6614090-F6E6-771F-C212-2E66C7024AF1}"/>
          </ac:spMkLst>
        </pc:spChg>
        <pc:spChg chg="add mod">
          <ac:chgData name="Abels, Patrick" userId="ba666de4-0d21-43a6-8e66-51a18aae1b4a" providerId="ADAL" clId="{750CA083-E7E5-4751-9DBA-1DD25195475E}" dt="2023-08-02T13:18:53.007" v="977" actId="1035"/>
          <ac:spMkLst>
            <pc:docMk/>
            <pc:sldMk cId="2923068891" sldId="271"/>
            <ac:spMk id="37" creationId="{75D22A85-5747-4C6F-08CA-F08FE822C289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8" creationId="{9D746B50-6254-1CE9-01A2-2E8C7817189A}"/>
          </ac:spMkLst>
        </pc:spChg>
        <pc:spChg chg="add mod">
          <ac:chgData name="Abels, Patrick" userId="ba666de4-0d21-43a6-8e66-51a18aae1b4a" providerId="ADAL" clId="{750CA083-E7E5-4751-9DBA-1DD25195475E}" dt="2023-08-02T13:18:54.680" v="978" actId="1035"/>
          <ac:spMkLst>
            <pc:docMk/>
            <pc:sldMk cId="2923068891" sldId="271"/>
            <ac:spMk id="39" creationId="{EE23DCA6-46D2-1AC2-071C-5B868EDEC907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0" creationId="{A486D88B-3E69-5753-F021-D9FDF7EAACE6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1" creationId="{2C27DF91-3F67-3BC3-886D-8C493EC127FD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2" creationId="{FEDC23E7-0263-476C-32F2-DE0B73C7CC68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3" creationId="{0E4DE778-10FE-1172-B8A7-A1C6C02AB87B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4" creationId="{74635EA1-E1A5-2D63-DA1C-BE30E557FB6F}"/>
          </ac:spMkLst>
        </pc:spChg>
        <pc:spChg chg="add mod">
          <ac:chgData name="Abels, Patrick" userId="ba666de4-0d21-43a6-8e66-51a18aae1b4a" providerId="ADAL" clId="{750CA083-E7E5-4751-9DBA-1DD25195475E}" dt="2023-08-02T13:19:32.506" v="997" actId="1076"/>
          <ac:spMkLst>
            <pc:docMk/>
            <pc:sldMk cId="2923068891" sldId="271"/>
            <ac:spMk id="45" creationId="{2EEE6D87-0CBC-04AC-D944-6FED47E4E6E1}"/>
          </ac:spMkLst>
        </pc:spChg>
        <pc:spChg chg="add mod">
          <ac:chgData name="Abels, Patrick" userId="ba666de4-0d21-43a6-8e66-51a18aae1b4a" providerId="ADAL" clId="{750CA083-E7E5-4751-9DBA-1DD25195475E}" dt="2023-08-02T13:19:37.210" v="1001" actId="1076"/>
          <ac:spMkLst>
            <pc:docMk/>
            <pc:sldMk cId="2923068891" sldId="271"/>
            <ac:spMk id="46" creationId="{07BA92A6-D103-AF62-53A5-92F291EA6F24}"/>
          </ac:spMkLst>
        </pc:spChg>
        <pc:spChg chg="add mod">
          <ac:chgData name="Abels, Patrick" userId="ba666de4-0d21-43a6-8e66-51a18aae1b4a" providerId="ADAL" clId="{750CA083-E7E5-4751-9DBA-1DD25195475E}" dt="2023-08-02T13:19:34.697" v="999" actId="1076"/>
          <ac:spMkLst>
            <pc:docMk/>
            <pc:sldMk cId="2923068891" sldId="271"/>
            <ac:spMk id="47" creationId="{14675329-B222-6832-F69D-1D5E4A027715}"/>
          </ac:spMkLst>
        </pc:spChg>
        <pc:spChg chg="add mod">
          <ac:chgData name="Abels, Patrick" userId="ba666de4-0d21-43a6-8e66-51a18aae1b4a" providerId="ADAL" clId="{750CA083-E7E5-4751-9DBA-1DD25195475E}" dt="2023-08-02T13:19:33.531" v="998" actId="1076"/>
          <ac:spMkLst>
            <pc:docMk/>
            <pc:sldMk cId="2923068891" sldId="271"/>
            <ac:spMk id="48" creationId="{D370D260-B375-8494-7194-E5155B963AB1}"/>
          </ac:spMkLst>
        </pc:spChg>
        <pc:spChg chg="add mod">
          <ac:chgData name="Abels, Patrick" userId="ba666de4-0d21-43a6-8e66-51a18aae1b4a" providerId="ADAL" clId="{750CA083-E7E5-4751-9DBA-1DD25195475E}" dt="2023-08-02T13:19:35.761" v="1000" actId="1076"/>
          <ac:spMkLst>
            <pc:docMk/>
            <pc:sldMk cId="2923068891" sldId="271"/>
            <ac:spMk id="49" creationId="{58A5B934-0407-7C60-A899-EA9C02917524}"/>
          </ac:spMkLst>
        </pc:spChg>
        <pc:spChg chg="add mod">
          <ac:chgData name="Abels, Patrick" userId="ba666de4-0d21-43a6-8e66-51a18aae1b4a" providerId="ADAL" clId="{750CA083-E7E5-4751-9DBA-1DD25195475E}" dt="2023-08-02T13:19:30.610" v="996" actId="1076"/>
          <ac:spMkLst>
            <pc:docMk/>
            <pc:sldMk cId="2923068891" sldId="271"/>
            <ac:spMk id="50" creationId="{4808A779-0DD7-3D5A-CB5C-55140AD6C841}"/>
          </ac:spMkLst>
        </pc:spChg>
        <pc:spChg chg="add mod">
          <ac:chgData name="Abels, Patrick" userId="ba666de4-0d21-43a6-8e66-51a18aae1b4a" providerId="ADAL" clId="{750CA083-E7E5-4751-9DBA-1DD25195475E}" dt="2023-08-02T13:19:25.138" v="992" actId="1076"/>
          <ac:spMkLst>
            <pc:docMk/>
            <pc:sldMk cId="2923068891" sldId="271"/>
            <ac:spMk id="51" creationId="{7F415CE5-50BD-3E60-22A2-C633A8FC5D58}"/>
          </ac:spMkLst>
        </pc:spChg>
        <pc:spChg chg="add mod">
          <ac:chgData name="Abels, Patrick" userId="ba666de4-0d21-43a6-8e66-51a18aae1b4a" providerId="ADAL" clId="{750CA083-E7E5-4751-9DBA-1DD25195475E}" dt="2023-08-02T13:19:27.746" v="994" actId="1076"/>
          <ac:spMkLst>
            <pc:docMk/>
            <pc:sldMk cId="2923068891" sldId="271"/>
            <ac:spMk id="52" creationId="{F8F947ED-D42C-FA6E-093B-C8C628E354FC}"/>
          </ac:spMkLst>
        </pc:spChg>
        <pc:spChg chg="add mod">
          <ac:chgData name="Abels, Patrick" userId="ba666de4-0d21-43a6-8e66-51a18aae1b4a" providerId="ADAL" clId="{750CA083-E7E5-4751-9DBA-1DD25195475E}" dt="2023-08-02T13:19:29.161" v="995" actId="1076"/>
          <ac:spMkLst>
            <pc:docMk/>
            <pc:sldMk cId="2923068891" sldId="271"/>
            <ac:spMk id="53" creationId="{87D71619-E83D-F3A7-C1C4-F6ABD5D26860}"/>
          </ac:spMkLst>
        </pc:spChg>
        <pc:spChg chg="add mod">
          <ac:chgData name="Abels, Patrick" userId="ba666de4-0d21-43a6-8e66-51a18aae1b4a" providerId="ADAL" clId="{750CA083-E7E5-4751-9DBA-1DD25195475E}" dt="2023-08-02T13:19:26.386" v="993" actId="1076"/>
          <ac:spMkLst>
            <pc:docMk/>
            <pc:sldMk cId="2923068891" sldId="271"/>
            <ac:spMk id="54" creationId="{FC60C396-43FA-FD3E-7551-029CB720568C}"/>
          </ac:spMkLst>
        </pc:spChg>
        <pc:spChg chg="add mod">
          <ac:chgData name="Abels, Patrick" userId="ba666de4-0d21-43a6-8e66-51a18aae1b4a" providerId="ADAL" clId="{750CA083-E7E5-4751-9DBA-1DD25195475E}" dt="2023-08-02T13:19:40.746" v="1005" actId="1076"/>
          <ac:spMkLst>
            <pc:docMk/>
            <pc:sldMk cId="2923068891" sldId="271"/>
            <ac:spMk id="55" creationId="{5D290ABC-90D1-0118-E545-556049CCB699}"/>
          </ac:spMkLst>
        </pc:spChg>
        <pc:spChg chg="add mod">
          <ac:chgData name="Abels, Patrick" userId="ba666de4-0d21-43a6-8e66-51a18aae1b4a" providerId="ADAL" clId="{750CA083-E7E5-4751-9DBA-1DD25195475E}" dt="2023-08-02T13:19:39.089" v="1004" actId="1076"/>
          <ac:spMkLst>
            <pc:docMk/>
            <pc:sldMk cId="2923068891" sldId="271"/>
            <ac:spMk id="56" creationId="{49ACDE4B-C5E7-56A4-156E-517F190158C4}"/>
          </ac:spMkLst>
        </pc:sp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3" creationId="{26E83F31-04BA-C6B9-DC82-E316A600A6FF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6" creationId="{105208CF-B707-EA0D-50EA-C312FC7B8927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8" creationId="{FB48ADAC-64C8-DDE5-879C-57B9F9AAA994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10" creationId="{635DAECE-D5B3-F379-3BE3-10B207DC41DA}"/>
          </ac:cxnSpMkLst>
        </pc:cxnChg>
      </pc:sldChg>
    </pc:docChg>
  </pc:docChgLst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02059FC4-8CB0-4AC6-A848-8C7B06A7C8D9}"/>
    <pc:docChg chg="custSel addSld delSld modSld">
      <pc:chgData name="Abels, Patrick" userId="ba666de4-0d21-43a6-8e66-51a18aae1b4a" providerId="ADAL" clId="{02059FC4-8CB0-4AC6-A848-8C7B06A7C8D9}" dt="2023-12-10T16:22:10.163" v="1147" actId="1076"/>
      <pc:docMkLst>
        <pc:docMk/>
      </pc:docMkLst>
      <pc:sldChg chg="modSp mod">
        <pc:chgData name="Abels, Patrick" userId="ba666de4-0d21-43a6-8e66-51a18aae1b4a" providerId="ADAL" clId="{02059FC4-8CB0-4AC6-A848-8C7B06A7C8D9}" dt="2023-12-10T16:06:32.773" v="167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02059FC4-8CB0-4AC6-A848-8C7B06A7C8D9}" dt="2023-12-10T16:06:32.773" v="167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del">
        <pc:chgData name="Abels, Patrick" userId="ba666de4-0d21-43a6-8e66-51a18aae1b4a" providerId="ADAL" clId="{02059FC4-8CB0-4AC6-A848-8C7B06A7C8D9}" dt="2023-12-10T16:06:58.295" v="173" actId="47"/>
        <pc:sldMkLst>
          <pc:docMk/>
          <pc:sldMk cId="3366437632" sldId="259"/>
        </pc:sldMkLst>
      </pc:sldChg>
      <pc:sldChg chg="del">
        <pc:chgData name="Abels, Patrick" userId="ba666de4-0d21-43a6-8e66-51a18aae1b4a" providerId="ADAL" clId="{02059FC4-8CB0-4AC6-A848-8C7B06A7C8D9}" dt="2023-12-10T16:06:54.622" v="172" actId="47"/>
        <pc:sldMkLst>
          <pc:docMk/>
          <pc:sldMk cId="4195507967" sldId="268"/>
        </pc:sldMkLst>
      </pc:sldChg>
      <pc:sldChg chg="del">
        <pc:chgData name="Abels, Patrick" userId="ba666de4-0d21-43a6-8e66-51a18aae1b4a" providerId="ADAL" clId="{02059FC4-8CB0-4AC6-A848-8C7B06A7C8D9}" dt="2023-12-10T16:06:51.322" v="169" actId="47"/>
        <pc:sldMkLst>
          <pc:docMk/>
          <pc:sldMk cId="1535252720" sldId="269"/>
        </pc:sldMkLst>
      </pc:sldChg>
      <pc:sldChg chg="addSp modSp mod">
        <pc:chgData name="Abels, Patrick" userId="ba666de4-0d21-43a6-8e66-51a18aae1b4a" providerId="ADAL" clId="{02059FC4-8CB0-4AC6-A848-8C7B06A7C8D9}" dt="2023-12-10T16:21:58.801" v="1143" actId="1076"/>
        <pc:sldMkLst>
          <pc:docMk/>
          <pc:sldMk cId="1722427942" sldId="273"/>
        </pc:sldMkLst>
        <pc:spChg chg="mod">
          <ac:chgData name="Abels, Patrick" userId="ba666de4-0d21-43a6-8e66-51a18aae1b4a" providerId="ADAL" clId="{02059FC4-8CB0-4AC6-A848-8C7B06A7C8D9}" dt="2023-12-10T16:21:52.008" v="1140" actId="20577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02059FC4-8CB0-4AC6-A848-8C7B06A7C8D9}" dt="2023-12-10T16:21:58.801" v="1143" actId="1076"/>
          <ac:picMkLst>
            <pc:docMk/>
            <pc:sldMk cId="1722427942" sldId="273"/>
            <ac:picMk id="3" creationId="{0A7378BE-2A7A-1AC2-B095-AA390DE5AAA2}"/>
          </ac:picMkLst>
        </pc:picChg>
      </pc:sldChg>
      <pc:sldChg chg="del">
        <pc:chgData name="Abels, Patrick" userId="ba666de4-0d21-43a6-8e66-51a18aae1b4a" providerId="ADAL" clId="{02059FC4-8CB0-4AC6-A848-8C7B06A7C8D9}" dt="2023-12-10T16:06:50.373" v="168" actId="47"/>
        <pc:sldMkLst>
          <pc:docMk/>
          <pc:sldMk cId="2066371292" sldId="274"/>
        </pc:sldMkLst>
      </pc:sldChg>
      <pc:sldChg chg="del">
        <pc:chgData name="Abels, Patrick" userId="ba666de4-0d21-43a6-8e66-51a18aae1b4a" providerId="ADAL" clId="{02059FC4-8CB0-4AC6-A848-8C7B06A7C8D9}" dt="2023-12-10T16:06:52.144" v="170" actId="47"/>
        <pc:sldMkLst>
          <pc:docMk/>
          <pc:sldMk cId="3360065460" sldId="275"/>
        </pc:sldMkLst>
      </pc:sldChg>
      <pc:sldChg chg="del">
        <pc:chgData name="Abels, Patrick" userId="ba666de4-0d21-43a6-8e66-51a18aae1b4a" providerId="ADAL" clId="{02059FC4-8CB0-4AC6-A848-8C7B06A7C8D9}" dt="2023-12-10T16:06:53.117" v="171" actId="47"/>
        <pc:sldMkLst>
          <pc:docMk/>
          <pc:sldMk cId="102192478" sldId="276"/>
        </pc:sldMkLst>
      </pc:sldChg>
      <pc:sldChg chg="addSp delSp modSp mod">
        <pc:chgData name="Abels, Patrick" userId="ba666de4-0d21-43a6-8e66-51a18aae1b4a" providerId="ADAL" clId="{02059FC4-8CB0-4AC6-A848-8C7B06A7C8D9}" dt="2023-12-10T16:22:10.163" v="1147" actId="1076"/>
        <pc:sldMkLst>
          <pc:docMk/>
          <pc:sldMk cId="4227723690" sldId="277"/>
        </pc:sldMkLst>
        <pc:spChg chg="mod">
          <ac:chgData name="Abels, Patrick" userId="ba666de4-0d21-43a6-8e66-51a18aae1b4a" providerId="ADAL" clId="{02059FC4-8CB0-4AC6-A848-8C7B06A7C8D9}" dt="2023-12-10T16:21:30.880" v="1133" actId="6549"/>
          <ac:spMkLst>
            <pc:docMk/>
            <pc:sldMk cId="4227723690" sldId="277"/>
            <ac:spMk id="3" creationId="{01ECBF5A-FC38-589B-9B3F-519D1EC2FC51}"/>
          </ac:spMkLst>
        </pc:spChg>
        <pc:picChg chg="del">
          <ac:chgData name="Abels, Patrick" userId="ba666de4-0d21-43a6-8e66-51a18aae1b4a" providerId="ADAL" clId="{02059FC4-8CB0-4AC6-A848-8C7B06A7C8D9}" dt="2023-12-10T16:20:49.507" v="1125" actId="478"/>
          <ac:picMkLst>
            <pc:docMk/>
            <pc:sldMk cId="4227723690" sldId="277"/>
            <ac:picMk id="4" creationId="{9B6AAA33-6169-1A8C-F237-5E7846C41984}"/>
          </ac:picMkLst>
        </pc:picChg>
        <pc:picChg chg="add mod modCrop">
          <ac:chgData name="Abels, Patrick" userId="ba666de4-0d21-43a6-8e66-51a18aae1b4a" providerId="ADAL" clId="{02059FC4-8CB0-4AC6-A848-8C7B06A7C8D9}" dt="2023-12-10T16:22:10.163" v="1147" actId="1076"/>
          <ac:picMkLst>
            <pc:docMk/>
            <pc:sldMk cId="4227723690" sldId="277"/>
            <ac:picMk id="5" creationId="{60B4102F-C3F4-1AF6-CA85-6DC82AB31752}"/>
          </ac:picMkLst>
        </pc:picChg>
        <pc:picChg chg="del">
          <ac:chgData name="Abels, Patrick" userId="ba666de4-0d21-43a6-8e66-51a18aae1b4a" providerId="ADAL" clId="{02059FC4-8CB0-4AC6-A848-8C7B06A7C8D9}" dt="2023-12-10T16:20:50.248" v="1126" actId="478"/>
          <ac:picMkLst>
            <pc:docMk/>
            <pc:sldMk cId="4227723690" sldId="277"/>
            <ac:picMk id="6" creationId="{B982B1F7-E00A-73E9-5564-9834685284A1}"/>
          </ac:picMkLst>
        </pc:picChg>
        <pc:picChg chg="add del mod modCrop">
          <ac:chgData name="Abels, Patrick" userId="ba666de4-0d21-43a6-8e66-51a18aae1b4a" providerId="ADAL" clId="{02059FC4-8CB0-4AC6-A848-8C7B06A7C8D9}" dt="2023-12-10T16:21:46.773" v="1136" actId="21"/>
          <ac:picMkLst>
            <pc:docMk/>
            <pc:sldMk cId="4227723690" sldId="277"/>
            <ac:picMk id="7" creationId="{48CA2BAB-DD48-B242-5A1A-8CB23A366AC7}"/>
          </ac:picMkLst>
        </pc:picChg>
      </pc:sldChg>
      <pc:sldChg chg="modSp new mod">
        <pc:chgData name="Abels, Patrick" userId="ba666de4-0d21-43a6-8e66-51a18aae1b4a" providerId="ADAL" clId="{02059FC4-8CB0-4AC6-A848-8C7B06A7C8D9}" dt="2023-12-10T16:15:01.642" v="782" actId="404"/>
        <pc:sldMkLst>
          <pc:docMk/>
          <pc:sldMk cId="3057575422" sldId="278"/>
        </pc:sldMkLst>
        <pc:spChg chg="mod">
          <ac:chgData name="Abels, Patrick" userId="ba666de4-0d21-43a6-8e66-51a18aae1b4a" providerId="ADAL" clId="{02059FC4-8CB0-4AC6-A848-8C7B06A7C8D9}" dt="2023-12-10T16:15:01.642" v="782" actId="404"/>
          <ac:spMkLst>
            <pc:docMk/>
            <pc:sldMk cId="3057575422" sldId="278"/>
            <ac:spMk id="2" creationId="{C1386784-884E-BD8D-1600-FB91646BC833}"/>
          </ac:spMkLst>
        </pc:spChg>
      </pc:sldChg>
      <pc:sldChg chg="modSp new mod">
        <pc:chgData name="Abels, Patrick" userId="ba666de4-0d21-43a6-8e66-51a18aae1b4a" providerId="ADAL" clId="{02059FC4-8CB0-4AC6-A848-8C7B06A7C8D9}" dt="2023-12-10T16:07:47.970" v="228" actId="20577"/>
        <pc:sldMkLst>
          <pc:docMk/>
          <pc:sldMk cId="2219771542" sldId="279"/>
        </pc:sldMkLst>
        <pc:spChg chg="mod">
          <ac:chgData name="Abels, Patrick" userId="ba666de4-0d21-43a6-8e66-51a18aae1b4a" providerId="ADAL" clId="{02059FC4-8CB0-4AC6-A848-8C7B06A7C8D9}" dt="2023-12-10T16:07:47.970" v="228" actId="20577"/>
          <ac:spMkLst>
            <pc:docMk/>
            <pc:sldMk cId="2219771542" sldId="279"/>
            <ac:spMk id="2" creationId="{1DA3477C-A05E-4FA4-6380-0014DE5EFA72}"/>
          </ac:spMkLst>
        </pc:spChg>
      </pc:sldChg>
      <pc:sldChg chg="modSp new mod">
        <pc:chgData name="Abels, Patrick" userId="ba666de4-0d21-43a6-8e66-51a18aae1b4a" providerId="ADAL" clId="{02059FC4-8CB0-4AC6-A848-8C7B06A7C8D9}" dt="2023-12-10T16:19:22.396" v="1121" actId="12"/>
        <pc:sldMkLst>
          <pc:docMk/>
          <pc:sldMk cId="2987719689" sldId="280"/>
        </pc:sldMkLst>
        <pc:spChg chg="mod">
          <ac:chgData name="Abels, Patrick" userId="ba666de4-0d21-43a6-8e66-51a18aae1b4a" providerId="ADAL" clId="{02059FC4-8CB0-4AC6-A848-8C7B06A7C8D9}" dt="2023-12-10T16:19:22.396" v="1121" actId="12"/>
          <ac:spMkLst>
            <pc:docMk/>
            <pc:sldMk cId="2987719689" sldId="280"/>
            <ac:spMk id="2" creationId="{BF026697-D187-F7B0-0908-8B94BEAE87CF}"/>
          </ac:spMkLst>
        </pc:spChg>
        <pc:spChg chg="mod">
          <ac:chgData name="Abels, Patrick" userId="ba666de4-0d21-43a6-8e66-51a18aae1b4a" providerId="ADAL" clId="{02059FC4-8CB0-4AC6-A848-8C7B06A7C8D9}" dt="2023-12-10T16:15:30.467" v="832" actId="14100"/>
          <ac:spMkLst>
            <pc:docMk/>
            <pc:sldMk cId="2987719689" sldId="280"/>
            <ac:spMk id="3" creationId="{9F615CF2-8673-DEAB-9343-226B9AAB8B31}"/>
          </ac:spMkLst>
        </pc:spChg>
      </pc:sldChg>
    </pc:docChg>
  </pc:docChgLst>
  <pc:docChgLst>
    <pc:chgData name="Abels, Patrick" userId="ba666de4-0d21-43a6-8e66-51a18aae1b4a" providerId="ADAL" clId="{38D0B57A-A3E4-40F4-9C2E-01EB449AEADD}"/>
    <pc:docChg chg="undo custSel addSld delSld modSld">
      <pc:chgData name="Abels, Patrick" userId="ba666de4-0d21-43a6-8e66-51a18aae1b4a" providerId="ADAL" clId="{38D0B57A-A3E4-40F4-9C2E-01EB449AEADD}" dt="2023-12-05T22:15:08.015" v="737" actId="20577"/>
      <pc:docMkLst>
        <pc:docMk/>
      </pc:docMkLst>
      <pc:sldChg chg="modSp mod">
        <pc:chgData name="Abels, Patrick" userId="ba666de4-0d21-43a6-8e66-51a18aae1b4a" providerId="ADAL" clId="{38D0B57A-A3E4-40F4-9C2E-01EB449AEADD}" dt="2023-12-05T22:03:21.204" v="50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38D0B57A-A3E4-40F4-9C2E-01EB449AEADD}" dt="2023-12-05T22:03:21.204" v="50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38D0B57A-A3E4-40F4-9C2E-01EB449AEADD}" dt="2023-12-05T21:57:39.969" v="95" actId="14100"/>
        <pc:sldMkLst>
          <pc:docMk/>
          <pc:sldMk cId="3366437632" sldId="259"/>
        </pc:sldMkLst>
        <pc:spChg chg="mod">
          <ac:chgData name="Abels, Patrick" userId="ba666de4-0d21-43a6-8e66-51a18aae1b4a" providerId="ADAL" clId="{38D0B57A-A3E4-40F4-9C2E-01EB449AEADD}" dt="2023-12-05T21:57:07.210" v="87" actId="20577"/>
          <ac:spMkLst>
            <pc:docMk/>
            <pc:sldMk cId="3366437632" sldId="259"/>
            <ac:spMk id="2" creationId="{D75C1544-77A2-CE22-C31D-D08864B78BAE}"/>
          </ac:spMkLst>
        </pc:spChg>
        <pc:spChg chg="del">
          <ac:chgData name="Abels, Patrick" userId="ba666de4-0d21-43a6-8e66-51a18aae1b4a" providerId="ADAL" clId="{38D0B57A-A3E4-40F4-9C2E-01EB449AEADD}" dt="2023-12-05T21:54:42.698" v="29" actId="478"/>
          <ac:spMkLst>
            <pc:docMk/>
            <pc:sldMk cId="3366437632" sldId="259"/>
            <ac:spMk id="15" creationId="{A4D9D0DC-EAD2-A663-BD8B-C6426B23B0E3}"/>
          </ac:spMkLst>
        </pc:spChg>
        <pc:spChg chg="del">
          <ac:chgData name="Abels, Patrick" userId="ba666de4-0d21-43a6-8e66-51a18aae1b4a" providerId="ADAL" clId="{38D0B57A-A3E4-40F4-9C2E-01EB449AEADD}" dt="2023-12-05T21:54:47.336" v="31" actId="478"/>
          <ac:spMkLst>
            <pc:docMk/>
            <pc:sldMk cId="3366437632" sldId="259"/>
            <ac:spMk id="16" creationId="{E260A3EA-EF72-2CDB-70B2-03C70EB8ECFC}"/>
          </ac:spMkLst>
        </pc:spChg>
        <pc:spChg chg="del">
          <ac:chgData name="Abels, Patrick" userId="ba666de4-0d21-43a6-8e66-51a18aae1b4a" providerId="ADAL" clId="{38D0B57A-A3E4-40F4-9C2E-01EB449AEADD}" dt="2023-12-05T21:54:45.235" v="30" actId="478"/>
          <ac:spMkLst>
            <pc:docMk/>
            <pc:sldMk cId="3366437632" sldId="259"/>
            <ac:spMk id="17" creationId="{073E519A-F8A0-35C6-E61D-BA250FFD2C38}"/>
          </ac:spMkLst>
        </pc:spChg>
        <pc:spChg chg="del">
          <ac:chgData name="Abels, Patrick" userId="ba666de4-0d21-43a6-8e66-51a18aae1b4a" providerId="ADAL" clId="{38D0B57A-A3E4-40F4-9C2E-01EB449AEADD}" dt="2023-12-05T21:54:49.225" v="32" actId="478"/>
          <ac:spMkLst>
            <pc:docMk/>
            <pc:sldMk cId="3366437632" sldId="259"/>
            <ac:spMk id="20" creationId="{64FCF163-814E-31F5-0010-289B2D1EDD41}"/>
          </ac:spMkLst>
        </pc:spChg>
        <pc:spChg chg="mod">
          <ac:chgData name="Abels, Patrick" userId="ba666de4-0d21-43a6-8e66-51a18aae1b4a" providerId="ADAL" clId="{38D0B57A-A3E4-40F4-9C2E-01EB449AEADD}" dt="2023-12-05T21:57:36.246" v="94" actId="404"/>
          <ac:spMkLst>
            <pc:docMk/>
            <pc:sldMk cId="3366437632" sldId="259"/>
            <ac:spMk id="21" creationId="{6F8CD28C-88F3-BA97-F3F9-0E3257247E78}"/>
          </ac:spMkLst>
        </pc:spChg>
        <pc:picChg chg="add mod">
          <ac:chgData name="Abels, Patrick" userId="ba666de4-0d21-43a6-8e66-51a18aae1b4a" providerId="ADAL" clId="{38D0B57A-A3E4-40F4-9C2E-01EB449AEADD}" dt="2023-12-05T21:57:39.969" v="95" actId="14100"/>
          <ac:picMkLst>
            <pc:docMk/>
            <pc:sldMk cId="3366437632" sldId="259"/>
            <ac:picMk id="4" creationId="{BF77B9AD-FA61-DF66-A3A1-5868CC0212F3}"/>
          </ac:picMkLst>
        </pc:picChg>
      </pc:sldChg>
      <pc:sldChg chg="modSp mod">
        <pc:chgData name="Abels, Patrick" userId="ba666de4-0d21-43a6-8e66-51a18aae1b4a" providerId="ADAL" clId="{38D0B57A-A3E4-40F4-9C2E-01EB449AEADD}" dt="2023-12-05T21:58:05.849" v="99" actId="404"/>
        <pc:sldMkLst>
          <pc:docMk/>
          <pc:sldMk cId="4195507967" sldId="268"/>
        </pc:sldMkLst>
        <pc:spChg chg="mod">
          <ac:chgData name="Abels, Patrick" userId="ba666de4-0d21-43a6-8e66-51a18aae1b4a" providerId="ADAL" clId="{38D0B57A-A3E4-40F4-9C2E-01EB449AEADD}" dt="2023-12-05T21:58:05.849" v="99" actId="404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mod">
        <pc:chgData name="Abels, Patrick" userId="ba666de4-0d21-43a6-8e66-51a18aae1b4a" providerId="ADAL" clId="{38D0B57A-A3E4-40F4-9C2E-01EB449AEADD}" dt="2023-12-05T22:06:31.447" v="608" actId="1076"/>
        <pc:sldMkLst>
          <pc:docMk/>
          <pc:sldMk cId="1535252720" sldId="269"/>
        </pc:sldMkLst>
        <pc:spChg chg="mod">
          <ac:chgData name="Abels, Patrick" userId="ba666de4-0d21-43a6-8e66-51a18aae1b4a" providerId="ADAL" clId="{38D0B57A-A3E4-40F4-9C2E-01EB449AEADD}" dt="2023-12-05T22:05:24.849" v="561" actId="6549"/>
          <ac:spMkLst>
            <pc:docMk/>
            <pc:sldMk cId="1535252720" sldId="269"/>
            <ac:spMk id="3" creationId="{01ECBF5A-FC38-589B-9B3F-519D1EC2FC51}"/>
          </ac:spMkLst>
        </pc:spChg>
        <pc:picChg chg="add del">
          <ac:chgData name="Abels, Patrick" userId="ba666de4-0d21-43a6-8e66-51a18aae1b4a" providerId="ADAL" clId="{38D0B57A-A3E4-40F4-9C2E-01EB449AEADD}" dt="2023-12-05T22:06:03.271" v="596" actId="478"/>
          <ac:picMkLst>
            <pc:docMk/>
            <pc:sldMk cId="1535252720" sldId="269"/>
            <ac:picMk id="4" creationId="{C7EE97BD-188C-61BE-4ACA-72A4E26396AA}"/>
          </ac:picMkLst>
        </pc:picChg>
        <pc:picChg chg="del">
          <ac:chgData name="Abels, Patrick" userId="ba666de4-0d21-43a6-8e66-51a18aae1b4a" providerId="ADAL" clId="{38D0B57A-A3E4-40F4-9C2E-01EB449AEADD}" dt="2023-12-05T22:04:13.491" v="510" actId="478"/>
          <ac:picMkLst>
            <pc:docMk/>
            <pc:sldMk cId="1535252720" sldId="269"/>
            <ac:picMk id="5" creationId="{A55768DE-1B32-730B-D638-4AA69C68A07E}"/>
          </ac:picMkLst>
        </pc:picChg>
        <pc:picChg chg="del">
          <ac:chgData name="Abels, Patrick" userId="ba666de4-0d21-43a6-8e66-51a18aae1b4a" providerId="ADAL" clId="{38D0B57A-A3E4-40F4-9C2E-01EB449AEADD}" dt="2023-12-05T22:04:14.615" v="512" actId="478"/>
          <ac:picMkLst>
            <pc:docMk/>
            <pc:sldMk cId="1535252720" sldId="269"/>
            <ac:picMk id="6" creationId="{E8AAABB1-4D17-AEFF-D432-E227BB806A55}"/>
          </ac:picMkLst>
        </pc:picChg>
        <pc:picChg chg="del">
          <ac:chgData name="Abels, Patrick" userId="ba666de4-0d21-43a6-8e66-51a18aae1b4a" providerId="ADAL" clId="{38D0B57A-A3E4-40F4-9C2E-01EB449AEADD}" dt="2023-12-05T22:04:14.078" v="511" actId="478"/>
          <ac:picMkLst>
            <pc:docMk/>
            <pc:sldMk cId="1535252720" sldId="269"/>
            <ac:picMk id="8" creationId="{6D3D9D43-53AE-659C-10CA-0077B713189A}"/>
          </ac:picMkLst>
        </pc:picChg>
        <pc:picChg chg="add mod modCrop">
          <ac:chgData name="Abels, Patrick" userId="ba666de4-0d21-43a6-8e66-51a18aae1b4a" providerId="ADAL" clId="{38D0B57A-A3E4-40F4-9C2E-01EB449AEADD}" dt="2023-12-05T22:06:31.447" v="608" actId="1076"/>
          <ac:picMkLst>
            <pc:docMk/>
            <pc:sldMk cId="1535252720" sldId="269"/>
            <ac:picMk id="9" creationId="{E10B7917-1E06-CE03-12D1-7EC242F7119C}"/>
          </ac:picMkLst>
        </pc:picChg>
        <pc:picChg chg="add mod modCrop">
          <ac:chgData name="Abels, Patrick" userId="ba666de4-0d21-43a6-8e66-51a18aae1b4a" providerId="ADAL" clId="{38D0B57A-A3E4-40F4-9C2E-01EB449AEADD}" dt="2023-12-05T22:06:31.447" v="608" actId="1076"/>
          <ac:picMkLst>
            <pc:docMk/>
            <pc:sldMk cId="1535252720" sldId="269"/>
            <ac:picMk id="10" creationId="{6D4551A1-C824-BD42-9E40-FBD50BB31E9E}"/>
          </ac:picMkLst>
        </pc:picChg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1511303105" sldId="270"/>
        </pc:sldMkLst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1322635273" sldId="271"/>
        </pc:sldMkLst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2650891004" sldId="272"/>
        </pc:sldMkLst>
      </pc:sldChg>
      <pc:sldChg chg="modSp mod">
        <pc:chgData name="Abels, Patrick" userId="ba666de4-0d21-43a6-8e66-51a18aae1b4a" providerId="ADAL" clId="{38D0B57A-A3E4-40F4-9C2E-01EB449AEADD}" dt="2023-12-05T22:15:08.015" v="737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38D0B57A-A3E4-40F4-9C2E-01EB449AEADD}" dt="2023-12-05T22:15:08.015" v="737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modSp mod">
        <pc:chgData name="Abels, Patrick" userId="ba666de4-0d21-43a6-8e66-51a18aae1b4a" providerId="ADAL" clId="{38D0B57A-A3E4-40F4-9C2E-01EB449AEADD}" dt="2023-12-05T21:59:08.213" v="143" actId="5793"/>
        <pc:sldMkLst>
          <pc:docMk/>
          <pc:sldMk cId="2066371292" sldId="274"/>
        </pc:sldMkLst>
        <pc:spChg chg="mod">
          <ac:chgData name="Abels, Patrick" userId="ba666de4-0d21-43a6-8e66-51a18aae1b4a" providerId="ADAL" clId="{38D0B57A-A3E4-40F4-9C2E-01EB449AEADD}" dt="2023-12-05T21:59:08.213" v="143" actId="5793"/>
          <ac:spMkLst>
            <pc:docMk/>
            <pc:sldMk cId="2066371292" sldId="274"/>
            <ac:spMk id="2" creationId="{819E8F8D-31D9-B7B0-30D7-BC7419B3BDAB}"/>
          </ac:spMkLst>
        </pc:spChg>
      </pc:sldChg>
      <pc:sldChg chg="addSp modSp add mod">
        <pc:chgData name="Abels, Patrick" userId="ba666de4-0d21-43a6-8e66-51a18aae1b4a" providerId="ADAL" clId="{38D0B57A-A3E4-40F4-9C2E-01EB449AEADD}" dt="2023-12-05T22:08:15.047" v="639" actId="14100"/>
        <pc:sldMkLst>
          <pc:docMk/>
          <pc:sldMk cId="3360065460" sldId="275"/>
        </pc:sldMkLst>
        <pc:spChg chg="mod">
          <ac:chgData name="Abels, Patrick" userId="ba666de4-0d21-43a6-8e66-51a18aae1b4a" providerId="ADAL" clId="{38D0B57A-A3E4-40F4-9C2E-01EB449AEADD}" dt="2023-12-05T22:05:16.442" v="546" actId="20577"/>
          <ac:spMkLst>
            <pc:docMk/>
            <pc:sldMk cId="3360065460" sldId="275"/>
            <ac:spMk id="3" creationId="{01ECBF5A-FC38-589B-9B3F-519D1EC2FC51}"/>
          </ac:spMkLst>
        </pc:spChg>
        <pc:picChg chg="add mod ord modCrop">
          <ac:chgData name="Abels, Patrick" userId="ba666de4-0d21-43a6-8e66-51a18aae1b4a" providerId="ADAL" clId="{38D0B57A-A3E4-40F4-9C2E-01EB449AEADD}" dt="2023-12-05T22:08:15.047" v="639" actId="14100"/>
          <ac:picMkLst>
            <pc:docMk/>
            <pc:sldMk cId="3360065460" sldId="275"/>
            <ac:picMk id="4" creationId="{BE8257F2-0E0D-83F7-3008-6619FD7ADD1B}"/>
          </ac:picMkLst>
        </pc:picChg>
        <pc:picChg chg="add mod modCrop">
          <ac:chgData name="Abels, Patrick" userId="ba666de4-0d21-43a6-8e66-51a18aae1b4a" providerId="ADAL" clId="{38D0B57A-A3E4-40F4-9C2E-01EB449AEADD}" dt="2023-12-05T22:08:02.809" v="633" actId="1076"/>
          <ac:picMkLst>
            <pc:docMk/>
            <pc:sldMk cId="3360065460" sldId="275"/>
            <ac:picMk id="6" creationId="{ACFB12F1-8174-0C73-3315-56DF8EBA3BF3}"/>
          </ac:picMkLst>
        </pc:picChg>
        <pc:picChg chg="add mod modCrop">
          <ac:chgData name="Abels, Patrick" userId="ba666de4-0d21-43a6-8e66-51a18aae1b4a" providerId="ADAL" clId="{38D0B57A-A3E4-40F4-9C2E-01EB449AEADD}" dt="2023-12-05T22:08:02.809" v="633" actId="1076"/>
          <ac:picMkLst>
            <pc:docMk/>
            <pc:sldMk cId="3360065460" sldId="275"/>
            <ac:picMk id="7" creationId="{9FB62549-DD90-1328-32B0-D8A753ECC3E7}"/>
          </ac:picMkLst>
        </pc:picChg>
      </pc:sldChg>
      <pc:sldChg chg="addSp delSp modSp add mod">
        <pc:chgData name="Abels, Patrick" userId="ba666de4-0d21-43a6-8e66-51a18aae1b4a" providerId="ADAL" clId="{38D0B57A-A3E4-40F4-9C2E-01EB449AEADD}" dt="2023-12-05T22:14:53.313" v="734" actId="1076"/>
        <pc:sldMkLst>
          <pc:docMk/>
          <pc:sldMk cId="102192478" sldId="276"/>
        </pc:sldMkLst>
        <pc:spChg chg="mod">
          <ac:chgData name="Abels, Patrick" userId="ba666de4-0d21-43a6-8e66-51a18aae1b4a" providerId="ADAL" clId="{38D0B57A-A3E4-40F4-9C2E-01EB449AEADD}" dt="2023-12-05T22:05:33.061" v="577" actId="20577"/>
          <ac:spMkLst>
            <pc:docMk/>
            <pc:sldMk cId="102192478" sldId="276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38D0B57A-A3E4-40F4-9C2E-01EB449AEADD}" dt="2023-12-05T22:12:40.064" v="704" actId="1076"/>
          <ac:picMkLst>
            <pc:docMk/>
            <pc:sldMk cId="102192478" sldId="276"/>
            <ac:picMk id="4" creationId="{C5EEC06A-C691-D3B3-73A9-5FB414202CE7}"/>
          </ac:picMkLst>
        </pc:picChg>
        <pc:picChg chg="add mod modCrop">
          <ac:chgData name="Abels, Patrick" userId="ba666de4-0d21-43a6-8e66-51a18aae1b4a" providerId="ADAL" clId="{38D0B57A-A3E4-40F4-9C2E-01EB449AEADD}" dt="2023-12-05T22:12:57.232" v="708" actId="1076"/>
          <ac:picMkLst>
            <pc:docMk/>
            <pc:sldMk cId="102192478" sldId="276"/>
            <ac:picMk id="5" creationId="{9003E2E2-91B8-39FE-C09B-47CDC2B52DE0}"/>
          </ac:picMkLst>
        </pc:picChg>
        <pc:picChg chg="add mod modCrop">
          <ac:chgData name="Abels, Patrick" userId="ba666de4-0d21-43a6-8e66-51a18aae1b4a" providerId="ADAL" clId="{38D0B57A-A3E4-40F4-9C2E-01EB449AEADD}" dt="2023-12-05T22:13:09.041" v="714" actId="14100"/>
          <ac:picMkLst>
            <pc:docMk/>
            <pc:sldMk cId="102192478" sldId="276"/>
            <ac:picMk id="6" creationId="{BF11479B-5BAC-FA45-438C-357FB58ACD7D}"/>
          </ac:picMkLst>
        </pc:picChg>
        <pc:picChg chg="add del mod">
          <ac:chgData name="Abels, Patrick" userId="ba666de4-0d21-43a6-8e66-51a18aae1b4a" providerId="ADAL" clId="{38D0B57A-A3E4-40F4-9C2E-01EB449AEADD}" dt="2023-12-05T22:10:02.013" v="656" actId="478"/>
          <ac:picMkLst>
            <pc:docMk/>
            <pc:sldMk cId="102192478" sldId="276"/>
            <ac:picMk id="8" creationId="{5AFB25F3-F956-E299-0641-8A184831C22D}"/>
          </ac:picMkLst>
        </pc:picChg>
        <pc:picChg chg="add mod modCrop">
          <ac:chgData name="Abels, Patrick" userId="ba666de4-0d21-43a6-8e66-51a18aae1b4a" providerId="ADAL" clId="{38D0B57A-A3E4-40F4-9C2E-01EB449AEADD}" dt="2023-12-05T22:13:02.288" v="710" actId="1076"/>
          <ac:picMkLst>
            <pc:docMk/>
            <pc:sldMk cId="102192478" sldId="276"/>
            <ac:picMk id="10" creationId="{E98A64E1-6D15-1515-6797-992181CE7DCF}"/>
          </ac:picMkLst>
        </pc:picChg>
        <pc:picChg chg="add del mod modCrop">
          <ac:chgData name="Abels, Patrick" userId="ba666de4-0d21-43a6-8e66-51a18aae1b4a" providerId="ADAL" clId="{38D0B57A-A3E4-40F4-9C2E-01EB449AEADD}" dt="2023-12-05T22:14:29.189" v="727" actId="478"/>
          <ac:picMkLst>
            <pc:docMk/>
            <pc:sldMk cId="102192478" sldId="276"/>
            <ac:picMk id="11" creationId="{5AC3DADB-FCF9-ECF2-64FC-78052F0F8409}"/>
          </ac:picMkLst>
        </pc:picChg>
        <pc:picChg chg="add mod">
          <ac:chgData name="Abels, Patrick" userId="ba666de4-0d21-43a6-8e66-51a18aae1b4a" providerId="ADAL" clId="{38D0B57A-A3E4-40F4-9C2E-01EB449AEADD}" dt="2023-12-05T22:14:53.313" v="734" actId="1076"/>
          <ac:picMkLst>
            <pc:docMk/>
            <pc:sldMk cId="102192478" sldId="276"/>
            <ac:picMk id="13" creationId="{83F23F44-94F4-AA4C-D760-4237CC012F03}"/>
          </ac:picMkLst>
        </pc:picChg>
      </pc:sldChg>
      <pc:sldChg chg="addSp modSp add mod">
        <pc:chgData name="Abels, Patrick" userId="ba666de4-0d21-43a6-8e66-51a18aae1b4a" providerId="ADAL" clId="{38D0B57A-A3E4-40F4-9C2E-01EB449AEADD}" dt="2023-12-05T22:14:03.552" v="726" actId="1076"/>
        <pc:sldMkLst>
          <pc:docMk/>
          <pc:sldMk cId="4227723690" sldId="277"/>
        </pc:sldMkLst>
        <pc:spChg chg="mod">
          <ac:chgData name="Abels, Patrick" userId="ba666de4-0d21-43a6-8e66-51a18aae1b4a" providerId="ADAL" clId="{38D0B57A-A3E4-40F4-9C2E-01EB449AEADD}" dt="2023-12-05T22:05:42.498" v="594" actId="20577"/>
          <ac:spMkLst>
            <pc:docMk/>
            <pc:sldMk cId="4227723690" sldId="277"/>
            <ac:spMk id="3" creationId="{01ECBF5A-FC38-589B-9B3F-519D1EC2FC51}"/>
          </ac:spMkLst>
        </pc:spChg>
        <pc:picChg chg="add mod">
          <ac:chgData name="Abels, Patrick" userId="ba666de4-0d21-43a6-8e66-51a18aae1b4a" providerId="ADAL" clId="{38D0B57A-A3E4-40F4-9C2E-01EB449AEADD}" dt="2023-12-05T22:13:42.638" v="720" actId="1076"/>
          <ac:picMkLst>
            <pc:docMk/>
            <pc:sldMk cId="4227723690" sldId="277"/>
            <ac:picMk id="4" creationId="{9B6AAA33-6169-1A8C-F237-5E7846C41984}"/>
          </ac:picMkLst>
        </pc:picChg>
        <pc:picChg chg="add mod modCrop">
          <ac:chgData name="Abels, Patrick" userId="ba666de4-0d21-43a6-8e66-51a18aae1b4a" providerId="ADAL" clId="{38D0B57A-A3E4-40F4-9C2E-01EB449AEADD}" dt="2023-12-05T22:14:03.552" v="726" actId="1076"/>
          <ac:picMkLst>
            <pc:docMk/>
            <pc:sldMk cId="4227723690" sldId="277"/>
            <ac:picMk id="6" creationId="{B982B1F7-E00A-73E9-5564-9834685284A1}"/>
          </ac:picMkLst>
        </pc:picChg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1ABB91FB-49FA-447F-AD40-DAB0D0C36203}"/>
    <pc:docChg chg="undo custSel addSld delSld modSld">
      <pc:chgData name="Abels, Patrick" userId="ba666de4-0d21-43a6-8e66-51a18aae1b4a" providerId="ADAL" clId="{1ABB91FB-49FA-447F-AD40-DAB0D0C36203}" dt="2023-12-14T20:53:48.341" v="790" actId="1076"/>
      <pc:docMkLst>
        <pc:docMk/>
      </pc:docMkLst>
      <pc:sldChg chg="addSp modSp mod">
        <pc:chgData name="Abels, Patrick" userId="ba666de4-0d21-43a6-8e66-51a18aae1b4a" providerId="ADAL" clId="{1ABB91FB-49FA-447F-AD40-DAB0D0C36203}" dt="2023-12-14T20:53:48.341" v="790" actId="1076"/>
        <pc:sldMkLst>
          <pc:docMk/>
          <pc:sldMk cId="4053142725" sldId="258"/>
        </pc:sldMkLst>
        <pc:spChg chg="mod">
          <ac:chgData name="Abels, Patrick" userId="ba666de4-0d21-43a6-8e66-51a18aae1b4a" providerId="ADAL" clId="{1ABB91FB-49FA-447F-AD40-DAB0D0C36203}" dt="2023-12-14T20:52:50.097" v="770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ABB91FB-49FA-447F-AD40-DAB0D0C36203}" dt="2023-12-14T20:53:48.341" v="790" actId="1076"/>
          <ac:spMkLst>
            <pc:docMk/>
            <pc:sldMk cId="4053142725" sldId="258"/>
            <ac:spMk id="3" creationId="{5579CE7A-29F9-4A7D-D947-76E45722033E}"/>
          </ac:spMkLst>
        </pc:spChg>
        <pc:spChg chg="add mod">
          <ac:chgData name="Abels, Patrick" userId="ba666de4-0d21-43a6-8e66-51a18aae1b4a" providerId="ADAL" clId="{1ABB91FB-49FA-447F-AD40-DAB0D0C36203}" dt="2023-12-14T20:53:48.341" v="790" actId="1076"/>
          <ac:spMkLst>
            <pc:docMk/>
            <pc:sldMk cId="4053142725" sldId="258"/>
            <ac:spMk id="4" creationId="{49DA132C-AF74-BE20-E683-C9DB3FCB780E}"/>
          </ac:spMkLst>
        </pc:spChg>
        <pc:cxnChg chg="add mod">
          <ac:chgData name="Abels, Patrick" userId="ba666de4-0d21-43a6-8e66-51a18aae1b4a" providerId="ADAL" clId="{1ABB91FB-49FA-447F-AD40-DAB0D0C36203}" dt="2023-12-14T20:53:48.341" v="790" actId="1076"/>
          <ac:cxnSpMkLst>
            <pc:docMk/>
            <pc:sldMk cId="4053142725" sldId="258"/>
            <ac:cxnSpMk id="5" creationId="{519DCC93-9CE5-A362-E498-0D8F594E4604}"/>
          </ac:cxnSpMkLst>
        </pc:cxnChg>
        <pc:cxnChg chg="add mod">
          <ac:chgData name="Abels, Patrick" userId="ba666de4-0d21-43a6-8e66-51a18aae1b4a" providerId="ADAL" clId="{1ABB91FB-49FA-447F-AD40-DAB0D0C36203}" dt="2023-12-14T20:53:48.341" v="790" actId="1076"/>
          <ac:cxnSpMkLst>
            <pc:docMk/>
            <pc:sldMk cId="4053142725" sldId="258"/>
            <ac:cxnSpMk id="6" creationId="{ECC9F8F6-0946-F6A0-E6CE-47087434DE2A}"/>
          </ac:cxnSpMkLst>
        </pc:cxnChg>
      </pc:sldChg>
      <pc:sldChg chg="addSp delSp modSp mod">
        <pc:chgData name="Abels, Patrick" userId="ba666de4-0d21-43a6-8e66-51a18aae1b4a" providerId="ADAL" clId="{1ABB91FB-49FA-447F-AD40-DAB0D0C36203}" dt="2023-12-14T20:50:38.678" v="750" actId="1076"/>
        <pc:sldMkLst>
          <pc:docMk/>
          <pc:sldMk cId="1722427942" sldId="273"/>
        </pc:sldMkLst>
        <pc:spChg chg="mod">
          <ac:chgData name="Abels, Patrick" userId="ba666de4-0d21-43a6-8e66-51a18aae1b4a" providerId="ADAL" clId="{1ABB91FB-49FA-447F-AD40-DAB0D0C36203}" dt="2023-12-14T20:49:00.643" v="735" actId="6549"/>
          <ac:spMkLst>
            <pc:docMk/>
            <pc:sldMk cId="1722427942" sldId="273"/>
            <ac:spMk id="2" creationId="{9AB4A751-8F07-093D-AF8D-F931909DA7A8}"/>
          </ac:spMkLst>
        </pc:spChg>
        <pc:picChg chg="add mod modCrop">
          <ac:chgData name="Abels, Patrick" userId="ba666de4-0d21-43a6-8e66-51a18aae1b4a" providerId="ADAL" clId="{1ABB91FB-49FA-447F-AD40-DAB0D0C36203}" dt="2023-12-14T20:50:07.412" v="744" actId="1076"/>
          <ac:picMkLst>
            <pc:docMk/>
            <pc:sldMk cId="1722427942" sldId="273"/>
            <ac:picMk id="4" creationId="{18C6BD7B-E103-6BA0-469E-4BD59F13C02A}"/>
          </ac:picMkLst>
        </pc:picChg>
        <pc:picChg chg="del">
          <ac:chgData name="Abels, Patrick" userId="ba666de4-0d21-43a6-8e66-51a18aae1b4a" providerId="ADAL" clId="{1ABB91FB-49FA-447F-AD40-DAB0D0C36203}" dt="2023-12-14T20:48:57.183" v="733" actId="478"/>
          <ac:picMkLst>
            <pc:docMk/>
            <pc:sldMk cId="1722427942" sldId="273"/>
            <ac:picMk id="5" creationId="{3D4C30B7-7A5E-FE38-C6F9-4380A42569BF}"/>
          </ac:picMkLst>
        </pc:picChg>
        <pc:picChg chg="add mod modCrop">
          <ac:chgData name="Abels, Patrick" userId="ba666de4-0d21-43a6-8e66-51a18aae1b4a" providerId="ADAL" clId="{1ABB91FB-49FA-447F-AD40-DAB0D0C36203}" dt="2023-12-14T20:50:38.678" v="750" actId="1076"/>
          <ac:picMkLst>
            <pc:docMk/>
            <pc:sldMk cId="1722427942" sldId="273"/>
            <ac:picMk id="7" creationId="{17CF42BB-BCAA-F2D5-ECA5-ADE49AA457C1}"/>
          </ac:picMkLst>
        </pc:picChg>
      </pc:sldChg>
      <pc:sldChg chg="addSp delSp modSp mod">
        <pc:chgData name="Abels, Patrick" userId="ba666de4-0d21-43a6-8e66-51a18aae1b4a" providerId="ADAL" clId="{1ABB91FB-49FA-447F-AD40-DAB0D0C36203}" dt="2023-12-14T20:39:20.838" v="729" actId="1076"/>
        <pc:sldMkLst>
          <pc:docMk/>
          <pc:sldMk cId="4227723690" sldId="277"/>
        </pc:sldMkLst>
        <pc:picChg chg="del">
          <ac:chgData name="Abels, Patrick" userId="ba666de4-0d21-43a6-8e66-51a18aae1b4a" providerId="ADAL" clId="{1ABB91FB-49FA-447F-AD40-DAB0D0C36203}" dt="2023-12-14T20:39:07.549" v="724" actId="478"/>
          <ac:picMkLst>
            <pc:docMk/>
            <pc:sldMk cId="4227723690" sldId="277"/>
            <ac:picMk id="4" creationId="{1087B5E0-FACE-F5E2-5B4F-E49DD15725DF}"/>
          </ac:picMkLst>
        </pc:picChg>
        <pc:picChg chg="add mod">
          <ac:chgData name="Abels, Patrick" userId="ba666de4-0d21-43a6-8e66-51a18aae1b4a" providerId="ADAL" clId="{1ABB91FB-49FA-447F-AD40-DAB0D0C36203}" dt="2023-12-14T20:39:20.838" v="729" actId="1076"/>
          <ac:picMkLst>
            <pc:docMk/>
            <pc:sldMk cId="4227723690" sldId="277"/>
            <ac:picMk id="5" creationId="{226DF73E-49A8-1F0D-50E2-B45B41A3A7E8}"/>
          </ac:picMkLst>
        </pc:picChg>
      </pc:sldChg>
      <pc:sldChg chg="addSp delSp modSp mod">
        <pc:chgData name="Abels, Patrick" userId="ba666de4-0d21-43a6-8e66-51a18aae1b4a" providerId="ADAL" clId="{1ABB91FB-49FA-447F-AD40-DAB0D0C36203}" dt="2023-12-14T20:19:03.411" v="252" actId="1076"/>
        <pc:sldMkLst>
          <pc:docMk/>
          <pc:sldMk cId="3057575422" sldId="278"/>
        </pc:sldMkLst>
        <pc:spChg chg="add mod">
          <ac:chgData name="Abels, Patrick" userId="ba666de4-0d21-43a6-8e66-51a18aae1b4a" providerId="ADAL" clId="{1ABB91FB-49FA-447F-AD40-DAB0D0C36203}" dt="2023-12-14T20:19:03.411" v="252" actId="1076"/>
          <ac:spMkLst>
            <pc:docMk/>
            <pc:sldMk cId="3057575422" sldId="278"/>
            <ac:spMk id="10" creationId="{ED4E83AB-94EB-B433-0245-CE7063A524BA}"/>
          </ac:spMkLst>
        </pc:spChg>
        <pc:spChg chg="add mod">
          <ac:chgData name="Abels, Patrick" userId="ba666de4-0d21-43a6-8e66-51a18aae1b4a" providerId="ADAL" clId="{1ABB91FB-49FA-447F-AD40-DAB0D0C36203}" dt="2023-12-14T20:19:03.411" v="252" actId="1076"/>
          <ac:spMkLst>
            <pc:docMk/>
            <pc:sldMk cId="3057575422" sldId="278"/>
            <ac:spMk id="11" creationId="{53DAAB2F-4617-8FEC-F80E-FF09104DF448}"/>
          </ac:spMkLst>
        </pc:spChg>
        <pc:spChg chg="add mod">
          <ac:chgData name="Abels, Patrick" userId="ba666de4-0d21-43a6-8e66-51a18aae1b4a" providerId="ADAL" clId="{1ABB91FB-49FA-447F-AD40-DAB0D0C36203}" dt="2023-12-14T20:19:03.411" v="252" actId="1076"/>
          <ac:spMkLst>
            <pc:docMk/>
            <pc:sldMk cId="3057575422" sldId="278"/>
            <ac:spMk id="13" creationId="{164E0785-5D07-54ED-02B8-3C2A407785F2}"/>
          </ac:spMkLst>
        </pc:spChg>
        <pc:picChg chg="add del mod">
          <ac:chgData name="Abels, Patrick" userId="ba666de4-0d21-43a6-8e66-51a18aae1b4a" providerId="ADAL" clId="{1ABB91FB-49FA-447F-AD40-DAB0D0C36203}" dt="2023-12-14T20:13:54.869" v="133" actId="478"/>
          <ac:picMkLst>
            <pc:docMk/>
            <pc:sldMk cId="3057575422" sldId="278"/>
            <ac:picMk id="3" creationId="{9D650AA4-AC53-595E-FAEF-84AAAC32B2F8}"/>
          </ac:picMkLst>
        </pc:picChg>
        <pc:picChg chg="del">
          <ac:chgData name="Abels, Patrick" userId="ba666de4-0d21-43a6-8e66-51a18aae1b4a" providerId="ADAL" clId="{1ABB91FB-49FA-447F-AD40-DAB0D0C36203}" dt="2023-12-14T20:13:04.045" v="126" actId="478"/>
          <ac:picMkLst>
            <pc:docMk/>
            <pc:sldMk cId="3057575422" sldId="278"/>
            <ac:picMk id="4" creationId="{37CB99BF-9881-44D1-031B-955E362A5BF4}"/>
          </ac:picMkLst>
        </pc:picChg>
        <pc:picChg chg="del">
          <ac:chgData name="Abels, Patrick" userId="ba666de4-0d21-43a6-8e66-51a18aae1b4a" providerId="ADAL" clId="{1ABB91FB-49FA-447F-AD40-DAB0D0C36203}" dt="2023-12-14T20:13:04.622" v="127" actId="478"/>
          <ac:picMkLst>
            <pc:docMk/>
            <pc:sldMk cId="3057575422" sldId="278"/>
            <ac:picMk id="6" creationId="{9C8F1477-1578-C85A-0547-E1C913D6A954}"/>
          </ac:picMkLst>
        </pc:picChg>
        <pc:picChg chg="add mod">
          <ac:chgData name="Abels, Patrick" userId="ba666de4-0d21-43a6-8e66-51a18aae1b4a" providerId="ADAL" clId="{1ABB91FB-49FA-447F-AD40-DAB0D0C36203}" dt="2023-12-14T20:14:39.201" v="142" actId="1076"/>
          <ac:picMkLst>
            <pc:docMk/>
            <pc:sldMk cId="3057575422" sldId="278"/>
            <ac:picMk id="7" creationId="{E07ACC2F-A973-9428-1234-25F07FC581F0}"/>
          </ac:picMkLst>
        </pc:picChg>
        <pc:picChg chg="add mod modCrop">
          <ac:chgData name="Abels, Patrick" userId="ba666de4-0d21-43a6-8e66-51a18aae1b4a" providerId="ADAL" clId="{1ABB91FB-49FA-447F-AD40-DAB0D0C36203}" dt="2023-12-14T20:19:03.411" v="252" actId="1076"/>
          <ac:picMkLst>
            <pc:docMk/>
            <pc:sldMk cId="3057575422" sldId="278"/>
            <ac:picMk id="8" creationId="{9DC7CB0A-C4A5-42ED-BE98-7F875E3689C1}"/>
          </ac:picMkLst>
        </pc:picChg>
        <pc:picChg chg="add mod modCrop">
          <ac:chgData name="Abels, Patrick" userId="ba666de4-0d21-43a6-8e66-51a18aae1b4a" providerId="ADAL" clId="{1ABB91FB-49FA-447F-AD40-DAB0D0C36203}" dt="2023-12-14T20:18:53.175" v="250" actId="1076"/>
          <ac:picMkLst>
            <pc:docMk/>
            <pc:sldMk cId="3057575422" sldId="278"/>
            <ac:picMk id="9" creationId="{49D1453B-3011-00AE-14C5-C3E0CEBAD435}"/>
          </ac:picMkLst>
        </pc:picChg>
        <pc:picChg chg="add mod modCrop">
          <ac:chgData name="Abels, Patrick" userId="ba666de4-0d21-43a6-8e66-51a18aae1b4a" providerId="ADAL" clId="{1ABB91FB-49FA-447F-AD40-DAB0D0C36203}" dt="2023-12-14T20:19:03.411" v="252" actId="1076"/>
          <ac:picMkLst>
            <pc:docMk/>
            <pc:sldMk cId="3057575422" sldId="278"/>
            <ac:picMk id="12" creationId="{4D8343D0-B611-29B6-B39B-0911A8C3214C}"/>
          </ac:picMkLst>
        </pc:picChg>
      </pc:sldChg>
      <pc:sldChg chg="modSp mod">
        <pc:chgData name="Abels, Patrick" userId="ba666de4-0d21-43a6-8e66-51a18aae1b4a" providerId="ADAL" clId="{1ABB91FB-49FA-447F-AD40-DAB0D0C36203}" dt="2023-12-14T20:07:57.157" v="125" actId="403"/>
        <pc:sldMkLst>
          <pc:docMk/>
          <pc:sldMk cId="2219771542" sldId="279"/>
        </pc:sldMkLst>
        <pc:spChg chg="mod">
          <ac:chgData name="Abels, Patrick" userId="ba666de4-0d21-43a6-8e66-51a18aae1b4a" providerId="ADAL" clId="{1ABB91FB-49FA-447F-AD40-DAB0D0C36203}" dt="2023-12-14T20:07:57.157" v="125" actId="403"/>
          <ac:spMkLst>
            <pc:docMk/>
            <pc:sldMk cId="2219771542" sldId="279"/>
            <ac:spMk id="2" creationId="{1DA3477C-A05E-4FA4-6380-0014DE5EFA72}"/>
          </ac:spMkLst>
        </pc:spChg>
      </pc:sldChg>
      <pc:sldChg chg="addSp delSp modSp mod">
        <pc:chgData name="Abels, Patrick" userId="ba666de4-0d21-43a6-8e66-51a18aae1b4a" providerId="ADAL" clId="{1ABB91FB-49FA-447F-AD40-DAB0D0C36203}" dt="2023-12-14T20:30:51.343" v="684" actId="208"/>
        <pc:sldMkLst>
          <pc:docMk/>
          <pc:sldMk cId="2987719689" sldId="280"/>
        </pc:sldMkLst>
        <pc:spChg chg="mod">
          <ac:chgData name="Abels, Patrick" userId="ba666de4-0d21-43a6-8e66-51a18aae1b4a" providerId="ADAL" clId="{1ABB91FB-49FA-447F-AD40-DAB0D0C36203}" dt="2023-12-14T20:30:36.535" v="682" actId="207"/>
          <ac:spMkLst>
            <pc:docMk/>
            <pc:sldMk cId="2987719689" sldId="280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19:21.318" v="275" actId="20577"/>
          <ac:spMkLst>
            <pc:docMk/>
            <pc:sldMk cId="2987719689" sldId="280"/>
            <ac:spMk id="3" creationId="{9F615CF2-8673-DEAB-9343-226B9AAB8B31}"/>
          </ac:spMkLst>
        </pc:spChg>
        <pc:spChg chg="add mod topLvl">
          <ac:chgData name="Abels, Patrick" userId="ba666de4-0d21-43a6-8e66-51a18aae1b4a" providerId="ADAL" clId="{1ABB91FB-49FA-447F-AD40-DAB0D0C36203}" dt="2023-12-14T20:29:42.985" v="680" actId="165"/>
          <ac:spMkLst>
            <pc:docMk/>
            <pc:sldMk cId="2987719689" sldId="280"/>
            <ac:spMk id="4" creationId="{364D762F-506D-9187-C266-EA2B30CFF4E7}"/>
          </ac:spMkLst>
        </pc:spChg>
        <pc:spChg chg="add mod topLvl">
          <ac:chgData name="Abels, Patrick" userId="ba666de4-0d21-43a6-8e66-51a18aae1b4a" providerId="ADAL" clId="{1ABB91FB-49FA-447F-AD40-DAB0D0C36203}" dt="2023-12-14T20:29:42.985" v="680" actId="165"/>
          <ac:spMkLst>
            <pc:docMk/>
            <pc:sldMk cId="2987719689" sldId="280"/>
            <ac:spMk id="7" creationId="{F8AA909D-E961-3A92-85A3-CB445F6E82F4}"/>
          </ac:spMkLst>
        </pc:spChg>
        <pc:spChg chg="mod topLvl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13" creationId="{5B69F909-B02B-E202-F287-D446F2A9C2DF}"/>
          </ac:spMkLst>
        </pc:spChg>
        <pc:spChg chg="mod topLvl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14" creationId="{84A72379-35EC-5F3A-8482-F16F2FEE17FD}"/>
          </ac:spMkLst>
        </pc:spChg>
        <pc:spChg chg="del mod topLvl">
          <ac:chgData name="Abels, Patrick" userId="ba666de4-0d21-43a6-8e66-51a18aae1b4a" providerId="ADAL" clId="{1ABB91FB-49FA-447F-AD40-DAB0D0C36203}" dt="2023-12-14T20:24:40.721" v="580" actId="478"/>
          <ac:spMkLst>
            <pc:docMk/>
            <pc:sldMk cId="2987719689" sldId="280"/>
            <ac:spMk id="18" creationId="{DF6760A3-7735-8F9F-5F7C-C80D728DE3DD}"/>
          </ac:spMkLst>
        </pc:spChg>
        <pc:spChg chg="mod topLvl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19" creationId="{5AB714D7-81DC-A779-6678-CA12AE7FD36E}"/>
          </ac:spMkLst>
        </pc:spChg>
        <pc:spChg chg="add mod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22" creationId="{44A26379-3C17-8B78-55AC-DAF0F7E243EB}"/>
          </ac:spMkLst>
        </pc:spChg>
        <pc:spChg chg="add mod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23" creationId="{FCFFB724-E8FF-E2F6-F74D-B34D477B89D7}"/>
          </ac:spMkLst>
        </pc:spChg>
        <pc:spChg chg="add mod">
          <ac:chgData name="Abels, Patrick" userId="ba666de4-0d21-43a6-8e66-51a18aae1b4a" providerId="ADAL" clId="{1ABB91FB-49FA-447F-AD40-DAB0D0C36203}" dt="2023-12-14T20:26:21.432" v="612"/>
          <ac:spMkLst>
            <pc:docMk/>
            <pc:sldMk cId="2987719689" sldId="280"/>
            <ac:spMk id="24" creationId="{99148784-6A36-B8FF-7DBB-2E9BDCA672E7}"/>
          </ac:spMkLst>
        </pc:spChg>
        <pc:spChg chg="add mod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25" creationId="{D4635BF4-1889-2F76-845B-D1684A39D920}"/>
          </ac:spMkLst>
        </pc:spChg>
        <pc:spChg chg="add mod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26" creationId="{D63EC423-A9D1-2F9F-B6F0-EFA707FA71BC}"/>
          </ac:spMkLst>
        </pc:spChg>
        <pc:spChg chg="add mod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27" creationId="{6544B78D-7857-4BBD-7285-B048CE21700F}"/>
          </ac:spMkLst>
        </pc:spChg>
        <pc:grpChg chg="add del mod">
          <ac:chgData name="Abels, Patrick" userId="ba666de4-0d21-43a6-8e66-51a18aae1b4a" providerId="ADAL" clId="{1ABB91FB-49FA-447F-AD40-DAB0D0C36203}" dt="2023-12-14T20:29:42.985" v="680" actId="165"/>
          <ac:grpSpMkLst>
            <pc:docMk/>
            <pc:sldMk cId="2987719689" sldId="280"/>
            <ac:grpSpMk id="11" creationId="{B46AB80F-75D4-4D03-2DEF-2812D1C0AA43}"/>
          </ac:grpSpMkLst>
        </pc:grpChg>
        <pc:grpChg chg="add del mod">
          <ac:chgData name="Abels, Patrick" userId="ba666de4-0d21-43a6-8e66-51a18aae1b4a" providerId="ADAL" clId="{1ABB91FB-49FA-447F-AD40-DAB0D0C36203}" dt="2023-12-14T20:29:42.985" v="680" actId="165"/>
          <ac:grpSpMkLst>
            <pc:docMk/>
            <pc:sldMk cId="2987719689" sldId="280"/>
            <ac:grpSpMk id="12" creationId="{84C3BA98-DA9E-F6B2-5676-4C4CD3478B87}"/>
          </ac:grpSpMkLst>
        </pc:grpChg>
        <pc:grpChg chg="add del mod">
          <ac:chgData name="Abels, Patrick" userId="ba666de4-0d21-43a6-8e66-51a18aae1b4a" providerId="ADAL" clId="{1ABB91FB-49FA-447F-AD40-DAB0D0C36203}" dt="2023-12-14T20:24:35.896" v="578" actId="165"/>
          <ac:grpSpMkLst>
            <pc:docMk/>
            <pc:sldMk cId="2987719689" sldId="280"/>
            <ac:grpSpMk id="17" creationId="{8704378C-A612-1178-0068-2A1F3616944A}"/>
          </ac:grpSpMkLst>
        </pc:grpChg>
        <pc:cxnChg chg="del">
          <ac:chgData name="Abels, Patrick" userId="ba666de4-0d21-43a6-8e66-51a18aae1b4a" providerId="ADAL" clId="{1ABB91FB-49FA-447F-AD40-DAB0D0C36203}" dt="2023-12-14T20:22:06.821" v="536" actId="478"/>
          <ac:cxnSpMkLst>
            <pc:docMk/>
            <pc:sldMk cId="2987719689" sldId="280"/>
            <ac:cxnSpMk id="5" creationId="{DAF28501-C837-59FC-9596-DEB8D4419E6E}"/>
          </ac:cxnSpMkLst>
        </pc:cxnChg>
        <pc:cxnChg chg="del">
          <ac:chgData name="Abels, Patrick" userId="ba666de4-0d21-43a6-8e66-51a18aae1b4a" providerId="ADAL" clId="{1ABB91FB-49FA-447F-AD40-DAB0D0C36203}" dt="2023-12-14T20:22:06.821" v="536" actId="478"/>
          <ac:cxnSpMkLst>
            <pc:docMk/>
            <pc:sldMk cId="2987719689" sldId="280"/>
            <ac:cxnSpMk id="6" creationId="{DEF245BA-18C9-FAC0-5868-5A71A580CFF4}"/>
          </ac:cxnSpMkLst>
        </pc:cxnChg>
        <pc:cxnChg chg="add mod topLvl">
          <ac:chgData name="Abels, Patrick" userId="ba666de4-0d21-43a6-8e66-51a18aae1b4a" providerId="ADAL" clId="{1ABB91FB-49FA-447F-AD40-DAB0D0C36203}" dt="2023-12-14T20:29:42.985" v="680" actId="165"/>
          <ac:cxnSpMkLst>
            <pc:docMk/>
            <pc:sldMk cId="2987719689" sldId="280"/>
            <ac:cxnSpMk id="9" creationId="{19D62783-5CB9-7BF3-8877-F7D022968B9A}"/>
          </ac:cxnSpMkLst>
        </pc:cxnChg>
        <pc:cxnChg chg="add mod topLvl">
          <ac:chgData name="Abels, Patrick" userId="ba666de4-0d21-43a6-8e66-51a18aae1b4a" providerId="ADAL" clId="{1ABB91FB-49FA-447F-AD40-DAB0D0C36203}" dt="2023-12-14T20:29:42.985" v="680" actId="165"/>
          <ac:cxnSpMkLst>
            <pc:docMk/>
            <pc:sldMk cId="2987719689" sldId="280"/>
            <ac:cxnSpMk id="10" creationId="{792FCDE5-C357-8541-FD18-24710C4F655F}"/>
          </ac:cxnSpMkLst>
        </pc:cxnChg>
        <pc:cxnChg chg="mod topLvl">
          <ac:chgData name="Abels, Patrick" userId="ba666de4-0d21-43a6-8e66-51a18aae1b4a" providerId="ADAL" clId="{1ABB91FB-49FA-447F-AD40-DAB0D0C36203}" dt="2023-12-14T20:30:51.343" v="684" actId="208"/>
          <ac:cxnSpMkLst>
            <pc:docMk/>
            <pc:sldMk cId="2987719689" sldId="280"/>
            <ac:cxnSpMk id="15" creationId="{A1324912-13A4-55CD-C5B5-C152DE12CDF2}"/>
          </ac:cxnSpMkLst>
        </pc:cxnChg>
        <pc:cxnChg chg="mod topLvl">
          <ac:chgData name="Abels, Patrick" userId="ba666de4-0d21-43a6-8e66-51a18aae1b4a" providerId="ADAL" clId="{1ABB91FB-49FA-447F-AD40-DAB0D0C36203}" dt="2023-12-14T20:30:51.343" v="684" actId="208"/>
          <ac:cxnSpMkLst>
            <pc:docMk/>
            <pc:sldMk cId="2987719689" sldId="280"/>
            <ac:cxnSpMk id="16" creationId="{A0BBB643-A266-8F25-6245-BA713815E53D}"/>
          </ac:cxnSpMkLst>
        </pc:cxnChg>
        <pc:cxnChg chg="del mod topLvl">
          <ac:chgData name="Abels, Patrick" userId="ba666de4-0d21-43a6-8e66-51a18aae1b4a" providerId="ADAL" clId="{1ABB91FB-49FA-447F-AD40-DAB0D0C36203}" dt="2023-12-14T20:24:40.721" v="580" actId="478"/>
          <ac:cxnSpMkLst>
            <pc:docMk/>
            <pc:sldMk cId="2987719689" sldId="280"/>
            <ac:cxnSpMk id="20" creationId="{CBC9B9B4-48F9-D6FD-CE18-228164AC2041}"/>
          </ac:cxnSpMkLst>
        </pc:cxnChg>
        <pc:cxnChg chg="del mod topLvl">
          <ac:chgData name="Abels, Patrick" userId="ba666de4-0d21-43a6-8e66-51a18aae1b4a" providerId="ADAL" clId="{1ABB91FB-49FA-447F-AD40-DAB0D0C36203}" dt="2023-12-14T20:24:40.721" v="580" actId="478"/>
          <ac:cxnSpMkLst>
            <pc:docMk/>
            <pc:sldMk cId="2987719689" sldId="280"/>
            <ac:cxnSpMk id="21" creationId="{4834AB1D-D507-441C-AB6B-190F4E19EF4A}"/>
          </ac:cxnSpMkLst>
        </pc:cxnChg>
      </pc:sldChg>
      <pc:sldChg chg="del">
        <pc:chgData name="Abels, Patrick" userId="ba666de4-0d21-43a6-8e66-51a18aae1b4a" providerId="ADAL" clId="{1ABB91FB-49FA-447F-AD40-DAB0D0C36203}" dt="2023-12-14T20:48:52.146" v="730" actId="47"/>
        <pc:sldMkLst>
          <pc:docMk/>
          <pc:sldMk cId="3950680395" sldId="281"/>
        </pc:sldMkLst>
      </pc:sldChg>
      <pc:sldChg chg="del">
        <pc:chgData name="Abels, Patrick" userId="ba666de4-0d21-43a6-8e66-51a18aae1b4a" providerId="ADAL" clId="{1ABB91FB-49FA-447F-AD40-DAB0D0C36203}" dt="2023-12-14T20:39:04.272" v="723" actId="47"/>
        <pc:sldMkLst>
          <pc:docMk/>
          <pc:sldMk cId="1985523388" sldId="282"/>
        </pc:sldMkLst>
      </pc:sldChg>
      <pc:sldChg chg="del">
        <pc:chgData name="Abels, Patrick" userId="ba666de4-0d21-43a6-8e66-51a18aae1b4a" providerId="ADAL" clId="{1ABB91FB-49FA-447F-AD40-DAB0D0C36203}" dt="2023-12-14T20:48:54.157" v="731" actId="47"/>
        <pc:sldMkLst>
          <pc:docMk/>
          <pc:sldMk cId="1969743803" sldId="283"/>
        </pc:sldMkLst>
      </pc:sldChg>
      <pc:sldChg chg="del">
        <pc:chgData name="Abels, Patrick" userId="ba666de4-0d21-43a6-8e66-51a18aae1b4a" providerId="ADAL" clId="{1ABB91FB-49FA-447F-AD40-DAB0D0C36203}" dt="2023-12-14T20:48:55.656" v="732" actId="47"/>
        <pc:sldMkLst>
          <pc:docMk/>
          <pc:sldMk cId="3935385422" sldId="284"/>
        </pc:sldMkLst>
      </pc:sldChg>
      <pc:sldChg chg="add modTransition">
        <pc:chgData name="Abels, Patrick" userId="ba666de4-0d21-43a6-8e66-51a18aae1b4a" providerId="ADAL" clId="{1ABB91FB-49FA-447F-AD40-DAB0D0C36203}" dt="2023-12-14T20:51:30.429" v="753"/>
        <pc:sldMkLst>
          <pc:docMk/>
          <pc:sldMk cId="775339188" sldId="285"/>
        </pc:sldMkLst>
      </pc:sldChg>
      <pc:sldChg chg="modSp add mod modTransition">
        <pc:chgData name="Abels, Patrick" userId="ba666de4-0d21-43a6-8e66-51a18aae1b4a" providerId="ADAL" clId="{1ABB91FB-49FA-447F-AD40-DAB0D0C36203}" dt="2023-12-14T20:51:30.429" v="753"/>
        <pc:sldMkLst>
          <pc:docMk/>
          <pc:sldMk cId="1370547986" sldId="286"/>
        </pc:sldMkLst>
        <pc:spChg chg="mod">
          <ac:chgData name="Abels, Patrick" userId="ba666de4-0d21-43a6-8e66-51a18aae1b4a" providerId="ADAL" clId="{1ABB91FB-49FA-447F-AD40-DAB0D0C36203}" dt="2023-12-14T20:31:07.547" v="686" actId="207"/>
          <ac:spMkLst>
            <pc:docMk/>
            <pc:sldMk cId="1370547986" sldId="286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31:17.949" v="687" actId="207"/>
          <ac:spMkLst>
            <pc:docMk/>
            <pc:sldMk cId="1370547986" sldId="286"/>
            <ac:spMk id="4" creationId="{364D762F-506D-9187-C266-EA2B30CFF4E7}"/>
          </ac:spMkLst>
        </pc:spChg>
        <pc:spChg chg="mod">
          <ac:chgData name="Abels, Patrick" userId="ba666de4-0d21-43a6-8e66-51a18aae1b4a" providerId="ADAL" clId="{1ABB91FB-49FA-447F-AD40-DAB0D0C36203}" dt="2023-12-14T20:31:17.949" v="687" actId="207"/>
          <ac:spMkLst>
            <pc:docMk/>
            <pc:sldMk cId="1370547986" sldId="286"/>
            <ac:spMk id="7" creationId="{F8AA909D-E961-3A92-85A3-CB445F6E82F4}"/>
          </ac:spMkLst>
        </pc:spChg>
        <pc:spChg chg="mod">
          <ac:chgData name="Abels, Patrick" userId="ba666de4-0d21-43a6-8e66-51a18aae1b4a" providerId="ADAL" clId="{1ABB91FB-49FA-447F-AD40-DAB0D0C36203}" dt="2023-12-14T20:31:39.663" v="690" actId="207"/>
          <ac:spMkLst>
            <pc:docMk/>
            <pc:sldMk cId="1370547986" sldId="286"/>
            <ac:spMk id="13" creationId="{5B69F909-B02B-E202-F287-D446F2A9C2DF}"/>
          </ac:spMkLst>
        </pc:spChg>
        <pc:spChg chg="mod">
          <ac:chgData name="Abels, Patrick" userId="ba666de4-0d21-43a6-8e66-51a18aae1b4a" providerId="ADAL" clId="{1ABB91FB-49FA-447F-AD40-DAB0D0C36203}" dt="2023-12-14T20:31:39.663" v="690" actId="207"/>
          <ac:spMkLst>
            <pc:docMk/>
            <pc:sldMk cId="1370547986" sldId="286"/>
            <ac:spMk id="14" creationId="{84A72379-35EC-5F3A-8482-F16F2FEE17FD}"/>
          </ac:spMkLst>
        </pc:spChg>
        <pc:cxnChg chg="mod">
          <ac:chgData name="Abels, Patrick" userId="ba666de4-0d21-43a6-8e66-51a18aae1b4a" providerId="ADAL" clId="{1ABB91FB-49FA-447F-AD40-DAB0D0C36203}" dt="2023-12-14T20:31:24.122" v="688" actId="208"/>
          <ac:cxnSpMkLst>
            <pc:docMk/>
            <pc:sldMk cId="1370547986" sldId="286"/>
            <ac:cxnSpMk id="9" creationId="{19D62783-5CB9-7BF3-8877-F7D022968B9A}"/>
          </ac:cxnSpMkLst>
        </pc:cxnChg>
        <pc:cxnChg chg="mod">
          <ac:chgData name="Abels, Patrick" userId="ba666de4-0d21-43a6-8e66-51a18aae1b4a" providerId="ADAL" clId="{1ABB91FB-49FA-447F-AD40-DAB0D0C36203}" dt="2023-12-14T20:31:24.122" v="688" actId="208"/>
          <ac:cxnSpMkLst>
            <pc:docMk/>
            <pc:sldMk cId="1370547986" sldId="286"/>
            <ac:cxnSpMk id="10" creationId="{792FCDE5-C357-8541-FD18-24710C4F655F}"/>
          </ac:cxnSpMkLst>
        </pc:cxnChg>
        <pc:cxnChg chg="mod">
          <ac:chgData name="Abels, Patrick" userId="ba666de4-0d21-43a6-8e66-51a18aae1b4a" providerId="ADAL" clId="{1ABB91FB-49FA-447F-AD40-DAB0D0C36203}" dt="2023-12-14T20:31:31.668" v="689" actId="208"/>
          <ac:cxnSpMkLst>
            <pc:docMk/>
            <pc:sldMk cId="1370547986" sldId="286"/>
            <ac:cxnSpMk id="15" creationId="{A1324912-13A4-55CD-C5B5-C152DE12CDF2}"/>
          </ac:cxnSpMkLst>
        </pc:cxnChg>
        <pc:cxnChg chg="mod">
          <ac:chgData name="Abels, Patrick" userId="ba666de4-0d21-43a6-8e66-51a18aae1b4a" providerId="ADAL" clId="{1ABB91FB-49FA-447F-AD40-DAB0D0C36203}" dt="2023-12-14T20:31:31.668" v="689" actId="208"/>
          <ac:cxnSpMkLst>
            <pc:docMk/>
            <pc:sldMk cId="1370547986" sldId="286"/>
            <ac:cxnSpMk id="16" creationId="{A0BBB643-A266-8F25-6245-BA713815E53D}"/>
          </ac:cxnSpMkLst>
        </pc:cxnChg>
      </pc:sldChg>
      <pc:sldChg chg="modSp add mod modTransition">
        <pc:chgData name="Abels, Patrick" userId="ba666de4-0d21-43a6-8e66-51a18aae1b4a" providerId="ADAL" clId="{1ABB91FB-49FA-447F-AD40-DAB0D0C36203}" dt="2023-12-14T20:51:30.429" v="753"/>
        <pc:sldMkLst>
          <pc:docMk/>
          <pc:sldMk cId="344965253" sldId="287"/>
        </pc:sldMkLst>
        <pc:spChg chg="mod">
          <ac:chgData name="Abels, Patrick" userId="ba666de4-0d21-43a6-8e66-51a18aae1b4a" providerId="ADAL" clId="{1ABB91FB-49FA-447F-AD40-DAB0D0C36203}" dt="2023-12-14T20:32:03.598" v="694" actId="207"/>
          <ac:spMkLst>
            <pc:docMk/>
            <pc:sldMk cId="344965253" sldId="287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32:12.714" v="695" actId="207"/>
          <ac:spMkLst>
            <pc:docMk/>
            <pc:sldMk cId="344965253" sldId="287"/>
            <ac:spMk id="13" creationId="{5B69F909-B02B-E202-F287-D446F2A9C2DF}"/>
          </ac:spMkLst>
        </pc:spChg>
        <pc:spChg chg="mod">
          <ac:chgData name="Abels, Patrick" userId="ba666de4-0d21-43a6-8e66-51a18aae1b4a" providerId="ADAL" clId="{1ABB91FB-49FA-447F-AD40-DAB0D0C36203}" dt="2023-12-14T20:32:12.714" v="695" actId="207"/>
          <ac:spMkLst>
            <pc:docMk/>
            <pc:sldMk cId="344965253" sldId="287"/>
            <ac:spMk id="14" creationId="{84A72379-35EC-5F3A-8482-F16F2FEE17FD}"/>
          </ac:spMkLst>
        </pc:spChg>
        <pc:spChg chg="mod">
          <ac:chgData name="Abels, Patrick" userId="ba666de4-0d21-43a6-8e66-51a18aae1b4a" providerId="ADAL" clId="{1ABB91FB-49FA-447F-AD40-DAB0D0C36203}" dt="2023-12-14T20:32:28.166" v="697" actId="207"/>
          <ac:spMkLst>
            <pc:docMk/>
            <pc:sldMk cId="344965253" sldId="287"/>
            <ac:spMk id="19" creationId="{5AB714D7-81DC-A779-6678-CA12AE7FD36E}"/>
          </ac:spMkLst>
        </pc:spChg>
        <pc:cxnChg chg="mod">
          <ac:chgData name="Abels, Patrick" userId="ba666de4-0d21-43a6-8e66-51a18aae1b4a" providerId="ADAL" clId="{1ABB91FB-49FA-447F-AD40-DAB0D0C36203}" dt="2023-12-14T20:32:19.578" v="696" actId="208"/>
          <ac:cxnSpMkLst>
            <pc:docMk/>
            <pc:sldMk cId="344965253" sldId="287"/>
            <ac:cxnSpMk id="15" creationId="{A1324912-13A4-55CD-C5B5-C152DE12CDF2}"/>
          </ac:cxnSpMkLst>
        </pc:cxnChg>
        <pc:cxnChg chg="mod">
          <ac:chgData name="Abels, Patrick" userId="ba666de4-0d21-43a6-8e66-51a18aae1b4a" providerId="ADAL" clId="{1ABB91FB-49FA-447F-AD40-DAB0D0C36203}" dt="2023-12-14T20:32:19.578" v="696" actId="208"/>
          <ac:cxnSpMkLst>
            <pc:docMk/>
            <pc:sldMk cId="344965253" sldId="287"/>
            <ac:cxnSpMk id="16" creationId="{A0BBB643-A266-8F25-6245-BA713815E53D}"/>
          </ac:cxnSpMkLst>
        </pc:cxnChg>
      </pc:sldChg>
      <pc:sldChg chg="modSp add mod modTransition">
        <pc:chgData name="Abels, Patrick" userId="ba666de4-0d21-43a6-8e66-51a18aae1b4a" providerId="ADAL" clId="{1ABB91FB-49FA-447F-AD40-DAB0D0C36203}" dt="2023-12-14T20:51:30.429" v="753"/>
        <pc:sldMkLst>
          <pc:docMk/>
          <pc:sldMk cId="21417525" sldId="288"/>
        </pc:sldMkLst>
        <pc:spChg chg="mod">
          <ac:chgData name="Abels, Patrick" userId="ba666de4-0d21-43a6-8e66-51a18aae1b4a" providerId="ADAL" clId="{1ABB91FB-49FA-447F-AD40-DAB0D0C36203}" dt="2023-12-14T20:32:41.715" v="700" actId="207"/>
          <ac:spMkLst>
            <pc:docMk/>
            <pc:sldMk cId="21417525" sldId="288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32:51.646" v="701" actId="207"/>
          <ac:spMkLst>
            <pc:docMk/>
            <pc:sldMk cId="21417525" sldId="288"/>
            <ac:spMk id="19" creationId="{5AB714D7-81DC-A779-6678-CA12AE7FD36E}"/>
          </ac:spMkLst>
        </pc:spChg>
        <pc:spChg chg="mod">
          <ac:chgData name="Abels, Patrick" userId="ba666de4-0d21-43a6-8e66-51a18aae1b4a" providerId="ADAL" clId="{1ABB91FB-49FA-447F-AD40-DAB0D0C36203}" dt="2023-12-14T20:32:57.632" v="702" actId="207"/>
          <ac:spMkLst>
            <pc:docMk/>
            <pc:sldMk cId="21417525" sldId="288"/>
            <ac:spMk id="22" creationId="{44A26379-3C17-8B78-55AC-DAF0F7E243EB}"/>
          </ac:spMkLst>
        </pc:spChg>
        <pc:spChg chg="mod">
          <ac:chgData name="Abels, Patrick" userId="ba666de4-0d21-43a6-8e66-51a18aae1b4a" providerId="ADAL" clId="{1ABB91FB-49FA-447F-AD40-DAB0D0C36203}" dt="2023-12-14T20:32:57.632" v="702" actId="207"/>
          <ac:spMkLst>
            <pc:docMk/>
            <pc:sldMk cId="21417525" sldId="288"/>
            <ac:spMk id="23" creationId="{FCFFB724-E8FF-E2F6-F74D-B34D477B89D7}"/>
          </ac:spMkLst>
        </pc:spChg>
      </pc:sldChg>
      <pc:sldChg chg="modSp add mod modTransition">
        <pc:chgData name="Abels, Patrick" userId="ba666de4-0d21-43a6-8e66-51a18aae1b4a" providerId="ADAL" clId="{1ABB91FB-49FA-447F-AD40-DAB0D0C36203}" dt="2023-12-14T20:51:30.429" v="753"/>
        <pc:sldMkLst>
          <pc:docMk/>
          <pc:sldMk cId="3771538810" sldId="289"/>
        </pc:sldMkLst>
        <pc:spChg chg="mod">
          <ac:chgData name="Abels, Patrick" userId="ba666de4-0d21-43a6-8e66-51a18aae1b4a" providerId="ADAL" clId="{1ABB91FB-49FA-447F-AD40-DAB0D0C36203}" dt="2023-12-14T20:33:58.260" v="710" actId="207"/>
          <ac:spMkLst>
            <pc:docMk/>
            <pc:sldMk cId="3771538810" sldId="289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33:29.010" v="706" actId="207"/>
          <ac:spMkLst>
            <pc:docMk/>
            <pc:sldMk cId="3771538810" sldId="289"/>
            <ac:spMk id="22" creationId="{44A26379-3C17-8B78-55AC-DAF0F7E243EB}"/>
          </ac:spMkLst>
        </pc:spChg>
        <pc:spChg chg="mod">
          <ac:chgData name="Abels, Patrick" userId="ba666de4-0d21-43a6-8e66-51a18aae1b4a" providerId="ADAL" clId="{1ABB91FB-49FA-447F-AD40-DAB0D0C36203}" dt="2023-12-14T20:33:29.010" v="706" actId="207"/>
          <ac:spMkLst>
            <pc:docMk/>
            <pc:sldMk cId="3771538810" sldId="289"/>
            <ac:spMk id="23" creationId="{FCFFB724-E8FF-E2F6-F74D-B34D477B89D7}"/>
          </ac:spMkLst>
        </pc:spChg>
        <pc:spChg chg="mod">
          <ac:chgData name="Abels, Patrick" userId="ba666de4-0d21-43a6-8e66-51a18aae1b4a" providerId="ADAL" clId="{1ABB91FB-49FA-447F-AD40-DAB0D0C36203}" dt="2023-12-14T20:37:23.318" v="717" actId="207"/>
          <ac:spMkLst>
            <pc:docMk/>
            <pc:sldMk cId="3771538810" sldId="289"/>
            <ac:spMk id="25" creationId="{D4635BF4-1889-2F76-845B-D1684A39D920}"/>
          </ac:spMkLst>
        </pc:spChg>
        <pc:spChg chg="mod">
          <ac:chgData name="Abels, Patrick" userId="ba666de4-0d21-43a6-8e66-51a18aae1b4a" providerId="ADAL" clId="{1ABB91FB-49FA-447F-AD40-DAB0D0C36203}" dt="2023-12-14T20:37:20.001" v="716" actId="207"/>
          <ac:spMkLst>
            <pc:docMk/>
            <pc:sldMk cId="3771538810" sldId="289"/>
            <ac:spMk id="26" creationId="{D63EC423-A9D1-2F9F-B6F0-EFA707FA71BC}"/>
          </ac:spMkLst>
        </pc:spChg>
      </pc:sldChg>
      <pc:sldChg chg="modSp add mod modTransition">
        <pc:chgData name="Abels, Patrick" userId="ba666de4-0d21-43a6-8e66-51a18aae1b4a" providerId="ADAL" clId="{1ABB91FB-49FA-447F-AD40-DAB0D0C36203}" dt="2023-12-14T20:51:30.429" v="753"/>
        <pc:sldMkLst>
          <pc:docMk/>
          <pc:sldMk cId="2667248760" sldId="290"/>
        </pc:sldMkLst>
        <pc:spChg chg="mod">
          <ac:chgData name="Abels, Patrick" userId="ba666de4-0d21-43a6-8e66-51a18aae1b4a" providerId="ADAL" clId="{1ABB91FB-49FA-447F-AD40-DAB0D0C36203}" dt="2023-12-14T20:36:11.004" v="713" actId="207"/>
          <ac:spMkLst>
            <pc:docMk/>
            <pc:sldMk cId="2667248760" sldId="290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37:05.549" v="714" actId="207"/>
          <ac:spMkLst>
            <pc:docMk/>
            <pc:sldMk cId="2667248760" sldId="290"/>
            <ac:spMk id="22" creationId="{44A26379-3C17-8B78-55AC-DAF0F7E243EB}"/>
          </ac:spMkLst>
        </pc:spChg>
        <pc:spChg chg="mod">
          <ac:chgData name="Abels, Patrick" userId="ba666de4-0d21-43a6-8e66-51a18aae1b4a" providerId="ADAL" clId="{1ABB91FB-49FA-447F-AD40-DAB0D0C36203}" dt="2023-12-14T20:37:05.549" v="714" actId="207"/>
          <ac:spMkLst>
            <pc:docMk/>
            <pc:sldMk cId="2667248760" sldId="290"/>
            <ac:spMk id="23" creationId="{FCFFB724-E8FF-E2F6-F74D-B34D477B89D7}"/>
          </ac:spMkLst>
        </pc:spChg>
        <pc:spChg chg="mod">
          <ac:chgData name="Abels, Patrick" userId="ba666de4-0d21-43a6-8e66-51a18aae1b4a" providerId="ADAL" clId="{1ABB91FB-49FA-447F-AD40-DAB0D0C36203}" dt="2023-12-14T20:37:08.696" v="715" actId="207"/>
          <ac:spMkLst>
            <pc:docMk/>
            <pc:sldMk cId="2667248760" sldId="290"/>
            <ac:spMk id="25" creationId="{D4635BF4-1889-2F76-845B-D1684A39D920}"/>
          </ac:spMkLst>
        </pc:spChg>
      </pc:sldChg>
      <pc:sldChg chg="modSp add mod modTransition">
        <pc:chgData name="Abels, Patrick" userId="ba666de4-0d21-43a6-8e66-51a18aae1b4a" providerId="ADAL" clId="{1ABB91FB-49FA-447F-AD40-DAB0D0C36203}" dt="2023-12-14T20:51:30.429" v="753"/>
        <pc:sldMkLst>
          <pc:docMk/>
          <pc:sldMk cId="3398456487" sldId="291"/>
        </pc:sldMkLst>
        <pc:spChg chg="mod">
          <ac:chgData name="Abels, Patrick" userId="ba666de4-0d21-43a6-8e66-51a18aae1b4a" providerId="ADAL" clId="{1ABB91FB-49FA-447F-AD40-DAB0D0C36203}" dt="2023-12-14T20:37:36.868" v="720" actId="207"/>
          <ac:spMkLst>
            <pc:docMk/>
            <pc:sldMk cId="3398456487" sldId="291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37:45.592" v="722" actId="207"/>
          <ac:spMkLst>
            <pc:docMk/>
            <pc:sldMk cId="3398456487" sldId="291"/>
            <ac:spMk id="26" creationId="{D63EC423-A9D1-2F9F-B6F0-EFA707FA71BC}"/>
          </ac:spMkLst>
        </pc:spChg>
        <pc:spChg chg="mod">
          <ac:chgData name="Abels, Patrick" userId="ba666de4-0d21-43a6-8e66-51a18aae1b4a" providerId="ADAL" clId="{1ABB91FB-49FA-447F-AD40-DAB0D0C36203}" dt="2023-12-14T20:37:41.309" v="721" actId="207"/>
          <ac:spMkLst>
            <pc:docMk/>
            <pc:sldMk cId="3398456487" sldId="291"/>
            <ac:spMk id="27" creationId="{6544B78D-7857-4BBD-7285-B048CE21700F}"/>
          </ac:spMkLst>
        </pc:spChg>
      </pc:sldChg>
    </pc:docChg>
  </pc:docChgLst>
  <pc:docChgLst>
    <pc:chgData name="Abels, Patrick" userId="ba666de4-0d21-43a6-8e66-51a18aae1b4a" providerId="ADAL" clId="{8B295B1C-1081-DB48-866E-B299A4CD8282}"/>
    <pc:docChg chg="custSel modSld">
      <pc:chgData name="Abels, Patrick" userId="ba666de4-0d21-43a6-8e66-51a18aae1b4a" providerId="ADAL" clId="{8B295B1C-1081-DB48-866E-B299A4CD8282}" dt="2024-01-23T09:00:54.302" v="2" actId="478"/>
      <pc:docMkLst>
        <pc:docMk/>
      </pc:docMkLst>
      <pc:sldChg chg="addSp delSp">
        <pc:chgData name="Abels, Patrick" userId="ba666de4-0d21-43a6-8e66-51a18aae1b4a" providerId="ADAL" clId="{8B295B1C-1081-DB48-866E-B299A4CD8282}" dt="2024-01-22T11:59:58.460" v="1" actId="478"/>
        <pc:sldMkLst>
          <pc:docMk/>
          <pc:sldMk cId="4053142725" sldId="258"/>
        </pc:sldMkLst>
        <pc:inkChg chg="add del">
          <ac:chgData name="Abels, Patrick" userId="ba666de4-0d21-43a6-8e66-51a18aae1b4a" providerId="ADAL" clId="{8B295B1C-1081-DB48-866E-B299A4CD8282}" dt="2024-01-22T11:59:58.460" v="1" actId="478"/>
          <ac:inkMkLst>
            <pc:docMk/>
            <pc:sldMk cId="4053142725" sldId="258"/>
            <ac:inkMk id="7" creationId="{D895F73E-218B-0FB1-FFF6-AAD5340F71F8}"/>
          </ac:inkMkLst>
        </pc:inkChg>
      </pc:sldChg>
      <pc:sldChg chg="addSp delSp">
        <pc:chgData name="Abels, Patrick" userId="ba666de4-0d21-43a6-8e66-51a18aae1b4a" providerId="ADAL" clId="{8B295B1C-1081-DB48-866E-B299A4CD8282}" dt="2024-01-23T09:00:54.302" v="2" actId="478"/>
        <pc:sldMkLst>
          <pc:docMk/>
          <pc:sldMk cId="3057575422" sldId="278"/>
        </pc:sldMkLst>
        <pc:inkChg chg="add del">
          <ac:chgData name="Abels, Patrick" userId="ba666de4-0d21-43a6-8e66-51a18aae1b4a" providerId="ADAL" clId="{8B295B1C-1081-DB48-866E-B299A4CD8282}" dt="2024-01-23T09:00:54.302" v="2" actId="478"/>
          <ac:inkMkLst>
            <pc:docMk/>
            <pc:sldMk cId="3057575422" sldId="278"/>
            <ac:inkMk id="2" creationId="{14C8FC15-FD26-A038-2120-17CA4B30DC8C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23T16:37:25.353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327 0 24575,'1'18'0,"-1"0"0,-1 0 0,0 0 0,-1 0 0,-1 0 0,-1-1 0,-1 1 0,0-1 0,-1 0 0,-1 0 0,0-1 0,-1 0 0,-1 0 0,-14 18 0,-20 28 0,-41 78 0,-2 6 0,53-107-1365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23T16:37:26.722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1 5 24575,'3'-4'0,"5"9"0,6 11 0,84 186 0,-96-198-51,2 4-80,0 1-1,-1-1 1,1 1 0,-2 0-1,1 0 1,-1 0-1,-1 0 1,0 0-1,1 16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23T16:37:28.586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355 1 24575,'1'16'0,"-1"0"0,-1 0 0,-1-1 0,0 1 0,-1 0 0,-1 0 0,0-1 0,-1 0 0,0 0 0,-12 22 0,0-9 0,-28 35 0,33-48 0,1 0 0,0 1 0,1 0 0,1 0 0,1 1 0,0 0 0,-10 33 0,10-21-136,-1 0-1,-1-1 1,-1-1-1,-2 0 1,-1 0-1,-1-2 1,-1 1-1,-1-2 0,-33 38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2-23T16:37:30"/>
    </inkml:context>
    <inkml:brush xml:id="br0">
      <inkml:brushProperty name="width" value="0.1" units="cm"/>
      <inkml:brushProperty name="height" value="0.1" units="cm"/>
      <inkml:brushProperty name="color" value="#FFC114"/>
    </inkml:brush>
  </inkml:definitions>
  <inkml:trace contextRef="#ctx0" brushRef="#br0">1 1 24575,'14'16'0,"0"1"0,-2 1 0,0 1 0,0 0 0,-2 0 0,15 40 0,-14-33 0,2 1 0,0-1 0,18 24 0,-26-43-90,1-1-1,1 1 0,-1-1 1,1-1-1,0 1 0,0-1 0,13 6 1,-13-6-550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68" r:id="rId10"/>
    <p:sldLayoutId id="214748366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32.png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2.png"/><Relationship Id="rId11" Type="http://schemas.openxmlformats.org/officeDocument/2006/relationships/image" Target="../media/image30.png"/><Relationship Id="rId5" Type="http://schemas.openxmlformats.org/officeDocument/2006/relationships/image" Target="../media/image39.png"/><Relationship Id="rId10" Type="http://schemas.openxmlformats.org/officeDocument/2006/relationships/image" Target="../media/image51.png"/><Relationship Id="rId4" Type="http://schemas.openxmlformats.org/officeDocument/2006/relationships/image" Target="../media/image38.png"/><Relationship Id="rId9" Type="http://schemas.openxmlformats.org/officeDocument/2006/relationships/image" Target="../media/image5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32.png"/><Relationship Id="rId7" Type="http://schemas.openxmlformats.org/officeDocument/2006/relationships/image" Target="../media/image47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2.png"/><Relationship Id="rId11" Type="http://schemas.openxmlformats.org/officeDocument/2006/relationships/image" Target="../media/image54.png"/><Relationship Id="rId5" Type="http://schemas.openxmlformats.org/officeDocument/2006/relationships/image" Target="../media/image39.png"/><Relationship Id="rId10" Type="http://schemas.openxmlformats.org/officeDocument/2006/relationships/image" Target="../media/image53.png"/><Relationship Id="rId4" Type="http://schemas.openxmlformats.org/officeDocument/2006/relationships/image" Target="../media/image38.png"/><Relationship Id="rId9" Type="http://schemas.openxmlformats.org/officeDocument/2006/relationships/image" Target="../media/image5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32.png"/><Relationship Id="rId7" Type="http://schemas.openxmlformats.org/officeDocument/2006/relationships/image" Target="../media/image47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2.png"/><Relationship Id="rId11" Type="http://schemas.openxmlformats.org/officeDocument/2006/relationships/image" Target="../media/image55.png"/><Relationship Id="rId5" Type="http://schemas.openxmlformats.org/officeDocument/2006/relationships/image" Target="../media/image39.png"/><Relationship Id="rId10" Type="http://schemas.openxmlformats.org/officeDocument/2006/relationships/image" Target="../media/image53.png"/><Relationship Id="rId4" Type="http://schemas.openxmlformats.org/officeDocument/2006/relationships/image" Target="../media/image38.png"/><Relationship Id="rId9" Type="http://schemas.openxmlformats.org/officeDocument/2006/relationships/image" Target="../media/image5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9.png"/><Relationship Id="rId7" Type="http://schemas.openxmlformats.org/officeDocument/2006/relationships/customXml" Target="../ink/ink2.xml"/><Relationship Id="rId12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00.png"/><Relationship Id="rId11" Type="http://schemas.openxmlformats.org/officeDocument/2006/relationships/customXml" Target="../ink/ink4.xml"/><Relationship Id="rId5" Type="http://schemas.openxmlformats.org/officeDocument/2006/relationships/customXml" Target="../ink/ink1.xml"/><Relationship Id="rId10" Type="http://schemas.openxmlformats.org/officeDocument/2006/relationships/image" Target="../media/image22.png"/><Relationship Id="rId4" Type="http://schemas.microsoft.com/office/2007/relationships/hdphoto" Target="../media/hdphoto2.wdp"/><Relationship Id="rId9" Type="http://schemas.openxmlformats.org/officeDocument/2006/relationships/customXml" Target="../ink/ink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36.png"/><Relationship Id="rId7" Type="http://schemas.openxmlformats.org/officeDocument/2006/relationships/image" Target="../media/image2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40.png"/><Relationship Id="rId10" Type="http://schemas.openxmlformats.org/officeDocument/2006/relationships/image" Target="../media/image29.png"/><Relationship Id="rId4" Type="http://schemas.openxmlformats.org/officeDocument/2006/relationships/image" Target="../media/image240.png"/><Relationship Id="rId9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32.png"/><Relationship Id="rId7" Type="http://schemas.openxmlformats.org/officeDocument/2006/relationships/image" Target="../media/image26.png"/><Relationship Id="rId12" Type="http://schemas.openxmlformats.org/officeDocument/2006/relationships/image" Target="../media/image37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34.png"/><Relationship Id="rId10" Type="http://schemas.openxmlformats.org/officeDocument/2006/relationships/image" Target="../media/image29.png"/><Relationship Id="rId4" Type="http://schemas.openxmlformats.org/officeDocument/2006/relationships/image" Target="../media/image33.png"/><Relationship Id="rId9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32.png"/><Relationship Id="rId7" Type="http://schemas.openxmlformats.org/officeDocument/2006/relationships/image" Target="../media/image2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1.png"/><Relationship Id="rId11" Type="http://schemas.openxmlformats.org/officeDocument/2006/relationships/image" Target="../media/image30.png"/><Relationship Id="rId5" Type="http://schemas.openxmlformats.org/officeDocument/2006/relationships/image" Target="../media/image39.png"/><Relationship Id="rId10" Type="http://schemas.openxmlformats.org/officeDocument/2006/relationships/image" Target="../media/image29.png"/><Relationship Id="rId4" Type="http://schemas.openxmlformats.org/officeDocument/2006/relationships/image" Target="../media/image38.png"/><Relationship Id="rId9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6.png"/><Relationship Id="rId3" Type="http://schemas.openxmlformats.org/officeDocument/2006/relationships/image" Target="../media/image32.png"/><Relationship Id="rId7" Type="http://schemas.openxmlformats.org/officeDocument/2006/relationships/image" Target="../media/image43.png"/><Relationship Id="rId12" Type="http://schemas.openxmlformats.org/officeDocument/2006/relationships/image" Target="../media/image45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2.png"/><Relationship Id="rId11" Type="http://schemas.openxmlformats.org/officeDocument/2006/relationships/image" Target="../media/image30.png"/><Relationship Id="rId5" Type="http://schemas.openxmlformats.org/officeDocument/2006/relationships/image" Target="../media/image39.png"/><Relationship Id="rId10" Type="http://schemas.openxmlformats.org/officeDocument/2006/relationships/image" Target="../media/image29.png"/><Relationship Id="rId4" Type="http://schemas.openxmlformats.org/officeDocument/2006/relationships/image" Target="../media/image38.png"/><Relationship Id="rId9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32.png"/><Relationship Id="rId7" Type="http://schemas.openxmlformats.org/officeDocument/2006/relationships/image" Target="../media/image47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2.png"/><Relationship Id="rId11" Type="http://schemas.openxmlformats.org/officeDocument/2006/relationships/image" Target="../media/image30.png"/><Relationship Id="rId5" Type="http://schemas.openxmlformats.org/officeDocument/2006/relationships/image" Target="../media/image39.png"/><Relationship Id="rId10" Type="http://schemas.openxmlformats.org/officeDocument/2006/relationships/image" Target="../media/image29.png"/><Relationship Id="rId4" Type="http://schemas.openxmlformats.org/officeDocument/2006/relationships/image" Target="../media/image38.png"/><Relationship Id="rId9" Type="http://schemas.openxmlformats.org/officeDocument/2006/relationships/image" Target="../media/image4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9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026697-D187-F7B0-0908-8B94BEAE87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1427645"/>
            <a:ext cx="10983548" cy="4897113"/>
          </a:xfrm>
        </p:spPr>
        <p:txBody>
          <a:bodyPr/>
          <a:lstStyle/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Eine </a:t>
            </a:r>
            <a:r>
              <a:rPr lang="en-GB" sz="1800" dirty="0" err="1"/>
              <a:t>Gleichung</a:t>
            </a:r>
            <a:r>
              <a:rPr lang="en-GB" sz="1800" dirty="0"/>
              <a:t> nach einer Variable </a:t>
            </a:r>
            <a:r>
              <a:rPr lang="en-GB" sz="1800" dirty="0" err="1"/>
              <a:t>auflösen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Den anderen Term in die andere </a:t>
            </a:r>
            <a:r>
              <a:rPr lang="en-GB" sz="1800" dirty="0" err="1"/>
              <a:t>Gleichung</a:t>
            </a:r>
            <a:r>
              <a:rPr lang="en-GB" sz="1800" dirty="0"/>
              <a:t> </a:t>
            </a:r>
            <a:r>
              <a:rPr lang="en-GB" sz="1800" dirty="0" err="1"/>
              <a:t>einsetzen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Die </a:t>
            </a:r>
            <a:r>
              <a:rPr lang="en-GB" sz="1800" dirty="0" err="1"/>
              <a:t>neue</a:t>
            </a:r>
            <a:r>
              <a:rPr lang="en-GB" sz="1800" dirty="0"/>
              <a:t> </a:t>
            </a:r>
            <a:r>
              <a:rPr lang="en-GB" sz="1800" dirty="0" err="1"/>
              <a:t>Gleichung</a:t>
            </a:r>
            <a:r>
              <a:rPr lang="en-GB" sz="1800" dirty="0"/>
              <a:t> </a:t>
            </a:r>
            <a:r>
              <a:rPr lang="en-GB" sz="1800" dirty="0" err="1"/>
              <a:t>lösen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Die </a:t>
            </a:r>
            <a:r>
              <a:rPr lang="en-GB" sz="1800" dirty="0" err="1"/>
              <a:t>Lösung</a:t>
            </a:r>
            <a:r>
              <a:rPr lang="en-GB" sz="1800" dirty="0"/>
              <a:t> in </a:t>
            </a:r>
            <a:r>
              <a:rPr lang="en-GB" sz="1800" dirty="0" err="1"/>
              <a:t>eine</a:t>
            </a:r>
            <a:r>
              <a:rPr lang="en-GB" sz="1800" dirty="0"/>
              <a:t> der </a:t>
            </a:r>
            <a:r>
              <a:rPr lang="en-GB" sz="1800" dirty="0" err="1"/>
              <a:t>Ausgangsgleichungen</a:t>
            </a:r>
            <a:r>
              <a:rPr lang="en-GB" sz="1800" dirty="0"/>
              <a:t> </a:t>
            </a:r>
            <a:r>
              <a:rPr lang="en-GB" sz="1800" dirty="0" err="1"/>
              <a:t>einsetzen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rgbClr val="FFC000"/>
                </a:solidFill>
              </a:rPr>
              <a:t>Die </a:t>
            </a:r>
            <a:r>
              <a:rPr lang="en-GB" sz="1800" dirty="0" err="1">
                <a:solidFill>
                  <a:srgbClr val="FFC000"/>
                </a:solidFill>
              </a:rPr>
              <a:t>erhaltene</a:t>
            </a:r>
            <a:r>
              <a:rPr lang="en-GB" sz="1800" dirty="0">
                <a:solidFill>
                  <a:srgbClr val="FFC000"/>
                </a:solidFill>
              </a:rPr>
              <a:t> </a:t>
            </a:r>
            <a:r>
              <a:rPr lang="en-GB" sz="1800" dirty="0" err="1">
                <a:solidFill>
                  <a:srgbClr val="FFC000"/>
                </a:solidFill>
              </a:rPr>
              <a:t>Gleichung</a:t>
            </a:r>
            <a:r>
              <a:rPr lang="en-GB" sz="1800" dirty="0">
                <a:solidFill>
                  <a:srgbClr val="FFC000"/>
                </a:solidFill>
              </a:rPr>
              <a:t> </a:t>
            </a:r>
            <a:r>
              <a:rPr lang="en-GB" sz="1800" dirty="0" err="1">
                <a:solidFill>
                  <a:srgbClr val="FFC000"/>
                </a:solidFill>
              </a:rPr>
              <a:t>lösen</a:t>
            </a:r>
            <a:r>
              <a:rPr lang="en-GB" sz="1800" dirty="0">
                <a:solidFill>
                  <a:srgbClr val="FFC000"/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Lösungsmenge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notieren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DE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dirty="0" err="1"/>
              <a:t>Einsetzungsverfahren</a:t>
            </a:r>
            <a:endParaRPr lang="en-DE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46AB80F-75D4-4D03-2DEF-2812D1C0AA43}"/>
              </a:ext>
            </a:extLst>
          </p:cNvPr>
          <p:cNvGrpSpPr/>
          <p:nvPr/>
        </p:nvGrpSpPr>
        <p:grpSpPr>
          <a:xfrm>
            <a:off x="7762875" y="1208590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 dirty="0"/>
                </a:p>
              </p:txBody>
            </p:sp>
          </mc:Choice>
          <mc:Fallback xmlns="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=4</m:t>
                        </m:r>
                      </m:oMath>
                    </m:oMathPara>
                  </a14:m>
                  <a:endParaRPr lang="en-DE" dirty="0"/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9D62783-5CB9-7BF3-8877-F7D022968B9A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92FCDE5-C357-8541-FD18-24710C4F655F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4C3BA98-DA9E-F6B2-5676-4C4CD3478B87}"/>
              </a:ext>
            </a:extLst>
          </p:cNvPr>
          <p:cNvGrpSpPr/>
          <p:nvPr/>
        </p:nvGrpSpPr>
        <p:grpSpPr>
          <a:xfrm>
            <a:off x="7762875" y="2194729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4233" r="-4762" b="-26667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=4−2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4762" r="-3704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1324912-13A4-55CD-C5B5-C152DE12CDF2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0BBB643-A266-8F25-6245-BA713815E53D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/>
              <p:nvPr/>
            </p:nvSpPr>
            <p:spPr>
              <a:xfrm>
                <a:off x="7607602" y="3205893"/>
                <a:ext cx="18718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+(4−2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)=5</m:t>
                      </m:r>
                    </m:oMath>
                  </m:oMathPara>
                </a14:m>
                <a:endParaRPr lang="en-DE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602" y="3205893"/>
                <a:ext cx="1871859" cy="276999"/>
              </a:xfrm>
              <a:prstGeom prst="rect">
                <a:avLst/>
              </a:prstGeom>
              <a:blipFill>
                <a:blip r:embed="rId6"/>
                <a:stretch>
                  <a:fillRect l="-2606" t="-2222" r="-2606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/>
              <p:nvPr/>
            </p:nvSpPr>
            <p:spPr>
              <a:xfrm>
                <a:off x="7967764" y="3609134"/>
                <a:ext cx="1016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+4=5</m:t>
                      </m:r>
                    </m:oMath>
                  </m:oMathPara>
                </a14:m>
                <a:endParaRPr lang="en-DE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64" y="3609134"/>
                <a:ext cx="1016880" cy="276999"/>
              </a:xfrm>
              <a:prstGeom prst="rect">
                <a:avLst/>
              </a:prstGeom>
              <a:blipFill>
                <a:blip r:embed="rId7"/>
                <a:stretch>
                  <a:fillRect l="-2994" r="-5389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/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/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=4−2(1)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blipFill>
                <a:blip r:embed="rId9"/>
                <a:stretch>
                  <a:fillRect l="-4091" t="-2222" r="-636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/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DE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blipFill>
                <a:blip r:embed="rId1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/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blipFill>
                <a:blip r:embed="rId11"/>
                <a:stretch>
                  <a:fillRect l="-4124" t="-4444" r="-7732" b="-377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row: Curved Right 4">
            <a:extLst>
              <a:ext uri="{FF2B5EF4-FFF2-40B4-BE49-F238E27FC236}">
                <a16:creationId xmlns:a16="http://schemas.microsoft.com/office/drawing/2014/main" id="{82FB4E70-86AA-49EA-864B-2A68F5A9DE95}"/>
              </a:ext>
            </a:extLst>
          </p:cNvPr>
          <p:cNvSpPr/>
          <p:nvPr/>
        </p:nvSpPr>
        <p:spPr>
          <a:xfrm>
            <a:off x="7190567" y="4832102"/>
            <a:ext cx="417035" cy="489421"/>
          </a:xfrm>
          <a:prstGeom prst="curvedRightArrow">
            <a:avLst>
              <a:gd name="adj1" fmla="val 4307"/>
              <a:gd name="adj2" fmla="val 33850"/>
              <a:gd name="adj3" fmla="val 23925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ADE3173-2E06-AD50-28EF-C8711BCF8E13}"/>
                  </a:ext>
                </a:extLst>
              </p:cNvPr>
              <p:cNvSpPr txBox="1"/>
              <p:nvPr/>
            </p:nvSpPr>
            <p:spPr>
              <a:xfrm>
                <a:off x="6856512" y="4903169"/>
                <a:ext cx="1958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DE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ADE3173-2E06-AD50-28EF-C8711BCF8E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6512" y="4903169"/>
                <a:ext cx="195823" cy="276999"/>
              </a:xfrm>
              <a:prstGeom prst="rect">
                <a:avLst/>
              </a:prstGeom>
              <a:blipFill>
                <a:blip r:embed="rId12"/>
                <a:stretch>
                  <a:fillRect l="-31250" r="-25000" b="-652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3414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026697-D187-F7B0-0908-8B94BEAE87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1427645"/>
            <a:ext cx="10983548" cy="4897113"/>
          </a:xfrm>
        </p:spPr>
        <p:txBody>
          <a:bodyPr/>
          <a:lstStyle/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Eine </a:t>
            </a:r>
            <a:r>
              <a:rPr lang="en-GB" sz="1800" dirty="0" err="1"/>
              <a:t>Gleichung</a:t>
            </a:r>
            <a:r>
              <a:rPr lang="en-GB" sz="1800" dirty="0"/>
              <a:t> nach einer Variable </a:t>
            </a:r>
            <a:r>
              <a:rPr lang="en-GB" sz="1800" dirty="0" err="1"/>
              <a:t>auflösen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Den anderen Term in die andere </a:t>
            </a:r>
            <a:r>
              <a:rPr lang="en-GB" sz="1800" dirty="0" err="1"/>
              <a:t>Gleichung</a:t>
            </a:r>
            <a:r>
              <a:rPr lang="en-GB" sz="1800" dirty="0"/>
              <a:t> </a:t>
            </a:r>
            <a:r>
              <a:rPr lang="en-GB" sz="1800" dirty="0" err="1"/>
              <a:t>einsetzen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Die </a:t>
            </a:r>
            <a:r>
              <a:rPr lang="en-GB" sz="1800" dirty="0" err="1"/>
              <a:t>neue</a:t>
            </a:r>
            <a:r>
              <a:rPr lang="en-GB" sz="1800" dirty="0"/>
              <a:t> </a:t>
            </a:r>
            <a:r>
              <a:rPr lang="en-GB" sz="1800" dirty="0" err="1"/>
              <a:t>Gleichung</a:t>
            </a:r>
            <a:r>
              <a:rPr lang="en-GB" sz="1800" dirty="0"/>
              <a:t> </a:t>
            </a:r>
            <a:r>
              <a:rPr lang="en-GB" sz="1800" dirty="0" err="1"/>
              <a:t>lösen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Die </a:t>
            </a:r>
            <a:r>
              <a:rPr lang="en-GB" sz="1800" dirty="0" err="1"/>
              <a:t>Lösung</a:t>
            </a:r>
            <a:r>
              <a:rPr lang="en-GB" sz="1800" dirty="0"/>
              <a:t> in </a:t>
            </a:r>
            <a:r>
              <a:rPr lang="en-GB" sz="1800" dirty="0" err="1"/>
              <a:t>eine</a:t>
            </a:r>
            <a:r>
              <a:rPr lang="en-GB" sz="1800" dirty="0"/>
              <a:t> der </a:t>
            </a:r>
            <a:r>
              <a:rPr lang="en-GB" sz="1800" dirty="0" err="1"/>
              <a:t>Ausgangsgleichungen</a:t>
            </a:r>
            <a:r>
              <a:rPr lang="en-GB" sz="1800" dirty="0"/>
              <a:t> </a:t>
            </a:r>
            <a:r>
              <a:rPr lang="en-GB" sz="1800" dirty="0" err="1"/>
              <a:t>einsetzen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Die </a:t>
            </a:r>
            <a:r>
              <a:rPr lang="en-GB" sz="1800" dirty="0" err="1"/>
              <a:t>erhaltene</a:t>
            </a:r>
            <a:r>
              <a:rPr lang="en-GB" sz="1800" dirty="0"/>
              <a:t> </a:t>
            </a:r>
            <a:r>
              <a:rPr lang="en-GB" sz="1800" dirty="0" err="1"/>
              <a:t>Gleichung</a:t>
            </a:r>
            <a:r>
              <a:rPr lang="en-GB" sz="1800" dirty="0"/>
              <a:t> </a:t>
            </a:r>
            <a:r>
              <a:rPr lang="en-GB" sz="1800" dirty="0" err="1"/>
              <a:t>lösen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rgbClr val="FFC000"/>
                </a:solidFill>
              </a:rPr>
              <a:t>Die </a:t>
            </a:r>
            <a:r>
              <a:rPr lang="en-GB" sz="1800" dirty="0" err="1">
                <a:solidFill>
                  <a:srgbClr val="FFC000"/>
                </a:solidFill>
              </a:rPr>
              <a:t>Lösungsmenge</a:t>
            </a:r>
            <a:r>
              <a:rPr lang="en-GB" sz="1800" dirty="0">
                <a:solidFill>
                  <a:srgbClr val="FFC000"/>
                </a:solidFill>
              </a:rPr>
              <a:t> </a:t>
            </a:r>
            <a:r>
              <a:rPr lang="en-GB" sz="1800" dirty="0" err="1">
                <a:solidFill>
                  <a:srgbClr val="FFC000"/>
                </a:solidFill>
              </a:rPr>
              <a:t>notieren</a:t>
            </a:r>
            <a:r>
              <a:rPr lang="en-GB" sz="1800" dirty="0">
                <a:solidFill>
                  <a:srgbClr val="FFC000"/>
                </a:solidFill>
              </a:rPr>
              <a:t>.</a:t>
            </a:r>
            <a:endParaRPr lang="en-DE" sz="1800" dirty="0">
              <a:solidFill>
                <a:srgbClr val="FFC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dirty="0" err="1"/>
              <a:t>Einsetzungsverfahren</a:t>
            </a:r>
            <a:endParaRPr lang="en-DE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46AB80F-75D4-4D03-2DEF-2812D1C0AA43}"/>
              </a:ext>
            </a:extLst>
          </p:cNvPr>
          <p:cNvGrpSpPr/>
          <p:nvPr/>
        </p:nvGrpSpPr>
        <p:grpSpPr>
          <a:xfrm>
            <a:off x="7762875" y="1208590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 dirty="0"/>
                </a:p>
              </p:txBody>
            </p:sp>
          </mc:Choice>
          <mc:Fallback xmlns="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=4</m:t>
                        </m:r>
                      </m:oMath>
                    </m:oMathPara>
                  </a14:m>
                  <a:endParaRPr lang="en-DE" dirty="0"/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9D62783-5CB9-7BF3-8877-F7D022968B9A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92FCDE5-C357-8541-FD18-24710C4F655F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4C3BA98-DA9E-F6B2-5676-4C4CD3478B87}"/>
              </a:ext>
            </a:extLst>
          </p:cNvPr>
          <p:cNvGrpSpPr/>
          <p:nvPr/>
        </p:nvGrpSpPr>
        <p:grpSpPr>
          <a:xfrm>
            <a:off x="7762875" y="2194729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4233" r="-4762" b="-26667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=4−2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4762" r="-3704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1324912-13A4-55CD-C5B5-C152DE12CDF2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0BBB643-A266-8F25-6245-BA713815E53D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/>
              <p:nvPr/>
            </p:nvSpPr>
            <p:spPr>
              <a:xfrm>
                <a:off x="7607602" y="3205893"/>
                <a:ext cx="18718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+(4−2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)=5</m:t>
                      </m:r>
                    </m:oMath>
                  </m:oMathPara>
                </a14:m>
                <a:endParaRPr lang="en-DE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602" y="3205893"/>
                <a:ext cx="1871859" cy="276999"/>
              </a:xfrm>
              <a:prstGeom prst="rect">
                <a:avLst/>
              </a:prstGeom>
              <a:blipFill>
                <a:blip r:embed="rId6"/>
                <a:stretch>
                  <a:fillRect l="-2606" t="-2222" r="-2606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/>
              <p:nvPr/>
            </p:nvSpPr>
            <p:spPr>
              <a:xfrm>
                <a:off x="7967764" y="3609134"/>
                <a:ext cx="1016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+4=5</m:t>
                      </m:r>
                    </m:oMath>
                  </m:oMathPara>
                </a14:m>
                <a:endParaRPr lang="en-DE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64" y="3609134"/>
                <a:ext cx="1016880" cy="276999"/>
              </a:xfrm>
              <a:prstGeom prst="rect">
                <a:avLst/>
              </a:prstGeom>
              <a:blipFill>
                <a:blip r:embed="rId7"/>
                <a:stretch>
                  <a:fillRect l="-2994" r="-5389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/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/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=4−2(1)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blipFill>
                <a:blip r:embed="rId9"/>
                <a:stretch>
                  <a:fillRect l="-4091" t="-2222" r="-636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/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blipFill>
                <a:blip r:embed="rId1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/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blipFill>
                <a:blip r:embed="rId11"/>
                <a:stretch>
                  <a:fillRect l="-4124" t="-4444" r="-7732" b="-377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5A84BD57-CD87-C67B-5FCB-5CED4DB56286}"/>
              </a:ext>
            </a:extLst>
          </p:cNvPr>
          <p:cNvSpPr/>
          <p:nvPr/>
        </p:nvSpPr>
        <p:spPr>
          <a:xfrm>
            <a:off x="8060440" y="3979686"/>
            <a:ext cx="758006" cy="30002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E1CE44-4FD5-BB5A-BDE4-6273B20E7A22}"/>
              </a:ext>
            </a:extLst>
          </p:cNvPr>
          <p:cNvSpPr/>
          <p:nvPr/>
        </p:nvSpPr>
        <p:spPr>
          <a:xfrm>
            <a:off x="7718198" y="5092562"/>
            <a:ext cx="758006" cy="30002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F9EB58C-52D7-3613-5E74-3161BBE1C712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8097201" y="5392589"/>
            <a:ext cx="656611" cy="359710"/>
          </a:xfrm>
          <a:prstGeom prst="straightConnector1">
            <a:avLst/>
          </a:prstGeom>
          <a:ln>
            <a:solidFill>
              <a:srgbClr val="00B0F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7A767A5-2A79-9DD5-7452-3EBD3EB94A89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8439443" y="4279713"/>
            <a:ext cx="104088" cy="1472586"/>
          </a:xfrm>
          <a:prstGeom prst="straightConnector1">
            <a:avLst/>
          </a:prstGeom>
          <a:ln>
            <a:solidFill>
              <a:srgbClr val="00B0F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45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026697-D187-F7B0-0908-8B94BEAE87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1427645"/>
            <a:ext cx="10983548" cy="4897113"/>
          </a:xfrm>
        </p:spPr>
        <p:txBody>
          <a:bodyPr/>
          <a:lstStyle/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Eine </a:t>
            </a:r>
            <a:r>
              <a:rPr lang="en-GB" sz="1800" dirty="0" err="1"/>
              <a:t>Gleichung</a:t>
            </a:r>
            <a:r>
              <a:rPr lang="en-GB" sz="1800" dirty="0"/>
              <a:t> nach einer Variable </a:t>
            </a:r>
            <a:r>
              <a:rPr lang="en-GB" sz="1800" dirty="0" err="1"/>
              <a:t>auflösen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Den anderen Term in die andere </a:t>
            </a:r>
            <a:r>
              <a:rPr lang="en-GB" sz="1800" dirty="0" err="1"/>
              <a:t>Gleichung</a:t>
            </a:r>
            <a:r>
              <a:rPr lang="en-GB" sz="1800" dirty="0"/>
              <a:t> </a:t>
            </a:r>
            <a:r>
              <a:rPr lang="en-GB" sz="1800" dirty="0" err="1"/>
              <a:t>einsetzen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Die </a:t>
            </a:r>
            <a:r>
              <a:rPr lang="en-GB" sz="1800" dirty="0" err="1"/>
              <a:t>neue</a:t>
            </a:r>
            <a:r>
              <a:rPr lang="en-GB" sz="1800" dirty="0"/>
              <a:t> </a:t>
            </a:r>
            <a:r>
              <a:rPr lang="en-GB" sz="1800" dirty="0" err="1"/>
              <a:t>Gleichung</a:t>
            </a:r>
            <a:r>
              <a:rPr lang="en-GB" sz="1800" dirty="0"/>
              <a:t> </a:t>
            </a:r>
            <a:r>
              <a:rPr lang="en-GB" sz="1800" dirty="0" err="1"/>
              <a:t>lösen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Die </a:t>
            </a:r>
            <a:r>
              <a:rPr lang="en-GB" sz="1800" dirty="0" err="1"/>
              <a:t>Lösung</a:t>
            </a:r>
            <a:r>
              <a:rPr lang="en-GB" sz="1800" dirty="0"/>
              <a:t> in </a:t>
            </a:r>
            <a:r>
              <a:rPr lang="en-GB" sz="1800" dirty="0" err="1"/>
              <a:t>eine</a:t>
            </a:r>
            <a:r>
              <a:rPr lang="en-GB" sz="1800" dirty="0"/>
              <a:t> der </a:t>
            </a:r>
            <a:r>
              <a:rPr lang="en-GB" sz="1800" dirty="0" err="1"/>
              <a:t>Ausgangsgleichungen</a:t>
            </a:r>
            <a:r>
              <a:rPr lang="en-GB" sz="1800" dirty="0"/>
              <a:t> </a:t>
            </a:r>
            <a:r>
              <a:rPr lang="en-GB" sz="1800" dirty="0" err="1"/>
              <a:t>einsetzen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Die </a:t>
            </a:r>
            <a:r>
              <a:rPr lang="en-GB" sz="1800" dirty="0" err="1"/>
              <a:t>erhaltene</a:t>
            </a:r>
            <a:r>
              <a:rPr lang="en-GB" sz="1800" dirty="0"/>
              <a:t> </a:t>
            </a:r>
            <a:r>
              <a:rPr lang="en-GB" sz="1800" dirty="0" err="1"/>
              <a:t>Gleichung</a:t>
            </a:r>
            <a:r>
              <a:rPr lang="en-GB" sz="1800" dirty="0"/>
              <a:t> </a:t>
            </a:r>
            <a:r>
              <a:rPr lang="en-GB" sz="1800" dirty="0" err="1"/>
              <a:t>lösen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Die </a:t>
            </a:r>
            <a:r>
              <a:rPr lang="en-GB" sz="1800" dirty="0" err="1"/>
              <a:t>Lösungsmenge</a:t>
            </a:r>
            <a:r>
              <a:rPr lang="en-GB" sz="1800" dirty="0"/>
              <a:t> </a:t>
            </a:r>
            <a:r>
              <a:rPr lang="en-GB" sz="1800" dirty="0" err="1"/>
              <a:t>notieren</a:t>
            </a:r>
            <a:r>
              <a:rPr lang="en-GB" sz="1800" dirty="0"/>
              <a:t>.</a:t>
            </a:r>
            <a:endParaRPr lang="en-DE" sz="1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dirty="0" err="1"/>
              <a:t>Einsetzungsverfahren</a:t>
            </a:r>
            <a:endParaRPr lang="en-DE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46AB80F-75D4-4D03-2DEF-2812D1C0AA43}"/>
              </a:ext>
            </a:extLst>
          </p:cNvPr>
          <p:cNvGrpSpPr/>
          <p:nvPr/>
        </p:nvGrpSpPr>
        <p:grpSpPr>
          <a:xfrm>
            <a:off x="7762875" y="1208590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 dirty="0"/>
                </a:p>
              </p:txBody>
            </p:sp>
          </mc:Choice>
          <mc:Fallback xmlns="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=4</m:t>
                        </m:r>
                      </m:oMath>
                    </m:oMathPara>
                  </a14:m>
                  <a:endParaRPr lang="en-DE" dirty="0"/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9D62783-5CB9-7BF3-8877-F7D022968B9A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92FCDE5-C357-8541-FD18-24710C4F655F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4C3BA98-DA9E-F6B2-5676-4C4CD3478B87}"/>
              </a:ext>
            </a:extLst>
          </p:cNvPr>
          <p:cNvGrpSpPr/>
          <p:nvPr/>
        </p:nvGrpSpPr>
        <p:grpSpPr>
          <a:xfrm>
            <a:off x="7762875" y="2194729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 dirty="0"/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4233" r="-4762" b="-26667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=4−2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DE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4762" r="-3704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1324912-13A4-55CD-C5B5-C152DE12CDF2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0BBB643-A266-8F25-6245-BA713815E53D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/>
              <p:nvPr/>
            </p:nvSpPr>
            <p:spPr>
              <a:xfrm>
                <a:off x="7607602" y="3205893"/>
                <a:ext cx="18718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+(4−2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)=5</m:t>
                      </m:r>
                    </m:oMath>
                  </m:oMathPara>
                </a14:m>
                <a:endParaRPr lang="en-DE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602" y="3205893"/>
                <a:ext cx="1871859" cy="276999"/>
              </a:xfrm>
              <a:prstGeom prst="rect">
                <a:avLst/>
              </a:prstGeom>
              <a:blipFill>
                <a:blip r:embed="rId6"/>
                <a:stretch>
                  <a:fillRect l="-2606" t="-2222" r="-2606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/>
              <p:nvPr/>
            </p:nvSpPr>
            <p:spPr>
              <a:xfrm>
                <a:off x="7967764" y="3609134"/>
                <a:ext cx="1016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+4=5</m:t>
                      </m:r>
                    </m:oMath>
                  </m:oMathPara>
                </a14:m>
                <a:endParaRPr lang="en-DE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64" y="3609134"/>
                <a:ext cx="1016880" cy="276999"/>
              </a:xfrm>
              <a:prstGeom prst="rect">
                <a:avLst/>
              </a:prstGeom>
              <a:blipFill>
                <a:blip r:embed="rId7"/>
                <a:stretch>
                  <a:fillRect l="-2994" r="-5389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/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/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=4−2(1)</m:t>
                      </m:r>
                    </m:oMath>
                  </m:oMathPara>
                </a14:m>
                <a:endParaRPr lang="en-DE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blipFill>
                <a:blip r:embed="rId9"/>
                <a:stretch>
                  <a:fillRect l="-4091" t="-2222" r="-636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/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DE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blipFill>
                <a:blip r:embed="rId1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/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blipFill>
                <a:blip r:embed="rId11"/>
                <a:stretch>
                  <a:fillRect l="-4124" t="-4444" r="-7732" b="-377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758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ECBF5A-FC38-589B-9B3F-519D1EC2FC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Fun18,19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5C68E4-EEF1-A282-A718-DEA59FAEC4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0104" y="1854715"/>
            <a:ext cx="8731792" cy="25773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A11F253-13C3-566F-E247-17528DC05D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4532" y="4432038"/>
            <a:ext cx="8542936" cy="174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723690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AB4A751-8F07-093D-AF8D-F931909DA7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Fun20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083E85-6B11-22F1-D659-B1990761E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543" y="2534714"/>
            <a:ext cx="10180913" cy="3287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42794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07DB424-5D60-EB8E-705E-00413050711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8240" y="2036617"/>
            <a:ext cx="11534490" cy="4319359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0" dirty="0" err="1"/>
              <a:t>Löse</a:t>
            </a:r>
            <a:r>
              <a:rPr lang="en-GB" b="0" dirty="0"/>
              <a:t> durch </a:t>
            </a:r>
            <a:r>
              <a:rPr lang="en-GB" b="0" dirty="0" err="1"/>
              <a:t>Gleichsetzen</a:t>
            </a:r>
            <a:r>
              <a:rPr lang="en-GB" b="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579CE7A-29F9-4A7D-D947-76E45722033E}"/>
                  </a:ext>
                </a:extLst>
              </p:cNvPr>
              <p:cNvSpPr txBox="1"/>
              <p:nvPr/>
            </p:nvSpPr>
            <p:spPr>
              <a:xfrm>
                <a:off x="3726697" y="3136911"/>
                <a:ext cx="2037609" cy="492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DE" sz="3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579CE7A-29F9-4A7D-D947-76E4572203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6697" y="3136911"/>
                <a:ext cx="2037609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9DA132C-AF74-BE20-E683-C9DB3FCB780E}"/>
                  </a:ext>
                </a:extLst>
              </p:cNvPr>
              <p:cNvSpPr txBox="1"/>
              <p:nvPr/>
            </p:nvSpPr>
            <p:spPr>
              <a:xfrm>
                <a:off x="3737722" y="3662698"/>
                <a:ext cx="2037609" cy="492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DE" sz="3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9DA132C-AF74-BE20-E683-C9DB3FCB78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722" y="3662698"/>
                <a:ext cx="2037609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19DCC93-9CE5-A362-E498-0D8F594E4604}"/>
              </a:ext>
            </a:extLst>
          </p:cNvPr>
          <p:cNvCxnSpPr>
            <a:cxnSpLocks/>
          </p:cNvCxnSpPr>
          <p:nvPr/>
        </p:nvCxnSpPr>
        <p:spPr>
          <a:xfrm>
            <a:off x="3558428" y="3238852"/>
            <a:ext cx="0" cy="83479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CC9F8F6-0946-F6A0-E6CE-47087434DE2A}"/>
              </a:ext>
            </a:extLst>
          </p:cNvPr>
          <p:cNvCxnSpPr>
            <a:cxnSpLocks/>
          </p:cNvCxnSpPr>
          <p:nvPr/>
        </p:nvCxnSpPr>
        <p:spPr>
          <a:xfrm>
            <a:off x="5950884" y="3215857"/>
            <a:ext cx="0" cy="85782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DA3477C-A05E-4FA4-6380-0014DE5EFA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kann ich </a:t>
            </a:r>
            <a:r>
              <a:rPr lang="en-GB" dirty="0" err="1"/>
              <a:t>ein</a:t>
            </a:r>
            <a:r>
              <a:rPr lang="en-GB" dirty="0"/>
              <a:t> LGS durch </a:t>
            </a:r>
          </a:p>
          <a:p>
            <a:r>
              <a:rPr lang="en-GB" dirty="0" err="1">
                <a:solidFill>
                  <a:srgbClr val="FFC000"/>
                </a:solidFill>
              </a:rPr>
              <a:t>Einsetzen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 err="1"/>
              <a:t>lösen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1977154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2D7588D-2C7E-5B96-C34E-670066A1A4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585" y="821386"/>
            <a:ext cx="7778015" cy="234164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98F9EC1-F831-7E74-75C4-EFDE3632A1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9830" r="92439">
                        <a14:foregroundMark x1="82609" y1="36296" x2="83932" y2="80741"/>
                        <a14:foregroundMark x1="75047" y1="87778" x2="88658" y2="85926"/>
                        <a14:foregroundMark x1="92439" y1="86296" x2="87902" y2="68889"/>
                        <a14:foregroundMark x1="79962" y1="51481" x2="79395" y2="5740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177465" y="1727015"/>
            <a:ext cx="6669259" cy="340396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C9EEE01-5939-19DD-C260-D64500AD2575}"/>
              </a:ext>
            </a:extLst>
          </p:cNvPr>
          <p:cNvSpPr txBox="1"/>
          <p:nvPr/>
        </p:nvSpPr>
        <p:spPr>
          <a:xfrm>
            <a:off x="95251" y="5667281"/>
            <a:ext cx="12011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C000"/>
                </a:solidFill>
              </a:rPr>
              <a:t>Wie könnte man </a:t>
            </a:r>
            <a:r>
              <a:rPr lang="en-GB" sz="3200" dirty="0" err="1">
                <a:solidFill>
                  <a:srgbClr val="FFC000"/>
                </a:solidFill>
              </a:rPr>
              <a:t>noch</a:t>
            </a:r>
            <a:r>
              <a:rPr lang="en-GB" sz="3200" dirty="0">
                <a:solidFill>
                  <a:srgbClr val="FFC000"/>
                </a:solidFill>
              </a:rPr>
              <a:t> auf </a:t>
            </a:r>
            <a:r>
              <a:rPr lang="en-GB" sz="3200" dirty="0" err="1">
                <a:solidFill>
                  <a:srgbClr val="FFC000"/>
                </a:solidFill>
              </a:rPr>
              <a:t>eine</a:t>
            </a:r>
            <a:r>
              <a:rPr lang="en-GB" sz="3200" dirty="0">
                <a:solidFill>
                  <a:srgbClr val="FFC000"/>
                </a:solidFill>
              </a:rPr>
              <a:t> </a:t>
            </a:r>
            <a:r>
              <a:rPr lang="en-GB" sz="3200" dirty="0" err="1">
                <a:solidFill>
                  <a:srgbClr val="FFC000"/>
                </a:solidFill>
              </a:rPr>
              <a:t>Gleichung</a:t>
            </a:r>
            <a:r>
              <a:rPr lang="en-GB" sz="3200" dirty="0">
                <a:solidFill>
                  <a:srgbClr val="FFC000"/>
                </a:solidFill>
              </a:rPr>
              <a:t> </a:t>
            </a:r>
            <a:r>
              <a:rPr lang="en-GB" sz="3200" dirty="0" err="1">
                <a:solidFill>
                  <a:srgbClr val="FFC000"/>
                </a:solidFill>
              </a:rPr>
              <a:t>mit</a:t>
            </a:r>
            <a:r>
              <a:rPr lang="en-GB" sz="3200" dirty="0">
                <a:solidFill>
                  <a:srgbClr val="FFC000"/>
                </a:solidFill>
              </a:rPr>
              <a:t> einer </a:t>
            </a:r>
            <a:r>
              <a:rPr lang="en-GB" sz="3200" dirty="0" err="1">
                <a:solidFill>
                  <a:srgbClr val="FFC000"/>
                </a:solidFill>
              </a:rPr>
              <a:t>Variablen</a:t>
            </a:r>
            <a:r>
              <a:rPr lang="en-GB" sz="3200" dirty="0">
                <a:solidFill>
                  <a:srgbClr val="FFC000"/>
                </a:solidFill>
              </a:rPr>
              <a:t> kommen?</a:t>
            </a:r>
            <a:endParaRPr lang="en-DE" sz="3200" dirty="0">
              <a:solidFill>
                <a:srgbClr val="FFC000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CBF43D1-3C0D-3A73-0681-431810303828}"/>
              </a:ext>
            </a:extLst>
          </p:cNvPr>
          <p:cNvGrpSpPr/>
          <p:nvPr/>
        </p:nvGrpSpPr>
        <p:grpSpPr>
          <a:xfrm>
            <a:off x="2527095" y="2379450"/>
            <a:ext cx="130680" cy="240840"/>
            <a:chOff x="2527095" y="2379450"/>
            <a:chExt cx="130680" cy="240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DCF06041-6862-ED1A-306B-049C8650F928}"/>
                    </a:ext>
                  </a:extLst>
                </p14:cNvPr>
                <p14:cNvContentPartPr/>
                <p14:nvPr/>
              </p14:nvContentPartPr>
              <p14:xfrm>
                <a:off x="2539695" y="2381250"/>
                <a:ext cx="118080" cy="23904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DCF06041-6862-ED1A-306B-049C8650F928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2522055" y="2363250"/>
                  <a:ext cx="153720" cy="27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A199BDC2-C02A-3692-ED97-940BD345D16E}"/>
                    </a:ext>
                  </a:extLst>
                </p14:cNvPr>
                <p14:cNvContentPartPr/>
                <p14:nvPr/>
              </p14:nvContentPartPr>
              <p14:xfrm>
                <a:off x="2527095" y="2379450"/>
                <a:ext cx="54720" cy="11988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A199BDC2-C02A-3692-ED97-940BD345D16E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509455" y="2361810"/>
                  <a:ext cx="90360" cy="155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4F61C40-514E-228D-0B7E-284B6D4E12E6}"/>
              </a:ext>
            </a:extLst>
          </p:cNvPr>
          <p:cNvGrpSpPr/>
          <p:nvPr/>
        </p:nvGrpSpPr>
        <p:grpSpPr>
          <a:xfrm>
            <a:off x="2495415" y="2797050"/>
            <a:ext cx="146520" cy="270360"/>
            <a:chOff x="2495415" y="2797050"/>
            <a:chExt cx="146520" cy="270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D7F91741-6024-604C-45AE-A5314DB13350}"/>
                    </a:ext>
                  </a:extLst>
                </p14:cNvPr>
                <p14:cNvContentPartPr/>
                <p14:nvPr/>
              </p14:nvContentPartPr>
              <p14:xfrm>
                <a:off x="2513775" y="2797050"/>
                <a:ext cx="128160" cy="2703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D7F91741-6024-604C-45AE-A5314DB13350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496135" y="2779410"/>
                  <a:ext cx="163800" cy="30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15A8FEF7-07D8-8CE1-8EEE-84C7BE827A05}"/>
                    </a:ext>
                  </a:extLst>
                </p14:cNvPr>
                <p14:cNvContentPartPr/>
                <p14:nvPr/>
              </p14:nvContentPartPr>
              <p14:xfrm>
                <a:off x="2495415" y="2812890"/>
                <a:ext cx="86760" cy="12780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15A8FEF7-07D8-8CE1-8EEE-84C7BE827A05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477775" y="2795250"/>
                  <a:ext cx="122400" cy="1634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05757542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026697-D187-F7B0-0908-8B94BEAE87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1427645"/>
            <a:ext cx="10983548" cy="4897113"/>
          </a:xfrm>
        </p:spPr>
        <p:txBody>
          <a:bodyPr/>
          <a:lstStyle/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Eine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nach einer Variable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auflösen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Den anderen Term in die andere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einsetzen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neue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der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Ausgangsgleichungen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einsetzen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erhaltene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Lösungsmenge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notieren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DE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dirty="0" err="1"/>
              <a:t>Einsetzungsverfahren</a:t>
            </a:r>
            <a:endParaRPr lang="en-DE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46AB80F-75D4-4D03-2DEF-2812D1C0AA43}"/>
              </a:ext>
            </a:extLst>
          </p:cNvPr>
          <p:cNvGrpSpPr/>
          <p:nvPr/>
        </p:nvGrpSpPr>
        <p:grpSpPr>
          <a:xfrm>
            <a:off x="7762875" y="1208590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 dirty="0">
                    <a:solidFill>
                      <a:srgbClr val="FFC000"/>
                    </a:solidFill>
                  </a:endParaRPr>
                </a:p>
              </p:txBody>
            </p:sp>
          </mc:Choice>
          <mc:Fallback xmlns="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=4</m:t>
                        </m:r>
                      </m:oMath>
                    </m:oMathPara>
                  </a14:m>
                  <a:endParaRPr lang="en-DE" dirty="0">
                    <a:solidFill>
                      <a:srgbClr val="FFC000"/>
                    </a:solidFill>
                  </a:endParaRPr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9D62783-5CB9-7BF3-8877-F7D022968B9A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92FCDE5-C357-8541-FD18-24710C4F655F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4C3BA98-DA9E-F6B2-5676-4C4CD3478B87}"/>
              </a:ext>
            </a:extLst>
          </p:cNvPr>
          <p:cNvGrpSpPr/>
          <p:nvPr/>
        </p:nvGrpSpPr>
        <p:grpSpPr>
          <a:xfrm>
            <a:off x="7762875" y="2194729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4233" r="-4762" b="-26667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=4−2</m:t>
                        </m:r>
                        <m:r>
                          <a:rPr lang="en-GB" b="0" i="1" smtClean="0">
                            <a:solidFill>
                              <a:schemeClr val="tx1">
                                <a:lumMod val="85000"/>
                                <a:lumOff val="1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DE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4762" r="-3704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1324912-13A4-55CD-C5B5-C152DE12CDF2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0BBB643-A266-8F25-6245-BA713815E53D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/>
              <p:nvPr/>
            </p:nvSpPr>
            <p:spPr>
              <a:xfrm>
                <a:off x="7607602" y="3205893"/>
                <a:ext cx="18718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+(4−2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)=5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602" y="3205893"/>
                <a:ext cx="1871859" cy="276999"/>
              </a:xfrm>
              <a:prstGeom prst="rect">
                <a:avLst/>
              </a:prstGeom>
              <a:blipFill>
                <a:blip r:embed="rId6"/>
                <a:stretch>
                  <a:fillRect l="-2606" t="-2222" r="-2606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/>
              <p:nvPr/>
            </p:nvSpPr>
            <p:spPr>
              <a:xfrm>
                <a:off x="7967764" y="3609134"/>
                <a:ext cx="1016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+4=5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64" y="3609134"/>
                <a:ext cx="1016880" cy="276999"/>
              </a:xfrm>
              <a:prstGeom prst="rect">
                <a:avLst/>
              </a:prstGeom>
              <a:blipFill>
                <a:blip r:embed="rId7"/>
                <a:stretch>
                  <a:fillRect l="-2994" r="-5389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/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/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=4−2(1)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blipFill>
                <a:blip r:embed="rId9"/>
                <a:stretch>
                  <a:fillRect l="-4091" t="-2222" r="-636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/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blipFill>
                <a:blip r:embed="rId1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/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blipFill>
                <a:blip r:embed="rId11"/>
                <a:stretch>
                  <a:fillRect l="-4124" t="-4444" r="-7732" b="-377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533918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026697-D187-F7B0-0908-8B94BEAE87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1427645"/>
            <a:ext cx="10983548" cy="4897113"/>
          </a:xfrm>
        </p:spPr>
        <p:txBody>
          <a:bodyPr/>
          <a:lstStyle/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rgbClr val="FFC000"/>
                </a:solidFill>
              </a:rPr>
              <a:t>Eine </a:t>
            </a:r>
            <a:r>
              <a:rPr lang="en-GB" sz="1800" dirty="0" err="1">
                <a:solidFill>
                  <a:srgbClr val="FFC000"/>
                </a:solidFill>
              </a:rPr>
              <a:t>Gleichung</a:t>
            </a:r>
            <a:r>
              <a:rPr lang="en-GB" sz="1800" dirty="0">
                <a:solidFill>
                  <a:srgbClr val="FFC000"/>
                </a:solidFill>
              </a:rPr>
              <a:t> nach einer Variable </a:t>
            </a:r>
            <a:r>
              <a:rPr lang="en-GB" sz="1800" dirty="0" err="1">
                <a:solidFill>
                  <a:srgbClr val="FFC000"/>
                </a:solidFill>
              </a:rPr>
              <a:t>auflösen</a:t>
            </a:r>
            <a:r>
              <a:rPr lang="en-GB" sz="1800" dirty="0">
                <a:solidFill>
                  <a:srgbClr val="FFC000"/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Den anderen Term in die andere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einsetzen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neue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der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Ausgangsgleichungen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einsetzen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erhaltene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Lösungsmenge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notieren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DE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dirty="0" err="1"/>
              <a:t>Einsetzungsverfahren</a:t>
            </a:r>
            <a:endParaRPr lang="en-DE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46AB80F-75D4-4D03-2DEF-2812D1C0AA43}"/>
              </a:ext>
            </a:extLst>
          </p:cNvPr>
          <p:cNvGrpSpPr/>
          <p:nvPr/>
        </p:nvGrpSpPr>
        <p:grpSpPr>
          <a:xfrm>
            <a:off x="7762875" y="1208590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 dirty="0"/>
                </a:p>
              </p:txBody>
            </p:sp>
          </mc:Choice>
          <mc:Fallback xmlns="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=4</m:t>
                        </m:r>
                      </m:oMath>
                    </m:oMathPara>
                  </a14:m>
                  <a:endParaRPr lang="en-DE" dirty="0"/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9D62783-5CB9-7BF3-8877-F7D022968B9A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92FCDE5-C357-8541-FD18-24710C4F655F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4C3BA98-DA9E-F6B2-5676-4C4CD3478B87}"/>
              </a:ext>
            </a:extLst>
          </p:cNvPr>
          <p:cNvGrpSpPr/>
          <p:nvPr/>
        </p:nvGrpSpPr>
        <p:grpSpPr>
          <a:xfrm>
            <a:off x="7762875" y="2194729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 dirty="0">
                    <a:solidFill>
                      <a:srgbClr val="FFC000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4233" r="-4762" b="-26667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=4−2</m:t>
                        </m:r>
                        <m:r>
                          <a:rPr lang="en-GB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DE" dirty="0">
                    <a:solidFill>
                      <a:srgbClr val="FFC000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4762" r="-3704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1324912-13A4-55CD-C5B5-C152DE12CDF2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0BBB643-A266-8F25-6245-BA713815E53D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/>
              <p:nvPr/>
            </p:nvSpPr>
            <p:spPr>
              <a:xfrm>
                <a:off x="7607602" y="3205893"/>
                <a:ext cx="18718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+(4−2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)=5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602" y="3205893"/>
                <a:ext cx="1871859" cy="276999"/>
              </a:xfrm>
              <a:prstGeom prst="rect">
                <a:avLst/>
              </a:prstGeom>
              <a:blipFill>
                <a:blip r:embed="rId6"/>
                <a:stretch>
                  <a:fillRect l="-2606" t="-2222" r="-2606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/>
              <p:nvPr/>
            </p:nvSpPr>
            <p:spPr>
              <a:xfrm>
                <a:off x="7967764" y="3609134"/>
                <a:ext cx="1016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+4=5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64" y="3609134"/>
                <a:ext cx="1016880" cy="276999"/>
              </a:xfrm>
              <a:prstGeom prst="rect">
                <a:avLst/>
              </a:prstGeom>
              <a:blipFill>
                <a:blip r:embed="rId7"/>
                <a:stretch>
                  <a:fillRect l="-2994" r="-5389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/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/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=4−2(1)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blipFill>
                <a:blip r:embed="rId9"/>
                <a:stretch>
                  <a:fillRect l="-4091" t="-2222" r="-636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/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blipFill>
                <a:blip r:embed="rId1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/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blipFill>
                <a:blip r:embed="rId11"/>
                <a:stretch>
                  <a:fillRect l="-4124" t="-4444" r="-7732" b="-377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row: Curved Right 4">
            <a:extLst>
              <a:ext uri="{FF2B5EF4-FFF2-40B4-BE49-F238E27FC236}">
                <a16:creationId xmlns:a16="http://schemas.microsoft.com/office/drawing/2014/main" id="{D03156BB-B8F7-9DDC-2122-5B7347380BDD}"/>
              </a:ext>
            </a:extLst>
          </p:cNvPr>
          <p:cNvSpPr/>
          <p:nvPr/>
        </p:nvSpPr>
        <p:spPr>
          <a:xfrm>
            <a:off x="6733861" y="1512449"/>
            <a:ext cx="867746" cy="1122616"/>
          </a:xfrm>
          <a:prstGeom prst="curvedRightArrow">
            <a:avLst>
              <a:gd name="adj1" fmla="val 3148"/>
              <a:gd name="adj2" fmla="val 22922"/>
              <a:gd name="adj3" fmla="val 23925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EA741EC-3F0F-6658-077F-C73F5B0A4E36}"/>
                  </a:ext>
                </a:extLst>
              </p:cNvPr>
              <p:cNvSpPr txBox="1"/>
              <p:nvPr/>
            </p:nvSpPr>
            <p:spPr>
              <a:xfrm>
                <a:off x="6081102" y="1901270"/>
                <a:ext cx="4846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EA741EC-3F0F-6658-077F-C73F5B0A4E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1102" y="1901270"/>
                <a:ext cx="484683" cy="276999"/>
              </a:xfrm>
              <a:prstGeom prst="rect">
                <a:avLst/>
              </a:prstGeom>
              <a:blipFill>
                <a:blip r:embed="rId12"/>
                <a:stretch>
                  <a:fillRect l="-2532" r="-10127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8631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026697-D187-F7B0-0908-8B94BEAE87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1427645"/>
            <a:ext cx="10983548" cy="4897113"/>
          </a:xfrm>
        </p:spPr>
        <p:txBody>
          <a:bodyPr/>
          <a:lstStyle/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Eine </a:t>
            </a:r>
            <a:r>
              <a:rPr lang="en-GB" sz="1800" dirty="0" err="1"/>
              <a:t>Gleichung</a:t>
            </a:r>
            <a:r>
              <a:rPr lang="en-GB" sz="1800" dirty="0"/>
              <a:t> nach einer Variable </a:t>
            </a:r>
            <a:r>
              <a:rPr lang="en-GB" sz="1800" dirty="0" err="1"/>
              <a:t>auflösen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rgbClr val="FFC000"/>
                </a:solidFill>
              </a:rPr>
              <a:t>Den anderen Term in die andere </a:t>
            </a:r>
            <a:r>
              <a:rPr lang="en-GB" sz="1800" dirty="0" err="1">
                <a:solidFill>
                  <a:srgbClr val="FFC000"/>
                </a:solidFill>
              </a:rPr>
              <a:t>Gleichung</a:t>
            </a:r>
            <a:r>
              <a:rPr lang="en-GB" sz="1800" dirty="0">
                <a:solidFill>
                  <a:srgbClr val="FFC000"/>
                </a:solidFill>
              </a:rPr>
              <a:t> </a:t>
            </a:r>
            <a:r>
              <a:rPr lang="en-GB" sz="1800" dirty="0" err="1">
                <a:solidFill>
                  <a:srgbClr val="FFC000"/>
                </a:solidFill>
              </a:rPr>
              <a:t>einsetzen</a:t>
            </a:r>
            <a:r>
              <a:rPr lang="en-GB" sz="1800" dirty="0">
                <a:solidFill>
                  <a:srgbClr val="FFC000"/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neue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der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Ausgangsgleichungen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einsetzen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erhaltene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Lösungsmenge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notieren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DE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dirty="0" err="1"/>
              <a:t>Einsetzungsverfahren</a:t>
            </a:r>
            <a:endParaRPr lang="en-DE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46AB80F-75D4-4D03-2DEF-2812D1C0AA43}"/>
              </a:ext>
            </a:extLst>
          </p:cNvPr>
          <p:cNvGrpSpPr/>
          <p:nvPr/>
        </p:nvGrpSpPr>
        <p:grpSpPr>
          <a:xfrm>
            <a:off x="7762875" y="1208590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 dirty="0"/>
                </a:p>
              </p:txBody>
            </p:sp>
          </mc:Choice>
          <mc:Fallback xmlns="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=4</m:t>
                        </m:r>
                      </m:oMath>
                    </m:oMathPara>
                  </a14:m>
                  <a:endParaRPr lang="en-DE" dirty="0"/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9D62783-5CB9-7BF3-8877-F7D022968B9A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92FCDE5-C357-8541-FD18-24710C4F655F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4C3BA98-DA9E-F6B2-5676-4C4CD3478B87}"/>
              </a:ext>
            </a:extLst>
          </p:cNvPr>
          <p:cNvGrpSpPr/>
          <p:nvPr/>
        </p:nvGrpSpPr>
        <p:grpSpPr>
          <a:xfrm>
            <a:off x="7762875" y="2194729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4233" r="-4762" b="-26667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=4−2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4762" r="-3704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1324912-13A4-55CD-C5B5-C152DE12CDF2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0BBB643-A266-8F25-6245-BA713815E53D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/>
              <p:nvPr/>
            </p:nvSpPr>
            <p:spPr>
              <a:xfrm>
                <a:off x="7607602" y="3205893"/>
                <a:ext cx="18718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+(4−2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)=5</m:t>
                      </m:r>
                    </m:oMath>
                  </m:oMathPara>
                </a14:m>
                <a:endParaRPr lang="en-DE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602" y="3205893"/>
                <a:ext cx="1871859" cy="276999"/>
              </a:xfrm>
              <a:prstGeom prst="rect">
                <a:avLst/>
              </a:prstGeom>
              <a:blipFill>
                <a:blip r:embed="rId6"/>
                <a:stretch>
                  <a:fillRect l="-2606" t="-2222" r="-2606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/>
              <p:nvPr/>
            </p:nvSpPr>
            <p:spPr>
              <a:xfrm>
                <a:off x="7967764" y="3609134"/>
                <a:ext cx="1016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+4=5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64" y="3609134"/>
                <a:ext cx="1016880" cy="276999"/>
              </a:xfrm>
              <a:prstGeom prst="rect">
                <a:avLst/>
              </a:prstGeom>
              <a:blipFill>
                <a:blip r:embed="rId7"/>
                <a:stretch>
                  <a:fillRect l="-2994" r="-5389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/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/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=4−2(1)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blipFill>
                <a:blip r:embed="rId9"/>
                <a:stretch>
                  <a:fillRect l="-4091" t="-2222" r="-636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/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blipFill>
                <a:blip r:embed="rId1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/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blipFill>
                <a:blip r:embed="rId11"/>
                <a:stretch>
                  <a:fillRect l="-4124" t="-4444" r="-7732" b="-377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06D0B572-72DA-A716-CE9F-6F315AB3D35C}"/>
              </a:ext>
            </a:extLst>
          </p:cNvPr>
          <p:cNvSpPr/>
          <p:nvPr/>
        </p:nvSpPr>
        <p:spPr>
          <a:xfrm>
            <a:off x="8357413" y="2173030"/>
            <a:ext cx="256244" cy="300027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B26FF5-C081-D147-F076-CEFD202427F4}"/>
              </a:ext>
            </a:extLst>
          </p:cNvPr>
          <p:cNvSpPr/>
          <p:nvPr/>
        </p:nvSpPr>
        <p:spPr>
          <a:xfrm>
            <a:off x="8302019" y="2481059"/>
            <a:ext cx="758006" cy="30002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Arrow: Curved Right 7">
            <a:extLst>
              <a:ext uri="{FF2B5EF4-FFF2-40B4-BE49-F238E27FC236}">
                <a16:creationId xmlns:a16="http://schemas.microsoft.com/office/drawing/2014/main" id="{8E2AF1B2-2D43-6E30-B04B-CBB8F54BECCB}"/>
              </a:ext>
            </a:extLst>
          </p:cNvPr>
          <p:cNvSpPr/>
          <p:nvPr/>
        </p:nvSpPr>
        <p:spPr>
          <a:xfrm rot="10800000">
            <a:off x="9131828" y="2240121"/>
            <a:ext cx="320891" cy="465091"/>
          </a:xfrm>
          <a:prstGeom prst="curvedRightArrow">
            <a:avLst>
              <a:gd name="adj1" fmla="val 10724"/>
              <a:gd name="adj2" fmla="val 50664"/>
              <a:gd name="adj3" fmla="val 28378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249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rrow: Curved Right 7">
            <a:extLst>
              <a:ext uri="{FF2B5EF4-FFF2-40B4-BE49-F238E27FC236}">
                <a16:creationId xmlns:a16="http://schemas.microsoft.com/office/drawing/2014/main" id="{FA910259-F17D-8E86-2F87-BBC77466920F}"/>
              </a:ext>
            </a:extLst>
          </p:cNvPr>
          <p:cNvSpPr/>
          <p:nvPr/>
        </p:nvSpPr>
        <p:spPr>
          <a:xfrm>
            <a:off x="7090309" y="3762763"/>
            <a:ext cx="417035" cy="489421"/>
          </a:xfrm>
          <a:prstGeom prst="curvedRightArrow">
            <a:avLst>
              <a:gd name="adj1" fmla="val 4307"/>
              <a:gd name="adj2" fmla="val 33850"/>
              <a:gd name="adj3" fmla="val 23925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026697-D187-F7B0-0908-8B94BEAE87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1427645"/>
            <a:ext cx="10983548" cy="4897113"/>
          </a:xfrm>
        </p:spPr>
        <p:txBody>
          <a:bodyPr/>
          <a:lstStyle/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Eine </a:t>
            </a:r>
            <a:r>
              <a:rPr lang="en-GB" sz="1800" dirty="0" err="1"/>
              <a:t>Gleichung</a:t>
            </a:r>
            <a:r>
              <a:rPr lang="en-GB" sz="1800" dirty="0"/>
              <a:t> nach einer Variable </a:t>
            </a:r>
            <a:r>
              <a:rPr lang="en-GB" sz="1800" dirty="0" err="1"/>
              <a:t>auflösen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Den anderen Term in die andere </a:t>
            </a:r>
            <a:r>
              <a:rPr lang="en-GB" sz="1800" dirty="0" err="1"/>
              <a:t>Gleichung</a:t>
            </a:r>
            <a:r>
              <a:rPr lang="en-GB" sz="1800" dirty="0"/>
              <a:t> </a:t>
            </a:r>
            <a:r>
              <a:rPr lang="en-GB" sz="1800" dirty="0" err="1"/>
              <a:t>einsetzen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rgbClr val="FFC000"/>
                </a:solidFill>
              </a:rPr>
              <a:t>Die </a:t>
            </a:r>
            <a:r>
              <a:rPr lang="en-GB" sz="1800" dirty="0" err="1">
                <a:solidFill>
                  <a:srgbClr val="FFC000"/>
                </a:solidFill>
              </a:rPr>
              <a:t>neue</a:t>
            </a:r>
            <a:r>
              <a:rPr lang="en-GB" sz="1800" dirty="0">
                <a:solidFill>
                  <a:srgbClr val="FFC000"/>
                </a:solidFill>
              </a:rPr>
              <a:t> </a:t>
            </a:r>
            <a:r>
              <a:rPr lang="en-GB" sz="1800" dirty="0" err="1">
                <a:solidFill>
                  <a:srgbClr val="FFC000"/>
                </a:solidFill>
              </a:rPr>
              <a:t>Gleichung</a:t>
            </a:r>
            <a:r>
              <a:rPr lang="en-GB" sz="1800" dirty="0">
                <a:solidFill>
                  <a:srgbClr val="FFC000"/>
                </a:solidFill>
              </a:rPr>
              <a:t> </a:t>
            </a:r>
            <a:r>
              <a:rPr lang="en-GB" sz="1800" dirty="0" err="1">
                <a:solidFill>
                  <a:srgbClr val="FFC000"/>
                </a:solidFill>
              </a:rPr>
              <a:t>lösen</a:t>
            </a:r>
            <a:r>
              <a:rPr lang="en-GB" sz="1800" dirty="0">
                <a:solidFill>
                  <a:srgbClr val="FFC000"/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der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Ausgangsgleichungen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einsetzen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erhaltene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Lösungsmenge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notieren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DE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dirty="0" err="1"/>
              <a:t>Einsetzungsverfahren</a:t>
            </a:r>
            <a:endParaRPr lang="en-DE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46AB80F-75D4-4D03-2DEF-2812D1C0AA43}"/>
              </a:ext>
            </a:extLst>
          </p:cNvPr>
          <p:cNvGrpSpPr/>
          <p:nvPr/>
        </p:nvGrpSpPr>
        <p:grpSpPr>
          <a:xfrm>
            <a:off x="7762875" y="1208590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 dirty="0"/>
                </a:p>
              </p:txBody>
            </p:sp>
          </mc:Choice>
          <mc:Fallback xmlns="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=4</m:t>
                        </m:r>
                      </m:oMath>
                    </m:oMathPara>
                  </a14:m>
                  <a:endParaRPr lang="en-DE" dirty="0"/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9D62783-5CB9-7BF3-8877-F7D022968B9A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92FCDE5-C357-8541-FD18-24710C4F655F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4C3BA98-DA9E-F6B2-5676-4C4CD3478B87}"/>
              </a:ext>
            </a:extLst>
          </p:cNvPr>
          <p:cNvGrpSpPr/>
          <p:nvPr/>
        </p:nvGrpSpPr>
        <p:grpSpPr>
          <a:xfrm>
            <a:off x="7762875" y="2194729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4233" r="-4762" b="-26667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=4−2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4762" r="-3704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1324912-13A4-55CD-C5B5-C152DE12CDF2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0BBB643-A266-8F25-6245-BA713815E53D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/>
              <p:nvPr/>
            </p:nvSpPr>
            <p:spPr>
              <a:xfrm>
                <a:off x="7607602" y="3205893"/>
                <a:ext cx="18718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+(4−2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)=5</m:t>
                      </m:r>
                    </m:oMath>
                  </m:oMathPara>
                </a14:m>
                <a:endParaRPr lang="en-DE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602" y="3205893"/>
                <a:ext cx="1871859" cy="276999"/>
              </a:xfrm>
              <a:prstGeom prst="rect">
                <a:avLst/>
              </a:prstGeom>
              <a:blipFill>
                <a:blip r:embed="rId6"/>
                <a:stretch>
                  <a:fillRect l="-2606" t="-2222" r="-2606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/>
              <p:nvPr/>
            </p:nvSpPr>
            <p:spPr>
              <a:xfrm>
                <a:off x="7967764" y="3609134"/>
                <a:ext cx="1016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+4=5</m:t>
                      </m:r>
                    </m:oMath>
                  </m:oMathPara>
                </a14:m>
                <a:endParaRPr lang="en-DE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64" y="3609134"/>
                <a:ext cx="1016880" cy="276999"/>
              </a:xfrm>
              <a:prstGeom prst="rect">
                <a:avLst/>
              </a:prstGeom>
              <a:blipFill>
                <a:blip r:embed="rId7"/>
                <a:stretch>
                  <a:fillRect l="-2994" r="-5389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/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/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=4−2(1)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blipFill>
                <a:blip r:embed="rId9"/>
                <a:stretch>
                  <a:fillRect l="-4091" t="-2222" r="-636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/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blipFill>
                <a:blip r:embed="rId1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/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blipFill>
                <a:blip r:embed="rId11"/>
                <a:stretch>
                  <a:fillRect l="-4124" t="-4444" r="-7732" b="-377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row: Curved Right 4">
            <a:extLst>
              <a:ext uri="{FF2B5EF4-FFF2-40B4-BE49-F238E27FC236}">
                <a16:creationId xmlns:a16="http://schemas.microsoft.com/office/drawing/2014/main" id="{0454380A-20A8-4133-081E-D8FCE2F3DAD9}"/>
              </a:ext>
            </a:extLst>
          </p:cNvPr>
          <p:cNvSpPr/>
          <p:nvPr/>
        </p:nvSpPr>
        <p:spPr>
          <a:xfrm>
            <a:off x="7109926" y="3344392"/>
            <a:ext cx="417035" cy="489421"/>
          </a:xfrm>
          <a:prstGeom prst="curvedRightArrow">
            <a:avLst>
              <a:gd name="adj1" fmla="val 4307"/>
              <a:gd name="adj2" fmla="val 33850"/>
              <a:gd name="adj3" fmla="val 23925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C789117-DF8D-D65E-DA48-6E6406708907}"/>
                  </a:ext>
                </a:extLst>
              </p:cNvPr>
              <p:cNvSpPr txBox="1"/>
              <p:nvPr/>
            </p:nvSpPr>
            <p:spPr>
              <a:xfrm>
                <a:off x="6775871" y="3415459"/>
                <a:ext cx="1958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DE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C789117-DF8D-D65E-DA48-6E64067089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5871" y="3415459"/>
                <a:ext cx="195823" cy="276999"/>
              </a:xfrm>
              <a:prstGeom prst="rect">
                <a:avLst/>
              </a:prstGeom>
              <a:blipFill>
                <a:blip r:embed="rId12"/>
                <a:stretch>
                  <a:fillRect l="-31250" r="-25000" b="-652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7D6BD9C-1AF2-4CCD-430B-B406202E290E}"/>
                  </a:ext>
                </a:extLst>
              </p:cNvPr>
              <p:cNvSpPr txBox="1"/>
              <p:nvPr/>
            </p:nvSpPr>
            <p:spPr>
              <a:xfrm>
                <a:off x="6710534" y="3833830"/>
                <a:ext cx="3542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DE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7D6BD9C-1AF2-4CCD-430B-B406202E29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0534" y="3833830"/>
                <a:ext cx="354264" cy="276999"/>
              </a:xfrm>
              <a:prstGeom prst="rect">
                <a:avLst/>
              </a:prstGeom>
              <a:blipFill>
                <a:blip r:embed="rId13"/>
                <a:stretch>
                  <a:fillRect l="-3448" r="-15517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3180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026697-D187-F7B0-0908-8B94BEAE87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1427645"/>
            <a:ext cx="10983548" cy="4897113"/>
          </a:xfrm>
        </p:spPr>
        <p:txBody>
          <a:bodyPr/>
          <a:lstStyle/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Eine </a:t>
            </a:r>
            <a:r>
              <a:rPr lang="en-GB" sz="1800" dirty="0" err="1"/>
              <a:t>Gleichung</a:t>
            </a:r>
            <a:r>
              <a:rPr lang="en-GB" sz="1800" dirty="0"/>
              <a:t> nach einer Variable </a:t>
            </a:r>
            <a:r>
              <a:rPr lang="en-GB" sz="1800" dirty="0" err="1"/>
              <a:t>auflösen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Den anderen Term in die andere </a:t>
            </a:r>
            <a:r>
              <a:rPr lang="en-GB" sz="1800" dirty="0" err="1"/>
              <a:t>Gleichung</a:t>
            </a:r>
            <a:r>
              <a:rPr lang="en-GB" sz="1800" dirty="0"/>
              <a:t> </a:t>
            </a:r>
            <a:r>
              <a:rPr lang="en-GB" sz="1800" dirty="0" err="1"/>
              <a:t>einsetzen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/>
              <a:t>Die </a:t>
            </a:r>
            <a:r>
              <a:rPr lang="en-GB" sz="1800" dirty="0" err="1"/>
              <a:t>neue</a:t>
            </a:r>
            <a:r>
              <a:rPr lang="en-GB" sz="1800" dirty="0"/>
              <a:t> </a:t>
            </a:r>
            <a:r>
              <a:rPr lang="en-GB" sz="1800" dirty="0" err="1"/>
              <a:t>Gleichung</a:t>
            </a:r>
            <a:r>
              <a:rPr lang="en-GB" sz="1800" dirty="0"/>
              <a:t> </a:t>
            </a:r>
            <a:r>
              <a:rPr lang="en-GB" sz="1800" dirty="0" err="1"/>
              <a:t>lösen</a:t>
            </a:r>
            <a:r>
              <a:rPr lang="en-GB" sz="1800" dirty="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rgbClr val="FFC000"/>
                </a:solidFill>
              </a:rPr>
              <a:t>Die </a:t>
            </a:r>
            <a:r>
              <a:rPr lang="en-GB" sz="1800" dirty="0" err="1">
                <a:solidFill>
                  <a:srgbClr val="FFC000"/>
                </a:solidFill>
              </a:rPr>
              <a:t>Lösung</a:t>
            </a:r>
            <a:r>
              <a:rPr lang="en-GB" sz="1800" dirty="0">
                <a:solidFill>
                  <a:srgbClr val="FFC000"/>
                </a:solidFill>
              </a:rPr>
              <a:t> in </a:t>
            </a:r>
            <a:r>
              <a:rPr lang="en-GB" sz="1800" dirty="0" err="1">
                <a:solidFill>
                  <a:srgbClr val="FFC000"/>
                </a:solidFill>
              </a:rPr>
              <a:t>eine</a:t>
            </a:r>
            <a:r>
              <a:rPr lang="en-GB" sz="1800" dirty="0">
                <a:solidFill>
                  <a:srgbClr val="FFC000"/>
                </a:solidFill>
              </a:rPr>
              <a:t> der </a:t>
            </a:r>
            <a:r>
              <a:rPr lang="en-GB" sz="1800" dirty="0" err="1">
                <a:solidFill>
                  <a:srgbClr val="FFC000"/>
                </a:solidFill>
              </a:rPr>
              <a:t>Ausgangsgleichungen</a:t>
            </a:r>
            <a:r>
              <a:rPr lang="en-GB" sz="1800" dirty="0">
                <a:solidFill>
                  <a:srgbClr val="FFC000"/>
                </a:solidFill>
              </a:rPr>
              <a:t> </a:t>
            </a:r>
            <a:r>
              <a:rPr lang="en-GB" sz="1800" dirty="0" err="1">
                <a:solidFill>
                  <a:srgbClr val="FFC000"/>
                </a:solidFill>
              </a:rPr>
              <a:t>einsetzen</a:t>
            </a:r>
            <a:r>
              <a:rPr lang="en-GB" sz="1800" dirty="0">
                <a:solidFill>
                  <a:srgbClr val="FFC000"/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erhaltene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Lösungsmenge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notieren</a:t>
            </a:r>
            <a:r>
              <a:rPr lang="en-GB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DE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dirty="0" err="1"/>
              <a:t>Einsetzungsverfahren</a:t>
            </a:r>
            <a:endParaRPr lang="en-DE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46AB80F-75D4-4D03-2DEF-2812D1C0AA43}"/>
              </a:ext>
            </a:extLst>
          </p:cNvPr>
          <p:cNvGrpSpPr/>
          <p:nvPr/>
        </p:nvGrpSpPr>
        <p:grpSpPr>
          <a:xfrm>
            <a:off x="7762875" y="1208590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 dirty="0"/>
                </a:p>
              </p:txBody>
            </p:sp>
          </mc:Choice>
          <mc:Fallback xmlns="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=4</m:t>
                        </m:r>
                      </m:oMath>
                    </m:oMathPara>
                  </a14:m>
                  <a:endParaRPr lang="en-DE" dirty="0"/>
                </a:p>
              </p:txBody>
            </p:sp>
          </mc:Choice>
          <mc:Fallback xmlns="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9D62783-5CB9-7BF3-8877-F7D022968B9A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92FCDE5-C357-8541-FD18-24710C4F655F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4C3BA98-DA9E-F6B2-5676-4C4CD3478B87}"/>
              </a:ext>
            </a:extLst>
          </p:cNvPr>
          <p:cNvGrpSpPr/>
          <p:nvPr/>
        </p:nvGrpSpPr>
        <p:grpSpPr>
          <a:xfrm>
            <a:off x="7762875" y="2194729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4233" r="-4762" b="-26667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=4−2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DE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4762" r="-3704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1324912-13A4-55CD-C5B5-C152DE12CDF2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0BBB643-A266-8F25-6245-BA713815E53D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/>
              <p:nvPr/>
            </p:nvSpPr>
            <p:spPr>
              <a:xfrm>
                <a:off x="7607602" y="3205893"/>
                <a:ext cx="18718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+(4−2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)=5</m:t>
                      </m:r>
                    </m:oMath>
                  </m:oMathPara>
                </a14:m>
                <a:endParaRPr lang="en-DE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602" y="3205893"/>
                <a:ext cx="1871859" cy="276999"/>
              </a:xfrm>
              <a:prstGeom prst="rect">
                <a:avLst/>
              </a:prstGeom>
              <a:blipFill>
                <a:blip r:embed="rId6"/>
                <a:stretch>
                  <a:fillRect l="-2606" t="-2222" r="-2606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/>
              <p:nvPr/>
            </p:nvSpPr>
            <p:spPr>
              <a:xfrm>
                <a:off x="7967764" y="3609134"/>
                <a:ext cx="1016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+4=5</m:t>
                      </m:r>
                    </m:oMath>
                  </m:oMathPara>
                </a14:m>
                <a:endParaRPr lang="en-DE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64" y="3609134"/>
                <a:ext cx="1016880" cy="276999"/>
              </a:xfrm>
              <a:prstGeom prst="rect">
                <a:avLst/>
              </a:prstGeom>
              <a:blipFill>
                <a:blip r:embed="rId7"/>
                <a:stretch>
                  <a:fillRect l="-2994" r="-5389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/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/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=4−2(1)</m:t>
                      </m:r>
                    </m:oMath>
                  </m:oMathPara>
                </a14:m>
                <a:endParaRPr lang="en-DE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blipFill>
                <a:blip r:embed="rId9"/>
                <a:stretch>
                  <a:fillRect l="-4091" t="-2222" r="-636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/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blipFill>
                <a:blip r:embed="rId1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/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blipFill>
                <a:blip r:embed="rId11"/>
                <a:stretch>
                  <a:fillRect l="-4124" t="-4444" r="-7732" b="-377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703638A8-BE1E-55CD-498D-72E12E643924}"/>
              </a:ext>
            </a:extLst>
          </p:cNvPr>
          <p:cNvSpPr/>
          <p:nvPr/>
        </p:nvSpPr>
        <p:spPr>
          <a:xfrm>
            <a:off x="8837108" y="2519781"/>
            <a:ext cx="204256" cy="239220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BB5269-2D80-7B80-0F04-1CB978BDC0FE}"/>
              </a:ext>
            </a:extLst>
          </p:cNvPr>
          <p:cNvSpPr/>
          <p:nvPr/>
        </p:nvSpPr>
        <p:spPr>
          <a:xfrm>
            <a:off x="8060440" y="3979686"/>
            <a:ext cx="758006" cy="30002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Arrow: Curved Right 7">
            <a:extLst>
              <a:ext uri="{FF2B5EF4-FFF2-40B4-BE49-F238E27FC236}">
                <a16:creationId xmlns:a16="http://schemas.microsoft.com/office/drawing/2014/main" id="{54FC8AC3-04AD-B96E-011D-3B6AF46CE22D}"/>
              </a:ext>
            </a:extLst>
          </p:cNvPr>
          <p:cNvSpPr/>
          <p:nvPr/>
        </p:nvSpPr>
        <p:spPr>
          <a:xfrm rot="10800000">
            <a:off x="9142173" y="2471728"/>
            <a:ext cx="1016878" cy="1750772"/>
          </a:xfrm>
          <a:prstGeom prst="curvedRightArrow">
            <a:avLst>
              <a:gd name="adj1" fmla="val 3229"/>
              <a:gd name="adj2" fmla="val 31244"/>
              <a:gd name="adj3" fmla="val 24708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509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777</Words>
  <Application>Microsoft Office PowerPoint</Application>
  <PresentationFormat>Breitbild</PresentationFormat>
  <Paragraphs>149</Paragraphs>
  <Slides>14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5" baseType="lpstr">
      <vt:lpstr>Youtube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220</cp:revision>
  <dcterms:created xsi:type="dcterms:W3CDTF">2022-12-22T20:26:39Z</dcterms:created>
  <dcterms:modified xsi:type="dcterms:W3CDTF">2024-01-23T09:01:05Z</dcterms:modified>
</cp:coreProperties>
</file>