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74" r:id="rId3"/>
    <p:sldId id="303" r:id="rId4"/>
    <p:sldId id="286" r:id="rId5"/>
    <p:sldId id="299" r:id="rId6"/>
    <p:sldId id="306" r:id="rId7"/>
    <p:sldId id="307" r:id="rId8"/>
    <p:sldId id="308" r:id="rId9"/>
    <p:sldId id="309" r:id="rId10"/>
    <p:sldId id="291" r:id="rId11"/>
    <p:sldId id="292" r:id="rId12"/>
    <p:sldId id="310" r:id="rId13"/>
    <p:sldId id="311" r:id="rId14"/>
    <p:sldId id="293" r:id="rId15"/>
    <p:sldId id="302" r:id="rId16"/>
  </p:sldIdLst>
  <p:sldSz cx="12192000" cy="6858000"/>
  <p:notesSz cx="6858000" cy="9144000"/>
  <p:defaultTextStyle>
    <a:defPPr>
      <a:defRPr lang="en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D2504"/>
    <a:srgbClr val="010201"/>
    <a:srgbClr val="99B7AE"/>
    <a:srgbClr val="00B050"/>
    <a:srgbClr val="FF0000"/>
    <a:srgbClr val="00B0F0"/>
    <a:srgbClr val="4472C4"/>
    <a:srgbClr val="ED7D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B559DA9-9234-4508-A5B2-52F0929E3556}" v="7" dt="2026-08-20T19:53:27.7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404" autoAdjust="0"/>
    <p:restoredTop sz="94660"/>
  </p:normalViewPr>
  <p:slideViewPr>
    <p:cSldViewPr snapToGrid="0">
      <p:cViewPr>
        <p:scale>
          <a:sx n="100" d="100"/>
          <a:sy n="100" d="100"/>
        </p:scale>
        <p:origin x="966" y="31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els, Patrick" userId="ba666de4-0d21-43a6-8e66-51a18aae1b4a" providerId="ADAL" clId="{133AA99A-5491-4DE5-9695-40E01B78DF6F}"/>
    <pc:docChg chg="undo custSel addSld delSld modSld">
      <pc:chgData name="Abels, Patrick" userId="ba666de4-0d21-43a6-8e66-51a18aae1b4a" providerId="ADAL" clId="{133AA99A-5491-4DE5-9695-40E01B78DF6F}" dt="2026-08-20T19:59:09.773" v="1093" actId="1076"/>
      <pc:docMkLst>
        <pc:docMk/>
      </pc:docMkLst>
      <pc:sldChg chg="addSp modSp mod">
        <pc:chgData name="Abels, Patrick" userId="ba666de4-0d21-43a6-8e66-51a18aae1b4a" providerId="ADAL" clId="{133AA99A-5491-4DE5-9695-40E01B78DF6F}" dt="2026-08-20T19:43:33.389" v="692" actId="1076"/>
        <pc:sldMkLst>
          <pc:docMk/>
          <pc:sldMk cId="1306728353" sldId="274"/>
        </pc:sldMkLst>
        <pc:spChg chg="mod">
          <ac:chgData name="Abels, Patrick" userId="ba666de4-0d21-43a6-8e66-51a18aae1b4a" providerId="ADAL" clId="{133AA99A-5491-4DE5-9695-40E01B78DF6F}" dt="2026-08-20T19:41:44.166" v="670" actId="20577"/>
          <ac:spMkLst>
            <pc:docMk/>
            <pc:sldMk cId="1306728353" sldId="274"/>
            <ac:spMk id="2" creationId="{E48070DE-A5F9-BD5B-6EDA-2B06A4048B06}"/>
          </ac:spMkLst>
        </pc:spChg>
        <pc:picChg chg="add mod">
          <ac:chgData name="Abels, Patrick" userId="ba666de4-0d21-43a6-8e66-51a18aae1b4a" providerId="ADAL" clId="{133AA99A-5491-4DE5-9695-40E01B78DF6F}" dt="2026-08-20T19:43:22.277" v="684" actId="1076"/>
          <ac:picMkLst>
            <pc:docMk/>
            <pc:sldMk cId="1306728353" sldId="274"/>
            <ac:picMk id="4" creationId="{592C8B85-59F4-6E53-8273-8A1C4760C800}"/>
          </ac:picMkLst>
        </pc:picChg>
        <pc:picChg chg="add mod">
          <ac:chgData name="Abels, Patrick" userId="ba666de4-0d21-43a6-8e66-51a18aae1b4a" providerId="ADAL" clId="{133AA99A-5491-4DE5-9695-40E01B78DF6F}" dt="2026-08-20T19:43:33.389" v="692" actId="1076"/>
          <ac:picMkLst>
            <pc:docMk/>
            <pc:sldMk cId="1306728353" sldId="274"/>
            <ac:picMk id="6" creationId="{726BB061-8076-447D-63C8-7D84DF807342}"/>
          </ac:picMkLst>
        </pc:picChg>
        <pc:picChg chg="add mod">
          <ac:chgData name="Abels, Patrick" userId="ba666de4-0d21-43a6-8e66-51a18aae1b4a" providerId="ADAL" clId="{133AA99A-5491-4DE5-9695-40E01B78DF6F}" dt="2026-08-20T19:43:33.389" v="692" actId="1076"/>
          <ac:picMkLst>
            <pc:docMk/>
            <pc:sldMk cId="1306728353" sldId="274"/>
            <ac:picMk id="8" creationId="{AC819436-9A0E-BEE8-04FE-F5C658CF67B0}"/>
          </ac:picMkLst>
        </pc:picChg>
        <pc:picChg chg="add mod">
          <ac:chgData name="Abels, Patrick" userId="ba666de4-0d21-43a6-8e66-51a18aae1b4a" providerId="ADAL" clId="{133AA99A-5491-4DE5-9695-40E01B78DF6F}" dt="2026-08-20T19:43:33.389" v="692" actId="1076"/>
          <ac:picMkLst>
            <pc:docMk/>
            <pc:sldMk cId="1306728353" sldId="274"/>
            <ac:picMk id="10" creationId="{79E514E7-9686-FD0F-2B5D-E0EA594C656D}"/>
          </ac:picMkLst>
        </pc:picChg>
      </pc:sldChg>
      <pc:sldChg chg="del">
        <pc:chgData name="Abels, Patrick" userId="ba666de4-0d21-43a6-8e66-51a18aae1b4a" providerId="ADAL" clId="{133AA99A-5491-4DE5-9695-40E01B78DF6F}" dt="2026-08-20T19:44:55.783" v="714" actId="47"/>
        <pc:sldMkLst>
          <pc:docMk/>
          <pc:sldMk cId="797940177" sldId="280"/>
        </pc:sldMkLst>
      </pc:sldChg>
      <pc:sldChg chg="addSp delSp modSp mod">
        <pc:chgData name="Abels, Patrick" userId="ba666de4-0d21-43a6-8e66-51a18aae1b4a" providerId="ADAL" clId="{133AA99A-5491-4DE5-9695-40E01B78DF6F}" dt="2026-08-20T19:47:18.222" v="786" actId="1076"/>
        <pc:sldMkLst>
          <pc:docMk/>
          <pc:sldMk cId="3636612156" sldId="292"/>
        </pc:sldMkLst>
        <pc:spChg chg="mod">
          <ac:chgData name="Abels, Patrick" userId="ba666de4-0d21-43a6-8e66-51a18aae1b4a" providerId="ADAL" clId="{133AA99A-5491-4DE5-9695-40E01B78DF6F}" dt="2026-08-20T19:45:41.453" v="738" actId="6549"/>
          <ac:spMkLst>
            <pc:docMk/>
            <pc:sldMk cId="3636612156" sldId="292"/>
            <ac:spMk id="3" creationId="{9F9A23C0-F826-84B5-D2F4-A530A980020B}"/>
          </ac:spMkLst>
        </pc:spChg>
        <pc:picChg chg="del">
          <ac:chgData name="Abels, Patrick" userId="ba666de4-0d21-43a6-8e66-51a18aae1b4a" providerId="ADAL" clId="{133AA99A-5491-4DE5-9695-40E01B78DF6F}" dt="2026-08-20T19:45:43.364" v="739" actId="478"/>
          <ac:picMkLst>
            <pc:docMk/>
            <pc:sldMk cId="3636612156" sldId="292"/>
            <ac:picMk id="2" creationId="{FC873EDD-09B8-8E95-46FD-1CBBD03EAB62}"/>
          </ac:picMkLst>
        </pc:picChg>
        <pc:picChg chg="add mod">
          <ac:chgData name="Abels, Patrick" userId="ba666de4-0d21-43a6-8e66-51a18aae1b4a" providerId="ADAL" clId="{133AA99A-5491-4DE5-9695-40E01B78DF6F}" dt="2026-08-20T19:47:18.222" v="786" actId="1076"/>
          <ac:picMkLst>
            <pc:docMk/>
            <pc:sldMk cId="3636612156" sldId="292"/>
            <ac:picMk id="5" creationId="{F66CE7B4-FCD3-5A92-837D-41D1622CEC8C}"/>
          </ac:picMkLst>
        </pc:picChg>
      </pc:sldChg>
      <pc:sldChg chg="addSp delSp modSp mod">
        <pc:chgData name="Abels, Patrick" userId="ba666de4-0d21-43a6-8e66-51a18aae1b4a" providerId="ADAL" clId="{133AA99A-5491-4DE5-9695-40E01B78DF6F}" dt="2026-08-20T19:49:19.869" v="813" actId="1076"/>
        <pc:sldMkLst>
          <pc:docMk/>
          <pc:sldMk cId="2526062581" sldId="293"/>
        </pc:sldMkLst>
        <pc:spChg chg="mod">
          <ac:chgData name="Abels, Patrick" userId="ba666de4-0d21-43a6-8e66-51a18aae1b4a" providerId="ADAL" clId="{133AA99A-5491-4DE5-9695-40E01B78DF6F}" dt="2026-08-20T19:45:54.701" v="750" actId="6549"/>
          <ac:spMkLst>
            <pc:docMk/>
            <pc:sldMk cId="2526062581" sldId="293"/>
            <ac:spMk id="3" creationId="{6E699883-210D-7DC4-112C-9942EFA68944}"/>
          </ac:spMkLst>
        </pc:spChg>
        <pc:picChg chg="del">
          <ac:chgData name="Abels, Patrick" userId="ba666de4-0d21-43a6-8e66-51a18aae1b4a" providerId="ADAL" clId="{133AA99A-5491-4DE5-9695-40E01B78DF6F}" dt="2026-08-20T19:45:56.211" v="751" actId="478"/>
          <ac:picMkLst>
            <pc:docMk/>
            <pc:sldMk cId="2526062581" sldId="293"/>
            <ac:picMk id="4" creationId="{E6605F4A-AAE1-F310-3998-5165A35AB29F}"/>
          </ac:picMkLst>
        </pc:picChg>
        <pc:picChg chg="add mod">
          <ac:chgData name="Abels, Patrick" userId="ba666de4-0d21-43a6-8e66-51a18aae1b4a" providerId="ADAL" clId="{133AA99A-5491-4DE5-9695-40E01B78DF6F}" dt="2026-08-20T19:49:12.670" v="807" actId="1076"/>
          <ac:picMkLst>
            <pc:docMk/>
            <pc:sldMk cId="2526062581" sldId="293"/>
            <ac:picMk id="5" creationId="{767FBD48-E0D1-91A6-73B6-620949671C95}"/>
          </ac:picMkLst>
        </pc:picChg>
        <pc:picChg chg="del">
          <ac:chgData name="Abels, Patrick" userId="ba666de4-0d21-43a6-8e66-51a18aae1b4a" providerId="ADAL" clId="{133AA99A-5491-4DE5-9695-40E01B78DF6F}" dt="2026-08-20T19:45:56.709" v="752" actId="478"/>
          <ac:picMkLst>
            <pc:docMk/>
            <pc:sldMk cId="2526062581" sldId="293"/>
            <ac:picMk id="7" creationId="{CE4020A4-47FC-1048-B193-645CC9BE1996}"/>
          </ac:picMkLst>
        </pc:picChg>
        <pc:picChg chg="del">
          <ac:chgData name="Abels, Patrick" userId="ba666de4-0d21-43a6-8e66-51a18aae1b4a" providerId="ADAL" clId="{133AA99A-5491-4DE5-9695-40E01B78DF6F}" dt="2026-08-20T19:45:57.036" v="753" actId="478"/>
          <ac:picMkLst>
            <pc:docMk/>
            <pc:sldMk cId="2526062581" sldId="293"/>
            <ac:picMk id="8" creationId="{95FFB867-5CFD-9651-A75D-202F369B7A60}"/>
          </ac:picMkLst>
        </pc:picChg>
        <pc:picChg chg="add mod modCrop">
          <ac:chgData name="Abels, Patrick" userId="ba666de4-0d21-43a6-8e66-51a18aae1b4a" providerId="ADAL" clId="{133AA99A-5491-4DE5-9695-40E01B78DF6F}" dt="2026-08-20T19:49:16.925" v="810" actId="1076"/>
          <ac:picMkLst>
            <pc:docMk/>
            <pc:sldMk cId="2526062581" sldId="293"/>
            <ac:picMk id="9" creationId="{C9CED2D9-2FDF-E702-8AF1-62995B47B511}"/>
          </ac:picMkLst>
        </pc:picChg>
        <pc:picChg chg="add mod">
          <ac:chgData name="Abels, Patrick" userId="ba666de4-0d21-43a6-8e66-51a18aae1b4a" providerId="ADAL" clId="{133AA99A-5491-4DE5-9695-40E01B78DF6F}" dt="2026-08-20T19:49:09.414" v="804" actId="1076"/>
          <ac:picMkLst>
            <pc:docMk/>
            <pc:sldMk cId="2526062581" sldId="293"/>
            <ac:picMk id="11" creationId="{147EDA10-903B-65C5-66AB-232324646BD2}"/>
          </ac:picMkLst>
        </pc:picChg>
        <pc:picChg chg="add mod">
          <ac:chgData name="Abels, Patrick" userId="ba666de4-0d21-43a6-8e66-51a18aae1b4a" providerId="ADAL" clId="{133AA99A-5491-4DE5-9695-40E01B78DF6F}" dt="2026-08-20T19:48:52.413" v="798" actId="1076"/>
          <ac:picMkLst>
            <pc:docMk/>
            <pc:sldMk cId="2526062581" sldId="293"/>
            <ac:picMk id="13" creationId="{95CCD93E-1142-6479-C7FA-FAB12145F6CD}"/>
          </ac:picMkLst>
        </pc:picChg>
        <pc:picChg chg="add mod modCrop">
          <ac:chgData name="Abels, Patrick" userId="ba666de4-0d21-43a6-8e66-51a18aae1b4a" providerId="ADAL" clId="{133AA99A-5491-4DE5-9695-40E01B78DF6F}" dt="2026-08-20T19:49:19.869" v="813" actId="1076"/>
          <ac:picMkLst>
            <pc:docMk/>
            <pc:sldMk cId="2526062581" sldId="293"/>
            <ac:picMk id="14" creationId="{2D83536A-4F29-0FBF-F287-C33C2120C7F4}"/>
          </ac:picMkLst>
        </pc:picChg>
      </pc:sldChg>
      <pc:sldChg chg="del">
        <pc:chgData name="Abels, Patrick" userId="ba666de4-0d21-43a6-8e66-51a18aae1b4a" providerId="ADAL" clId="{133AA99A-5491-4DE5-9695-40E01B78DF6F}" dt="2026-08-20T19:44:55.783" v="714" actId="47"/>
        <pc:sldMkLst>
          <pc:docMk/>
          <pc:sldMk cId="828363640" sldId="296"/>
        </pc:sldMkLst>
      </pc:sldChg>
      <pc:sldChg chg="del">
        <pc:chgData name="Abels, Patrick" userId="ba666de4-0d21-43a6-8e66-51a18aae1b4a" providerId="ADAL" clId="{133AA99A-5491-4DE5-9695-40E01B78DF6F}" dt="2026-08-20T19:44:55.783" v="714" actId="47"/>
        <pc:sldMkLst>
          <pc:docMk/>
          <pc:sldMk cId="1031537188" sldId="297"/>
        </pc:sldMkLst>
      </pc:sldChg>
      <pc:sldChg chg="del">
        <pc:chgData name="Abels, Patrick" userId="ba666de4-0d21-43a6-8e66-51a18aae1b4a" providerId="ADAL" clId="{133AA99A-5491-4DE5-9695-40E01B78DF6F}" dt="2026-08-20T19:44:55.783" v="714" actId="47"/>
        <pc:sldMkLst>
          <pc:docMk/>
          <pc:sldMk cId="1206618227" sldId="298"/>
        </pc:sldMkLst>
      </pc:sldChg>
      <pc:sldChg chg="addSp delSp modSp mod">
        <pc:chgData name="Abels, Patrick" userId="ba666de4-0d21-43a6-8e66-51a18aae1b4a" providerId="ADAL" clId="{133AA99A-5491-4DE5-9695-40E01B78DF6F}" dt="2026-08-20T19:50:50.336" v="817" actId="1076"/>
        <pc:sldMkLst>
          <pc:docMk/>
          <pc:sldMk cId="1475568276" sldId="299"/>
        </pc:sldMkLst>
        <pc:spChg chg="mod">
          <ac:chgData name="Abels, Patrick" userId="ba666de4-0d21-43a6-8e66-51a18aae1b4a" providerId="ADAL" clId="{133AA99A-5491-4DE5-9695-40E01B78DF6F}" dt="2026-08-20T19:45:12.070" v="722" actId="6549"/>
          <ac:spMkLst>
            <pc:docMk/>
            <pc:sldMk cId="1475568276" sldId="299"/>
            <ac:spMk id="3" creationId="{74441AB6-9156-B0EB-2FF3-67AF259DEE94}"/>
          </ac:spMkLst>
        </pc:spChg>
        <pc:picChg chg="del">
          <ac:chgData name="Abels, Patrick" userId="ba666de4-0d21-43a6-8e66-51a18aae1b4a" providerId="ADAL" clId="{133AA99A-5491-4DE5-9695-40E01B78DF6F}" dt="2026-08-20T19:45:13.990" v="723" actId="478"/>
          <ac:picMkLst>
            <pc:docMk/>
            <pc:sldMk cId="1475568276" sldId="299"/>
            <ac:picMk id="4" creationId="{2469B2BB-5AE5-2DDC-E5C0-31CEAB88807A}"/>
          </ac:picMkLst>
        </pc:picChg>
        <pc:picChg chg="add mod">
          <ac:chgData name="Abels, Patrick" userId="ba666de4-0d21-43a6-8e66-51a18aae1b4a" providerId="ADAL" clId="{133AA99A-5491-4DE5-9695-40E01B78DF6F}" dt="2026-08-20T19:50:50.336" v="817" actId="1076"/>
          <ac:picMkLst>
            <pc:docMk/>
            <pc:sldMk cId="1475568276" sldId="299"/>
            <ac:picMk id="5" creationId="{C7D339AE-B97B-DCF2-48D4-BC2D9A27CA30}"/>
          </ac:picMkLst>
        </pc:picChg>
      </pc:sldChg>
      <pc:sldChg chg="addSp delSp modSp mod">
        <pc:chgData name="Abels, Patrick" userId="ba666de4-0d21-43a6-8e66-51a18aae1b4a" providerId="ADAL" clId="{133AA99A-5491-4DE5-9695-40E01B78DF6F}" dt="2026-08-20T19:59:09.773" v="1093" actId="1076"/>
        <pc:sldMkLst>
          <pc:docMk/>
          <pc:sldMk cId="3146487905" sldId="302"/>
        </pc:sldMkLst>
        <pc:spChg chg="mod">
          <ac:chgData name="Abels, Patrick" userId="ba666de4-0d21-43a6-8e66-51a18aae1b4a" providerId="ADAL" clId="{133AA99A-5491-4DE5-9695-40E01B78DF6F}" dt="2026-08-20T19:46:11.188" v="770" actId="20577"/>
          <ac:spMkLst>
            <pc:docMk/>
            <pc:sldMk cId="3146487905" sldId="302"/>
            <ac:spMk id="3" creationId="{4929A884-49B8-CB1D-A98C-110C0BF777FF}"/>
          </ac:spMkLst>
        </pc:spChg>
        <pc:spChg chg="add mod">
          <ac:chgData name="Abels, Patrick" userId="ba666de4-0d21-43a6-8e66-51a18aae1b4a" providerId="ADAL" clId="{133AA99A-5491-4DE5-9695-40E01B78DF6F}" dt="2026-08-20T19:59:07.877" v="1092" actId="1076"/>
          <ac:spMkLst>
            <pc:docMk/>
            <pc:sldMk cId="3146487905" sldId="302"/>
            <ac:spMk id="12" creationId="{4A70536E-8BA0-FFB0-68C1-8B983DE548B4}"/>
          </ac:spMkLst>
        </pc:spChg>
        <pc:picChg chg="add del mod">
          <ac:chgData name="Abels, Patrick" userId="ba666de4-0d21-43a6-8e66-51a18aae1b4a" providerId="ADAL" clId="{133AA99A-5491-4DE5-9695-40E01B78DF6F}" dt="2026-08-20T19:58:24.342" v="1074" actId="478"/>
          <ac:picMkLst>
            <pc:docMk/>
            <pc:sldMk cId="3146487905" sldId="302"/>
            <ac:picMk id="4" creationId="{40D1A5B5-F36A-176B-F3BA-FE3657FA8FBB}"/>
          </ac:picMkLst>
        </pc:picChg>
        <pc:picChg chg="del">
          <ac:chgData name="Abels, Patrick" userId="ba666de4-0d21-43a6-8e66-51a18aae1b4a" providerId="ADAL" clId="{133AA99A-5491-4DE5-9695-40E01B78DF6F}" dt="2026-08-20T19:46:04.044" v="756" actId="478"/>
          <ac:picMkLst>
            <pc:docMk/>
            <pc:sldMk cId="3146487905" sldId="302"/>
            <ac:picMk id="6" creationId="{C388CEF0-34FE-64DC-39D4-F7724CB6B91A}"/>
          </ac:picMkLst>
        </pc:picChg>
        <pc:picChg chg="add mod">
          <ac:chgData name="Abels, Patrick" userId="ba666de4-0d21-43a6-8e66-51a18aae1b4a" providerId="ADAL" clId="{133AA99A-5491-4DE5-9695-40E01B78DF6F}" dt="2026-08-20T19:59:09.773" v="1093" actId="1076"/>
          <ac:picMkLst>
            <pc:docMk/>
            <pc:sldMk cId="3146487905" sldId="302"/>
            <ac:picMk id="7" creationId="{655B1A08-CA2B-47EA-DED5-A67CF06FC936}"/>
          </ac:picMkLst>
        </pc:picChg>
        <pc:picChg chg="del">
          <ac:chgData name="Abels, Patrick" userId="ba666de4-0d21-43a6-8e66-51a18aae1b4a" providerId="ADAL" clId="{133AA99A-5491-4DE5-9695-40E01B78DF6F}" dt="2026-08-20T19:46:03.357" v="754" actId="478"/>
          <ac:picMkLst>
            <pc:docMk/>
            <pc:sldMk cId="3146487905" sldId="302"/>
            <ac:picMk id="9" creationId="{04144497-1A1B-8557-5883-417C7BD2E42A}"/>
          </ac:picMkLst>
        </pc:picChg>
        <pc:picChg chg="del">
          <ac:chgData name="Abels, Patrick" userId="ba666de4-0d21-43a6-8e66-51a18aae1b4a" providerId="ADAL" clId="{133AA99A-5491-4DE5-9695-40E01B78DF6F}" dt="2026-08-20T19:46:03.748" v="755" actId="478"/>
          <ac:picMkLst>
            <pc:docMk/>
            <pc:sldMk cId="3146487905" sldId="302"/>
            <ac:picMk id="10" creationId="{E3222A57-7C8B-A8D4-EFE8-1D384170371C}"/>
          </ac:picMkLst>
        </pc:picChg>
        <pc:picChg chg="del">
          <ac:chgData name="Abels, Patrick" userId="ba666de4-0d21-43a6-8e66-51a18aae1b4a" providerId="ADAL" clId="{133AA99A-5491-4DE5-9695-40E01B78DF6F}" dt="2026-08-20T19:46:06.541" v="757" actId="478"/>
          <ac:picMkLst>
            <pc:docMk/>
            <pc:sldMk cId="3146487905" sldId="302"/>
            <ac:picMk id="11" creationId="{33818E9B-049B-BFAE-2584-09FCB0E1764D}"/>
          </ac:picMkLst>
        </pc:picChg>
      </pc:sldChg>
      <pc:sldChg chg="addSp delSp modSp mod">
        <pc:chgData name="Abels, Patrick" userId="ba666de4-0d21-43a6-8e66-51a18aae1b4a" providerId="ADAL" clId="{133AA99A-5491-4DE5-9695-40E01B78DF6F}" dt="2026-08-20T19:44:28.580" v="713" actId="1038"/>
        <pc:sldMkLst>
          <pc:docMk/>
          <pc:sldMk cId="2379676450" sldId="303"/>
        </pc:sldMkLst>
        <pc:picChg chg="del">
          <ac:chgData name="Abels, Patrick" userId="ba666de4-0d21-43a6-8e66-51a18aae1b4a" providerId="ADAL" clId="{133AA99A-5491-4DE5-9695-40E01B78DF6F}" dt="2026-08-20T19:43:37.719" v="693" actId="478"/>
          <ac:picMkLst>
            <pc:docMk/>
            <pc:sldMk cId="2379676450" sldId="303"/>
            <ac:picMk id="5" creationId="{AF07F2C4-5CC3-B079-AE05-BC6E8F1D2E6F}"/>
          </ac:picMkLst>
        </pc:picChg>
        <pc:picChg chg="add mod modCrop">
          <ac:chgData name="Abels, Patrick" userId="ba666de4-0d21-43a6-8e66-51a18aae1b4a" providerId="ADAL" clId="{133AA99A-5491-4DE5-9695-40E01B78DF6F}" dt="2026-08-20T19:44:25.644" v="710" actId="1037"/>
          <ac:picMkLst>
            <pc:docMk/>
            <pc:sldMk cId="2379676450" sldId="303"/>
            <ac:picMk id="6" creationId="{B883EA3A-3B1E-9196-EB2B-8F1D4ABFAFC0}"/>
          </ac:picMkLst>
        </pc:picChg>
        <pc:picChg chg="del">
          <ac:chgData name="Abels, Patrick" userId="ba666de4-0d21-43a6-8e66-51a18aae1b4a" providerId="ADAL" clId="{133AA99A-5491-4DE5-9695-40E01B78DF6F}" dt="2026-08-20T19:43:38.076" v="694" actId="478"/>
          <ac:picMkLst>
            <pc:docMk/>
            <pc:sldMk cId="2379676450" sldId="303"/>
            <ac:picMk id="7" creationId="{D0F99708-A60C-4183-E5D6-050F35C8F154}"/>
          </ac:picMkLst>
        </pc:picChg>
        <pc:picChg chg="add mod modCrop">
          <ac:chgData name="Abels, Patrick" userId="ba666de4-0d21-43a6-8e66-51a18aae1b4a" providerId="ADAL" clId="{133AA99A-5491-4DE5-9695-40E01B78DF6F}" dt="2026-08-20T19:44:28.580" v="713" actId="1038"/>
          <ac:picMkLst>
            <pc:docMk/>
            <pc:sldMk cId="2379676450" sldId="303"/>
            <ac:picMk id="8" creationId="{3FA9595C-CE43-ADBC-28DD-D3E968E2770F}"/>
          </ac:picMkLst>
        </pc:picChg>
      </pc:sldChg>
      <pc:sldChg chg="del">
        <pc:chgData name="Abels, Patrick" userId="ba666de4-0d21-43a6-8e66-51a18aae1b4a" providerId="ADAL" clId="{133AA99A-5491-4DE5-9695-40E01B78DF6F}" dt="2026-08-20T19:45:48.446" v="740" actId="47"/>
        <pc:sldMkLst>
          <pc:docMk/>
          <pc:sldMk cId="3608117200" sldId="304"/>
        </pc:sldMkLst>
      </pc:sldChg>
      <pc:sldChg chg="del">
        <pc:chgData name="Abels, Patrick" userId="ba666de4-0d21-43a6-8e66-51a18aae1b4a" providerId="ADAL" clId="{133AA99A-5491-4DE5-9695-40E01B78DF6F}" dt="2026-08-20T19:45:48.446" v="740" actId="47"/>
        <pc:sldMkLst>
          <pc:docMk/>
          <pc:sldMk cId="95413625" sldId="305"/>
        </pc:sldMkLst>
      </pc:sldChg>
      <pc:sldChg chg="addSp delSp modSp add mod">
        <pc:chgData name="Abels, Patrick" userId="ba666de4-0d21-43a6-8e66-51a18aae1b4a" providerId="ADAL" clId="{133AA99A-5491-4DE5-9695-40E01B78DF6F}" dt="2026-08-20T19:57:40.574" v="1069" actId="1076"/>
        <pc:sldMkLst>
          <pc:docMk/>
          <pc:sldMk cId="3971255811" sldId="306"/>
        </pc:sldMkLst>
        <pc:spChg chg="mod">
          <ac:chgData name="Abels, Patrick" userId="ba666de4-0d21-43a6-8e66-51a18aae1b4a" providerId="ADAL" clId="{133AA99A-5491-4DE5-9695-40E01B78DF6F}" dt="2026-08-20T19:45:27.885" v="732" actId="20577"/>
          <ac:spMkLst>
            <pc:docMk/>
            <pc:sldMk cId="3971255811" sldId="306"/>
            <ac:spMk id="3" creationId="{BE6D1CE4-DD3B-585C-A2B9-19DAE0A794B5}"/>
          </ac:spMkLst>
        </pc:spChg>
        <pc:spChg chg="add del mod">
          <ac:chgData name="Abels, Patrick" userId="ba666de4-0d21-43a6-8e66-51a18aae1b4a" providerId="ADAL" clId="{133AA99A-5491-4DE5-9695-40E01B78DF6F}" dt="2026-08-20T19:57:37.694" v="1068" actId="478"/>
          <ac:spMkLst>
            <pc:docMk/>
            <pc:sldMk cId="3971255811" sldId="306"/>
            <ac:spMk id="9" creationId="{3585F715-334C-CA70-1AE0-192E586E431D}"/>
          </ac:spMkLst>
        </pc:spChg>
        <pc:picChg chg="add mod">
          <ac:chgData name="Abels, Patrick" userId="ba666de4-0d21-43a6-8e66-51a18aae1b4a" providerId="ADAL" clId="{133AA99A-5491-4DE5-9695-40E01B78DF6F}" dt="2026-08-20T19:51:01.078" v="821" actId="1076"/>
          <ac:picMkLst>
            <pc:docMk/>
            <pc:sldMk cId="3971255811" sldId="306"/>
            <ac:picMk id="4" creationId="{64399B0A-032F-466B-153E-4C0DB92F7698}"/>
          </ac:picMkLst>
        </pc:picChg>
        <pc:picChg chg="add del mod ord modCrop">
          <ac:chgData name="Abels, Patrick" userId="ba666de4-0d21-43a6-8e66-51a18aae1b4a" providerId="ADAL" clId="{133AA99A-5491-4DE5-9695-40E01B78DF6F}" dt="2026-08-20T19:57:37.694" v="1068" actId="478"/>
          <ac:picMkLst>
            <pc:docMk/>
            <pc:sldMk cId="3971255811" sldId="306"/>
            <ac:picMk id="6" creationId="{78825F64-4E64-E380-EA10-144950342010}"/>
          </ac:picMkLst>
        </pc:picChg>
        <pc:picChg chg="add del mod ord modCrop">
          <ac:chgData name="Abels, Patrick" userId="ba666de4-0d21-43a6-8e66-51a18aae1b4a" providerId="ADAL" clId="{133AA99A-5491-4DE5-9695-40E01B78DF6F}" dt="2026-08-20T19:57:37.694" v="1068" actId="478"/>
          <ac:picMkLst>
            <pc:docMk/>
            <pc:sldMk cId="3971255811" sldId="306"/>
            <ac:picMk id="8" creationId="{3A0789BE-76B2-5791-5F7C-48D2CB9E15C9}"/>
          </ac:picMkLst>
        </pc:picChg>
        <pc:picChg chg="add mod">
          <ac:chgData name="Abels, Patrick" userId="ba666de4-0d21-43a6-8e66-51a18aae1b4a" providerId="ADAL" clId="{133AA99A-5491-4DE5-9695-40E01B78DF6F}" dt="2026-08-20T19:57:40.574" v="1069" actId="1076"/>
          <ac:picMkLst>
            <pc:docMk/>
            <pc:sldMk cId="3971255811" sldId="306"/>
            <ac:picMk id="11" creationId="{AF57B69D-F7B9-097D-7CC4-A6648DAF34BC}"/>
          </ac:picMkLst>
        </pc:picChg>
      </pc:sldChg>
      <pc:sldChg chg="addSp modSp add mod">
        <pc:chgData name="Abels, Patrick" userId="ba666de4-0d21-43a6-8e66-51a18aae1b4a" providerId="ADAL" clId="{133AA99A-5491-4DE5-9695-40E01B78DF6F}" dt="2026-08-20T19:52:26.908" v="835" actId="13822"/>
        <pc:sldMkLst>
          <pc:docMk/>
          <pc:sldMk cId="588578358" sldId="307"/>
        </pc:sldMkLst>
        <pc:spChg chg="mod">
          <ac:chgData name="Abels, Patrick" userId="ba666de4-0d21-43a6-8e66-51a18aae1b4a" providerId="ADAL" clId="{133AA99A-5491-4DE5-9695-40E01B78DF6F}" dt="2026-08-20T19:45:26.165" v="731" actId="20577"/>
          <ac:spMkLst>
            <pc:docMk/>
            <pc:sldMk cId="588578358" sldId="307"/>
            <ac:spMk id="3" creationId="{8FE3EC65-3C04-511D-C641-47B6E5940019}"/>
          </ac:spMkLst>
        </pc:spChg>
        <pc:spChg chg="add mod">
          <ac:chgData name="Abels, Patrick" userId="ba666de4-0d21-43a6-8e66-51a18aae1b4a" providerId="ADAL" clId="{133AA99A-5491-4DE5-9695-40E01B78DF6F}" dt="2026-08-20T19:52:26.908" v="835" actId="13822"/>
          <ac:spMkLst>
            <pc:docMk/>
            <pc:sldMk cId="588578358" sldId="307"/>
            <ac:spMk id="5" creationId="{86B68374-4703-794E-7BB8-44A9BEA2C23F}"/>
          </ac:spMkLst>
        </pc:spChg>
        <pc:picChg chg="add mod">
          <ac:chgData name="Abels, Patrick" userId="ba666de4-0d21-43a6-8e66-51a18aae1b4a" providerId="ADAL" clId="{133AA99A-5491-4DE5-9695-40E01B78DF6F}" dt="2026-08-20T19:52:21.973" v="833" actId="1076"/>
          <ac:picMkLst>
            <pc:docMk/>
            <pc:sldMk cId="588578358" sldId="307"/>
            <ac:picMk id="4" creationId="{20BACDF0-6E5C-C2DC-4AF3-818C32DDD52B}"/>
          </ac:picMkLst>
        </pc:picChg>
      </pc:sldChg>
      <pc:sldChg chg="addSp modSp add mod">
        <pc:chgData name="Abels, Patrick" userId="ba666de4-0d21-43a6-8e66-51a18aae1b4a" providerId="ADAL" clId="{133AA99A-5491-4DE5-9695-40E01B78DF6F}" dt="2026-08-20T19:53:35.068" v="849" actId="1037"/>
        <pc:sldMkLst>
          <pc:docMk/>
          <pc:sldMk cId="3052511964" sldId="308"/>
        </pc:sldMkLst>
        <pc:spChg chg="mod">
          <ac:chgData name="Abels, Patrick" userId="ba666de4-0d21-43a6-8e66-51a18aae1b4a" providerId="ADAL" clId="{133AA99A-5491-4DE5-9695-40E01B78DF6F}" dt="2026-08-20T19:45:23.053" v="729" actId="20577"/>
          <ac:spMkLst>
            <pc:docMk/>
            <pc:sldMk cId="3052511964" sldId="308"/>
            <ac:spMk id="3" creationId="{39444629-D43E-5DB9-7712-61845C38E468}"/>
          </ac:spMkLst>
        </pc:spChg>
        <pc:picChg chg="add mod">
          <ac:chgData name="Abels, Patrick" userId="ba666de4-0d21-43a6-8e66-51a18aae1b4a" providerId="ADAL" clId="{133AA99A-5491-4DE5-9695-40E01B78DF6F}" dt="2026-08-20T19:52:43.205" v="838" actId="1076"/>
          <ac:picMkLst>
            <pc:docMk/>
            <pc:sldMk cId="3052511964" sldId="308"/>
            <ac:picMk id="4" creationId="{3CC26B7D-CDE7-E3F2-004B-4FDEAFF21AF9}"/>
          </ac:picMkLst>
        </pc:picChg>
        <pc:picChg chg="add mod">
          <ac:chgData name="Abels, Patrick" userId="ba666de4-0d21-43a6-8e66-51a18aae1b4a" providerId="ADAL" clId="{133AA99A-5491-4DE5-9695-40E01B78DF6F}" dt="2026-08-20T19:53:35.068" v="849" actId="1037"/>
          <ac:picMkLst>
            <pc:docMk/>
            <pc:sldMk cId="3052511964" sldId="308"/>
            <ac:picMk id="6" creationId="{821BF0EC-1FD7-6D6B-28F7-9AB6B2C10132}"/>
          </ac:picMkLst>
        </pc:picChg>
      </pc:sldChg>
      <pc:sldChg chg="addSp modSp add mod">
        <pc:chgData name="Abels, Patrick" userId="ba666de4-0d21-43a6-8e66-51a18aae1b4a" providerId="ADAL" clId="{133AA99A-5491-4DE5-9695-40E01B78DF6F}" dt="2026-08-20T19:53:51.685" v="853" actId="1076"/>
        <pc:sldMkLst>
          <pc:docMk/>
          <pc:sldMk cId="4153537233" sldId="309"/>
        </pc:sldMkLst>
        <pc:spChg chg="mod">
          <ac:chgData name="Abels, Patrick" userId="ba666de4-0d21-43a6-8e66-51a18aae1b4a" providerId="ADAL" clId="{133AA99A-5491-4DE5-9695-40E01B78DF6F}" dt="2026-08-20T19:45:20.286" v="728" actId="20577"/>
          <ac:spMkLst>
            <pc:docMk/>
            <pc:sldMk cId="4153537233" sldId="309"/>
            <ac:spMk id="3" creationId="{E2B83C08-0CFF-4709-A4AC-AFA016B99AF8}"/>
          </ac:spMkLst>
        </pc:spChg>
        <pc:picChg chg="add mod">
          <ac:chgData name="Abels, Patrick" userId="ba666de4-0d21-43a6-8e66-51a18aae1b4a" providerId="ADAL" clId="{133AA99A-5491-4DE5-9695-40E01B78DF6F}" dt="2026-08-20T19:53:51.685" v="853" actId="1076"/>
          <ac:picMkLst>
            <pc:docMk/>
            <pc:sldMk cId="4153537233" sldId="309"/>
            <ac:picMk id="4" creationId="{9B946DC2-B249-0223-1C58-14EA1E254D8B}"/>
          </ac:picMkLst>
        </pc:picChg>
      </pc:sldChg>
      <pc:sldChg chg="addSp modSp add mod">
        <pc:chgData name="Abels, Patrick" userId="ba666de4-0d21-43a6-8e66-51a18aae1b4a" providerId="ADAL" clId="{133AA99A-5491-4DE5-9695-40E01B78DF6F}" dt="2026-08-20T19:47:13.774" v="785" actId="1076"/>
        <pc:sldMkLst>
          <pc:docMk/>
          <pc:sldMk cId="497244766" sldId="310"/>
        </pc:sldMkLst>
        <pc:spChg chg="mod">
          <ac:chgData name="Abels, Patrick" userId="ba666de4-0d21-43a6-8e66-51a18aae1b4a" providerId="ADAL" clId="{133AA99A-5491-4DE5-9695-40E01B78DF6F}" dt="2026-08-20T19:46:30.071" v="773" actId="20577"/>
          <ac:spMkLst>
            <pc:docMk/>
            <pc:sldMk cId="497244766" sldId="310"/>
            <ac:spMk id="3" creationId="{A7F39AAB-7B90-CC5B-D0BC-6518F6D397AD}"/>
          </ac:spMkLst>
        </pc:spChg>
        <pc:picChg chg="add mod">
          <ac:chgData name="Abels, Patrick" userId="ba666de4-0d21-43a6-8e66-51a18aae1b4a" providerId="ADAL" clId="{133AA99A-5491-4DE5-9695-40E01B78DF6F}" dt="2026-08-20T19:47:13.774" v="785" actId="1076"/>
          <ac:picMkLst>
            <pc:docMk/>
            <pc:sldMk cId="497244766" sldId="310"/>
            <ac:picMk id="4" creationId="{DB47B91E-3831-4260-F6CD-A8A3A98FD6D3}"/>
          </ac:picMkLst>
        </pc:picChg>
      </pc:sldChg>
      <pc:sldChg chg="addSp modSp add mod">
        <pc:chgData name="Abels, Patrick" userId="ba666de4-0d21-43a6-8e66-51a18aae1b4a" providerId="ADAL" clId="{133AA99A-5491-4DE5-9695-40E01B78DF6F}" dt="2026-08-20T19:47:40.861" v="789" actId="1076"/>
        <pc:sldMkLst>
          <pc:docMk/>
          <pc:sldMk cId="2779690490" sldId="311"/>
        </pc:sldMkLst>
        <pc:spChg chg="mod">
          <ac:chgData name="Abels, Patrick" userId="ba666de4-0d21-43a6-8e66-51a18aae1b4a" providerId="ADAL" clId="{133AA99A-5491-4DE5-9695-40E01B78DF6F}" dt="2026-08-20T19:46:33.117" v="775" actId="20577"/>
          <ac:spMkLst>
            <pc:docMk/>
            <pc:sldMk cId="2779690490" sldId="311"/>
            <ac:spMk id="3" creationId="{766B7733-2219-2294-73FD-08E45CC10BC1}"/>
          </ac:spMkLst>
        </pc:spChg>
        <pc:picChg chg="add mod">
          <ac:chgData name="Abels, Patrick" userId="ba666de4-0d21-43a6-8e66-51a18aae1b4a" providerId="ADAL" clId="{133AA99A-5491-4DE5-9695-40E01B78DF6F}" dt="2026-08-20T19:47:40.861" v="789" actId="1076"/>
          <ac:picMkLst>
            <pc:docMk/>
            <pc:sldMk cId="2779690490" sldId="311"/>
            <ac:picMk id="4" creationId="{F06BA6A5-3196-2587-EB78-6FE45F98182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m Chec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>
            <a:extLst>
              <a:ext uri="{FF2B5EF4-FFF2-40B4-BE49-F238E27FC236}">
                <a16:creationId xmlns:a16="http://schemas.microsoft.com/office/drawing/2014/main" id="{2CB35870-924C-FCEE-621F-5B1A5DAC2D9A}"/>
              </a:ext>
            </a:extLst>
          </p:cNvPr>
          <p:cNvSpPr/>
          <p:nvPr userDrawn="1"/>
        </p:nvSpPr>
        <p:spPr>
          <a:xfrm>
            <a:off x="10173680" y="4826062"/>
            <a:ext cx="1908000" cy="190800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506960842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mework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81887" y="2036617"/>
            <a:ext cx="11285239" cy="4410366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Home with solid fill">
            <a:extLst>
              <a:ext uri="{FF2B5EF4-FFF2-40B4-BE49-F238E27FC236}">
                <a16:creationId xmlns:a16="http://schemas.microsoft.com/office/drawing/2014/main" id="{69AA69DC-3BDE-DC5B-7592-005FD0389B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1888" y="571131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C9A209D0-EA06-1729-FBBE-24B631883FB1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02C2D1C7-AB5A-B615-A731-A156F2D638B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/>
              <a:t>Fun …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122919291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Ü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8342" y="2036617"/>
            <a:ext cx="11316494" cy="4410366"/>
          </a:xfrm>
          <a:prstGeom prst="rect">
            <a:avLst/>
          </a:prstGeom>
        </p:spPr>
        <p:txBody>
          <a:bodyPr anchor="t"/>
          <a:lstStyle>
            <a:lvl1pPr marL="342900" indent="-342900" algn="l">
              <a:lnSpc>
                <a:spcPct val="200000"/>
              </a:lnSpc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First</a:t>
            </a:r>
          </a:p>
          <a:p>
            <a:pPr lvl="0"/>
            <a:r>
              <a:rPr lang="en-US" dirty="0"/>
              <a:t>Second</a:t>
            </a:r>
          </a:p>
          <a:p>
            <a:pPr lvl="0"/>
            <a:r>
              <a:rPr lang="en-US" dirty="0"/>
              <a:t>Third</a:t>
            </a:r>
          </a:p>
          <a:p>
            <a:pPr lvl="0"/>
            <a:endParaRPr lang="en-DE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A6C134-3551-6DE4-1C26-0EAF373048EE}"/>
              </a:ext>
            </a:extLst>
          </p:cNvPr>
          <p:cNvSpPr txBox="1"/>
          <p:nvPr userDrawn="1"/>
        </p:nvSpPr>
        <p:spPr>
          <a:xfrm>
            <a:off x="1652847" y="731406"/>
            <a:ext cx="71140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err="1">
                <a:solidFill>
                  <a:schemeClr val="bg1"/>
                </a:solidFill>
                <a:latin typeface="Montserrat" pitchFamily="2" charset="0"/>
              </a:rPr>
              <a:t>Kopfübung</a:t>
            </a:r>
            <a:endParaRPr lang="en-DE" sz="3600" b="1" dirty="0">
              <a:solidFill>
                <a:schemeClr val="bg1"/>
              </a:solidFill>
              <a:latin typeface="Montserrat" pitchFamily="2" charset="0"/>
            </a:endParaRPr>
          </a:p>
        </p:txBody>
      </p:sp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E45BE055-35ED-0E1E-0BDF-73C8529392F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342" y="592397"/>
            <a:ext cx="914400" cy="914400"/>
          </a:xfrm>
          <a:prstGeom prst="rect">
            <a:avLst/>
          </a:prstGeom>
        </p:spPr>
      </p:pic>
      <p:sp>
        <p:nvSpPr>
          <p:cNvPr id="2" name="Half Frame 1">
            <a:extLst>
              <a:ext uri="{FF2B5EF4-FFF2-40B4-BE49-F238E27FC236}">
                <a16:creationId xmlns:a16="http://schemas.microsoft.com/office/drawing/2014/main" id="{5142F539-38A0-8060-018C-13DE99969077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05392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 err="1"/>
              <a:t>Mathematik</a:t>
            </a:r>
            <a:r>
              <a:rPr lang="en-US" dirty="0"/>
              <a:t> 9 Abels</a:t>
            </a:r>
            <a:endParaRPr lang="en-DE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6133CF1-11F3-EDEA-3ED0-5E0A17886DC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987" b="98690" l="4911" r="99554">
                        <a14:foregroundMark x1="55804" y1="6987" x2="68304" y2="7860"/>
                        <a14:foregroundMark x1="97321" y1="53275" x2="95982" y2="79913"/>
                        <a14:foregroundMark x1="77232" y1="95633" x2="92411" y2="93013"/>
                        <a14:foregroundMark x1="91518" y1="98690" x2="99554" y2="96070"/>
                        <a14:foregroundMark x1="9821" y1="60699" x2="7143" y2="53275"/>
                        <a14:foregroundMark x1="7589" y1="51965" x2="4911" y2="510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7142" y="4872722"/>
            <a:ext cx="1649114" cy="1685925"/>
          </a:xfrm>
          <a:custGeom>
            <a:avLst/>
            <a:gdLst>
              <a:gd name="csX0" fmla="*/ 0 w 1649114"/>
              <a:gd name="csY0" fmla="*/ 0 h 1685925"/>
              <a:gd name="csX1" fmla="*/ 500231 w 1649114"/>
              <a:gd name="csY1" fmla="*/ 0 h 1685925"/>
              <a:gd name="csX2" fmla="*/ 1016954 w 1649114"/>
              <a:gd name="csY2" fmla="*/ 0 h 1685925"/>
              <a:gd name="csX3" fmla="*/ 1649114 w 1649114"/>
              <a:gd name="csY3" fmla="*/ 0 h 1685925"/>
              <a:gd name="csX4" fmla="*/ 1649114 w 1649114"/>
              <a:gd name="csY4" fmla="*/ 545116 h 1685925"/>
              <a:gd name="csX5" fmla="*/ 1649114 w 1649114"/>
              <a:gd name="csY5" fmla="*/ 1073372 h 1685925"/>
              <a:gd name="csX6" fmla="*/ 1649114 w 1649114"/>
              <a:gd name="csY6" fmla="*/ 1685925 h 1685925"/>
              <a:gd name="csX7" fmla="*/ 1132392 w 1649114"/>
              <a:gd name="csY7" fmla="*/ 1685925 h 1685925"/>
              <a:gd name="csX8" fmla="*/ 566196 w 1649114"/>
              <a:gd name="csY8" fmla="*/ 1685925 h 1685925"/>
              <a:gd name="csX9" fmla="*/ 0 w 1649114"/>
              <a:gd name="csY9" fmla="*/ 1685925 h 1685925"/>
              <a:gd name="csX10" fmla="*/ 0 w 1649114"/>
              <a:gd name="csY10" fmla="*/ 1157669 h 1685925"/>
              <a:gd name="csX11" fmla="*/ 0 w 1649114"/>
              <a:gd name="csY11" fmla="*/ 646271 h 1685925"/>
              <a:gd name="csX12" fmla="*/ 0 w 1649114"/>
              <a:gd name="csY12" fmla="*/ 0 h 16859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649114" h="1685925" fill="none" extrusionOk="0">
                <a:moveTo>
                  <a:pt x="0" y="0"/>
                </a:moveTo>
                <a:cubicBezTo>
                  <a:pt x="141797" y="-647"/>
                  <a:pt x="367167" y="31833"/>
                  <a:pt x="500231" y="0"/>
                </a:cubicBezTo>
                <a:cubicBezTo>
                  <a:pt x="633295" y="-31833"/>
                  <a:pt x="793124" y="6931"/>
                  <a:pt x="1016954" y="0"/>
                </a:cubicBezTo>
                <a:cubicBezTo>
                  <a:pt x="1240784" y="-6931"/>
                  <a:pt x="1463633" y="47685"/>
                  <a:pt x="1649114" y="0"/>
                </a:cubicBezTo>
                <a:cubicBezTo>
                  <a:pt x="1669925" y="127734"/>
                  <a:pt x="1615179" y="424519"/>
                  <a:pt x="1649114" y="545116"/>
                </a:cubicBezTo>
                <a:cubicBezTo>
                  <a:pt x="1683049" y="665713"/>
                  <a:pt x="1619356" y="886729"/>
                  <a:pt x="1649114" y="1073372"/>
                </a:cubicBezTo>
                <a:cubicBezTo>
                  <a:pt x="1678872" y="1260015"/>
                  <a:pt x="1588666" y="1528832"/>
                  <a:pt x="1649114" y="1685925"/>
                </a:cubicBezTo>
                <a:cubicBezTo>
                  <a:pt x="1491958" y="1744123"/>
                  <a:pt x="1315024" y="1633381"/>
                  <a:pt x="1132392" y="1685925"/>
                </a:cubicBezTo>
                <a:cubicBezTo>
                  <a:pt x="949760" y="1738469"/>
                  <a:pt x="787506" y="1638489"/>
                  <a:pt x="566196" y="1685925"/>
                </a:cubicBezTo>
                <a:cubicBezTo>
                  <a:pt x="344886" y="1733361"/>
                  <a:pt x="196220" y="1685913"/>
                  <a:pt x="0" y="1685925"/>
                </a:cubicBezTo>
                <a:cubicBezTo>
                  <a:pt x="-20970" y="1480859"/>
                  <a:pt x="58950" y="1351215"/>
                  <a:pt x="0" y="1157669"/>
                </a:cubicBezTo>
                <a:cubicBezTo>
                  <a:pt x="-58950" y="964123"/>
                  <a:pt x="40473" y="889960"/>
                  <a:pt x="0" y="646271"/>
                </a:cubicBezTo>
                <a:cubicBezTo>
                  <a:pt x="-40473" y="402582"/>
                  <a:pt x="51559" y="248494"/>
                  <a:pt x="0" y="0"/>
                </a:cubicBezTo>
                <a:close/>
              </a:path>
              <a:path w="1649114" h="1685925" stroke="0" extrusionOk="0">
                <a:moveTo>
                  <a:pt x="0" y="0"/>
                </a:moveTo>
                <a:cubicBezTo>
                  <a:pt x="127869" y="-58549"/>
                  <a:pt x="457140" y="69205"/>
                  <a:pt x="582687" y="0"/>
                </a:cubicBezTo>
                <a:cubicBezTo>
                  <a:pt x="708234" y="-69205"/>
                  <a:pt x="908511" y="30986"/>
                  <a:pt x="1132392" y="0"/>
                </a:cubicBezTo>
                <a:cubicBezTo>
                  <a:pt x="1356274" y="-30986"/>
                  <a:pt x="1395117" y="21620"/>
                  <a:pt x="1649114" y="0"/>
                </a:cubicBezTo>
                <a:cubicBezTo>
                  <a:pt x="1718274" y="183323"/>
                  <a:pt x="1604149" y="370961"/>
                  <a:pt x="1649114" y="578834"/>
                </a:cubicBezTo>
                <a:cubicBezTo>
                  <a:pt x="1694079" y="786707"/>
                  <a:pt x="1587358" y="934167"/>
                  <a:pt x="1649114" y="1140809"/>
                </a:cubicBezTo>
                <a:cubicBezTo>
                  <a:pt x="1710870" y="1347452"/>
                  <a:pt x="1603545" y="1496505"/>
                  <a:pt x="1649114" y="1685925"/>
                </a:cubicBezTo>
                <a:cubicBezTo>
                  <a:pt x="1393847" y="1708125"/>
                  <a:pt x="1279860" y="1656742"/>
                  <a:pt x="1115900" y="1685925"/>
                </a:cubicBezTo>
                <a:cubicBezTo>
                  <a:pt x="951940" y="1715108"/>
                  <a:pt x="703268" y="1637728"/>
                  <a:pt x="566196" y="1685925"/>
                </a:cubicBezTo>
                <a:cubicBezTo>
                  <a:pt x="429124" y="1734122"/>
                  <a:pt x="229164" y="1635991"/>
                  <a:pt x="0" y="1685925"/>
                </a:cubicBezTo>
                <a:cubicBezTo>
                  <a:pt x="-564" y="1539796"/>
                  <a:pt x="30978" y="1364816"/>
                  <a:pt x="0" y="1140809"/>
                </a:cubicBezTo>
                <a:cubicBezTo>
                  <a:pt x="-30978" y="916802"/>
                  <a:pt x="21974" y="735115"/>
                  <a:pt x="0" y="545116"/>
                </a:cubicBezTo>
                <a:cubicBezTo>
                  <a:pt x="-21974" y="355117"/>
                  <a:pt x="32467" y="194198"/>
                  <a:pt x="0" y="0"/>
                </a:cubicBezTo>
                <a:close/>
              </a:path>
            </a:pathLst>
          </a:custGeom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87937640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951064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60747377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put Animated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8112" y="1023937"/>
            <a:ext cx="11915775" cy="4810125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60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525908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1" presetClass="entr" presetSubtype="0" fill="hold" nodeType="withEffect">
                  <p:stCondLst>
                    <p:cond delay="0"/>
                  </p:stCondLst>
                  <p:iterate type="lt">
                    <p:tmAbs val="4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7" y="2036617"/>
            <a:ext cx="11368207" cy="4413880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753" y="619845"/>
            <a:ext cx="914400" cy="914400"/>
          </a:xfrm>
          <a:prstGeom prst="rect">
            <a:avLst/>
          </a:prstGeo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96C6788-0DB4-7E84-1F70-465F03B9406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608986" y="407504"/>
            <a:ext cx="1281600" cy="1282148"/>
          </a:xfrm>
          <a:prstGeom prst="rect">
            <a:avLst/>
          </a:prstGeom>
        </p:spPr>
        <p:txBody>
          <a:bodyPr/>
          <a:lstStyle/>
          <a:p>
            <a:endParaRPr lang="en-DE"/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48D296A4-2077-12B4-53D8-2472FECBC89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281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FDBFC21C-4561-54AC-2D13-2FA78D6663B6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65441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NoHint Ques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38323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DD23C22D-C9DD-219B-C738-804E4CB2C5E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604361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AE2624B0-64A9-2718-7794-4E2E9E577B5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437158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Hint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6"/>
            <a:ext cx="11377732" cy="4373709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583193" y="302723"/>
            <a:ext cx="2390569" cy="1493748"/>
          </a:xfrm>
          <a:prstGeom prst="roundRect">
            <a:avLst>
              <a:gd name="adj" fmla="val 2989"/>
            </a:avLst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6" name="Graphic 5" descr="Lightbulb with solid fill">
            <a:extLst>
              <a:ext uri="{FF2B5EF4-FFF2-40B4-BE49-F238E27FC236}">
                <a16:creationId xmlns:a16="http://schemas.microsoft.com/office/drawing/2014/main" id="{734DD610-3F58-B68C-1038-0C4D7BF3300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21277" y="602337"/>
            <a:ext cx="914400" cy="914400"/>
          </a:xfrm>
          <a:prstGeom prst="rect">
            <a:avLst/>
          </a:prstGeom>
        </p:spPr>
      </p:pic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1C5A454-C75F-6FDA-789A-702540F36AB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338762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72B7E6FC-7A9B-0664-B363-B0218EE031D5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643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rcise Solution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3268" y="2036617"/>
            <a:ext cx="11358682" cy="440228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pic>
        <p:nvPicPr>
          <p:cNvPr id="3" name="Graphic 2" descr="Pencil with solid fill">
            <a:extLst>
              <a:ext uri="{FF2B5EF4-FFF2-40B4-BE49-F238E27FC236}">
                <a16:creationId xmlns:a16="http://schemas.microsoft.com/office/drawing/2014/main" id="{C4D818B0-1F4F-3D42-C666-C9B13E84447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33268" y="542868"/>
            <a:ext cx="961297" cy="1037706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652588" y="781533"/>
            <a:ext cx="550068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Übung</a:t>
            </a:r>
            <a:r>
              <a:rPr lang="en-GB" dirty="0"/>
              <a:t> …</a:t>
            </a:r>
            <a:endParaRPr lang="en-DE" dirty="0"/>
          </a:p>
        </p:txBody>
      </p:sp>
      <p:sp>
        <p:nvSpPr>
          <p:cNvPr id="2" name="Half Frame 1">
            <a:extLst>
              <a:ext uri="{FF2B5EF4-FFF2-40B4-BE49-F238E27FC236}">
                <a16:creationId xmlns:a16="http://schemas.microsoft.com/office/drawing/2014/main" id="{3B8809EF-E0A0-9BB5-504C-EA2E35B59068}"/>
              </a:ext>
            </a:extLst>
          </p:cNvPr>
          <p:cNvSpPr/>
          <p:nvPr userDrawn="1"/>
        </p:nvSpPr>
        <p:spPr>
          <a:xfrm rot="10800000">
            <a:off x="10916486" y="5638998"/>
            <a:ext cx="1057275" cy="1000125"/>
          </a:xfrm>
          <a:prstGeom prst="halfFrame">
            <a:avLst>
              <a:gd name="adj1" fmla="val 18095"/>
              <a:gd name="adj2" fmla="val 1619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>
              <a:solidFill>
                <a:schemeClr val="tx1"/>
              </a:solidFill>
            </a:endParaRPr>
          </a:p>
        </p:txBody>
      </p:sp>
      <p:sp>
        <p:nvSpPr>
          <p:cNvPr id="4" name="Partial Circle 3">
            <a:extLst>
              <a:ext uri="{FF2B5EF4-FFF2-40B4-BE49-F238E27FC236}">
                <a16:creationId xmlns:a16="http://schemas.microsoft.com/office/drawing/2014/main" id="{6988BA44-164A-F7CA-AC6A-C1C359CE07A8}"/>
              </a:ext>
            </a:extLst>
          </p:cNvPr>
          <p:cNvSpPr/>
          <p:nvPr userDrawn="1"/>
        </p:nvSpPr>
        <p:spPr>
          <a:xfrm>
            <a:off x="9602344" y="-1809345"/>
            <a:ext cx="5203154" cy="3596191"/>
          </a:xfrm>
          <a:prstGeom prst="pie">
            <a:avLst>
              <a:gd name="adj1" fmla="val 5387427"/>
              <a:gd name="adj2" fmla="val 10792375"/>
            </a:avLst>
          </a:prstGeom>
          <a:solidFill>
            <a:srgbClr val="00B05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D4DDF931-1D2A-A0BE-2792-86C1CEE29EB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847057" y="39659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804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w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EA51075-EC79-4DDA-91ED-645C6E44AB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89328" y="2036616"/>
            <a:ext cx="10983548" cy="428814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US" dirty="0"/>
              <a:t>Click to add text</a:t>
            </a:r>
            <a:endParaRPr lang="en-DE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2E43612-BB99-E759-308D-EC7DC153B9A7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5" name="Partial Circle 4">
            <a:extLst>
              <a:ext uri="{FF2B5EF4-FFF2-40B4-BE49-F238E27FC236}">
                <a16:creationId xmlns:a16="http://schemas.microsoft.com/office/drawing/2014/main" id="{3C980BA9-BC4E-30FD-C020-AEBBFBFBF1AE}"/>
              </a:ext>
            </a:extLst>
          </p:cNvPr>
          <p:cNvSpPr/>
          <p:nvPr userDrawn="1"/>
        </p:nvSpPr>
        <p:spPr>
          <a:xfrm>
            <a:off x="9707418" y="-1509486"/>
            <a:ext cx="5010068" cy="3012859"/>
          </a:xfrm>
          <a:prstGeom prst="pie">
            <a:avLst>
              <a:gd name="adj1" fmla="val 5421550"/>
              <a:gd name="adj2" fmla="val 10807593"/>
            </a:avLst>
          </a:prstGeom>
          <a:solidFill>
            <a:srgbClr val="FF0000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 dirty="0">
              <a:solidFill>
                <a:schemeClr val="bg1"/>
              </a:solidFill>
            </a:endParaRPr>
          </a:p>
        </p:txBody>
      </p:sp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68954BE4-B50E-7AD3-4EEE-A26283E79F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89327" y="781533"/>
            <a:ext cx="7982017" cy="6461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 b="1">
                <a:solidFill>
                  <a:schemeClr val="bg1"/>
                </a:solidFill>
                <a:latin typeface="Montserrat" pitchFamily="2" charset="0"/>
              </a:defRPr>
            </a:lvl1pPr>
          </a:lstStyle>
          <a:p>
            <a:pPr lvl="0"/>
            <a:r>
              <a:rPr lang="en-GB" dirty="0" err="1"/>
              <a:t>Überschrift</a:t>
            </a:r>
            <a:endParaRPr lang="en-DE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161EA-303E-AE82-C761-477476BF0B4C}"/>
              </a:ext>
            </a:extLst>
          </p:cNvPr>
          <p:cNvSpPr txBox="1"/>
          <p:nvPr userDrawn="1"/>
        </p:nvSpPr>
        <p:spPr>
          <a:xfrm>
            <a:off x="10144704" y="132860"/>
            <a:ext cx="19736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bg1"/>
                </a:solidFill>
                <a:latin typeface="Arial Black" panose="020B0A04020102020204" pitchFamily="34" charset="0"/>
              </a:rPr>
              <a:t>!</a:t>
            </a:r>
            <a:endParaRPr lang="en-DE" sz="6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29859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43764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6" r:id="rId2"/>
    <p:sldLayoutId id="2147483661" r:id="rId3"/>
    <p:sldLayoutId id="2147483675" r:id="rId4"/>
    <p:sldLayoutId id="2147483663" r:id="rId5"/>
    <p:sldLayoutId id="2147483671" r:id="rId6"/>
    <p:sldLayoutId id="2147483664" r:id="rId7"/>
    <p:sldLayoutId id="2147483665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E00736-7763-5364-29F5-3973C6BC8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err="1"/>
              <a:t>Mathematik</a:t>
            </a:r>
            <a:r>
              <a:rPr lang="en-GB" dirty="0"/>
              <a:t> 8 Abels</a:t>
            </a:r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7665377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CC19C-EAF6-5171-8481-3D37C7BFB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B138FA-4E7F-5ACE-A447-CF6DFF94EC3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Gemischte</a:t>
            </a:r>
            <a:r>
              <a:rPr lang="de-DE" dirty="0">
                <a:solidFill>
                  <a:srgbClr val="FFC000"/>
                </a:solidFill>
              </a:rPr>
              <a:t> Übungen</a:t>
            </a:r>
          </a:p>
        </p:txBody>
      </p:sp>
    </p:spTree>
    <p:extLst>
      <p:ext uri="{BB962C8B-B14F-4D97-AF65-F5344CB8AC3E}">
        <p14:creationId xmlns:p14="http://schemas.microsoft.com/office/powerpoint/2010/main" val="3168459620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9A23C0-F826-84B5-D2F4-A530A98002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Fun142,143 </a:t>
            </a:r>
            <a:r>
              <a:rPr lang="de-DE" dirty="0">
                <a:solidFill>
                  <a:srgbClr val="FFC000"/>
                </a:solidFill>
              </a:rPr>
              <a:t>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66CE7B4-FCD3-5A92-837D-41D1622CEC8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60B17"/>
              </a:clrFrom>
              <a:clrTo>
                <a:srgbClr val="160B1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544109" y="646112"/>
            <a:ext cx="7347977" cy="543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612156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8B0F43-15AB-0725-513A-18833EEF2E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F39AAB-7B90-CC5B-D0BC-6518F6D397A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Fun142,143 </a:t>
            </a:r>
            <a:r>
              <a:rPr lang="de-DE" dirty="0">
                <a:solidFill>
                  <a:srgbClr val="FFC000"/>
                </a:solidFill>
              </a:rPr>
              <a:t>II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47B91E-3831-4260-F6CD-A8A3A98FD6D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60B17"/>
              </a:clrFrom>
              <a:clrTo>
                <a:srgbClr val="160B1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62307" y="298453"/>
            <a:ext cx="6763164" cy="6076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244766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76B67E-C6B4-3898-BC7F-A5F6EB32B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6B7733-2219-2294-73FD-08E45CC10B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Fun142,143 </a:t>
            </a:r>
            <a:r>
              <a:rPr lang="de-DE" dirty="0">
                <a:solidFill>
                  <a:srgbClr val="FFC000"/>
                </a:solidFill>
              </a:rPr>
              <a:t>III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06BA6A5-3196-2587-EB78-6FE45F98182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160B17"/>
              </a:clrFrom>
              <a:clrTo>
                <a:srgbClr val="160B1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54643" y="0"/>
            <a:ext cx="567130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690490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699883-210D-7DC4-112C-9942EFA6894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Fun142,143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67FBD48-E0D1-91A6-73B6-620949671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36" y="1568293"/>
            <a:ext cx="2829320" cy="198147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CED2D9-2FDF-E702-8AF1-62995B47B5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3962"/>
          <a:stretch>
            <a:fillRect/>
          </a:stretch>
        </p:blipFill>
        <p:spPr>
          <a:xfrm>
            <a:off x="745280" y="3549770"/>
            <a:ext cx="2105776" cy="31572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47EDA10-903B-65C5-66AB-232324646B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9425" y="0"/>
            <a:ext cx="2030465" cy="685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CCD93E-1142-6479-C7FA-FAB12145F6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76772" y="2063663"/>
            <a:ext cx="2276793" cy="297221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D83536A-4F29-0FBF-F287-C33C2120C7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5954"/>
          <a:stretch>
            <a:fillRect/>
          </a:stretch>
        </p:blipFill>
        <p:spPr>
          <a:xfrm>
            <a:off x="3775154" y="1427645"/>
            <a:ext cx="2936196" cy="5168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60625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29A884-49B8-CB1D-A98C-110C0BF777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Aufgabenfuchs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55B1A08-CA2B-47EA-DED5-A67CF06FC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6643" y="1928461"/>
            <a:ext cx="3338713" cy="341635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A70536E-8BA0-FFB0-68C1-8B983DE548B4}"/>
              </a:ext>
            </a:extLst>
          </p:cNvPr>
          <p:cNvSpPr txBox="1"/>
          <p:nvPr/>
        </p:nvSpPr>
        <p:spPr>
          <a:xfrm>
            <a:off x="1352550" y="5845634"/>
            <a:ext cx="885825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e-DE" sz="2400" dirty="0">
                <a:solidFill>
                  <a:schemeClr val="bg1"/>
                </a:solidFill>
                <a:latin typeface="Montserrat" pitchFamily="2" charset="0"/>
              </a:rPr>
              <a:t>https://mathe.</a:t>
            </a:r>
            <a:r>
              <a:rPr lang="de-DE" sz="2400" b="1" dirty="0">
                <a:solidFill>
                  <a:schemeClr val="bg1"/>
                </a:solidFill>
                <a:latin typeface="Montserrat" pitchFamily="2" charset="0"/>
              </a:rPr>
              <a:t>aufgabenfuchs.de</a:t>
            </a:r>
            <a:r>
              <a:rPr lang="de-DE" sz="2400" dirty="0">
                <a:solidFill>
                  <a:schemeClr val="bg1"/>
                </a:solidFill>
                <a:latin typeface="Montserrat" pitchFamily="2" charset="0"/>
              </a:rPr>
              <a:t>/koerper/prisma.shtml</a:t>
            </a:r>
          </a:p>
        </p:txBody>
      </p:sp>
    </p:spTree>
    <p:extLst>
      <p:ext uri="{BB962C8B-B14F-4D97-AF65-F5344CB8AC3E}">
        <p14:creationId xmlns:p14="http://schemas.microsoft.com/office/powerpoint/2010/main" val="3146487905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8070DE-A5F9-BD5B-6EDA-2B06A4048B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8342" y="1743075"/>
            <a:ext cx="11316494" cy="4703908"/>
          </a:xfrm>
        </p:spPr>
        <p:txBody>
          <a:bodyPr numCol="1"/>
          <a:lstStyle/>
          <a:p>
            <a:pPr marL="0" indent="0">
              <a:lnSpc>
                <a:spcPct val="100000"/>
              </a:lnSpc>
              <a:buNone/>
            </a:pPr>
            <a:r>
              <a:rPr lang="en-GB" b="1" dirty="0" err="1"/>
              <a:t>Flächeninhalt</a:t>
            </a:r>
            <a:endParaRPr lang="en-GB" b="1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Dreieck</a:t>
            </a:r>
            <a:endParaRPr lang="en-GB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Parallelogramm</a:t>
            </a:r>
            <a:endParaRPr lang="en-GB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Trapezes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dirty="0"/>
          </a:p>
          <a:p>
            <a:pPr marL="0" indent="0">
              <a:lnSpc>
                <a:spcPct val="100000"/>
              </a:lnSpc>
              <a:buNone/>
            </a:pPr>
            <a:r>
              <a:rPr lang="en-GB" b="1" dirty="0"/>
              <a:t>Prisma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Definition und Netz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Oberflächeninhalt</a:t>
            </a:r>
            <a:endParaRPr lang="en-GB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 err="1"/>
              <a:t>Schrägbild</a:t>
            </a:r>
            <a:endParaRPr lang="en-GB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Volumen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2C8B85-59F4-6E53-8273-8A1C4760C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3371" y="4262990"/>
            <a:ext cx="6183467" cy="19603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26BB061-8076-447D-63C8-7D84DF8073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2101" y="952478"/>
            <a:ext cx="2730767" cy="14788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C819436-9A0E-BEE8-04FE-F5C658CF67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8165" y="828727"/>
            <a:ext cx="2442536" cy="16026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9E514E7-9686-FD0F-2B5D-E0EA594C65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2168" y="2431339"/>
            <a:ext cx="2165872" cy="1663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672835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533F00-9EC1-E801-DAF4-AA34105A652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99F772-4794-1C3F-EDD7-FDC069993F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err="1"/>
              <a:t>Cheatsheet</a:t>
            </a:r>
            <a:endParaRPr lang="de-D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83EA3A-3B1E-9196-EB2B-8F1D4ABFAFC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10F21"/>
              </a:clrFrom>
              <a:clrTo>
                <a:srgbClr val="010F21">
                  <a:alpha val="0"/>
                </a:srgbClr>
              </a:clrTo>
            </a:clrChange>
          </a:blip>
          <a:srcRect b="59245"/>
          <a:stretch>
            <a:fillRect/>
          </a:stretch>
        </p:blipFill>
        <p:spPr>
          <a:xfrm>
            <a:off x="57781" y="1427645"/>
            <a:ext cx="6299895" cy="32996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A9595C-CE43-ADBC-28DD-D3E968E2770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010F21"/>
              </a:clrFrom>
              <a:clrTo>
                <a:srgbClr val="010F21">
                  <a:alpha val="0"/>
                </a:srgbClr>
              </a:clrTo>
            </a:clrChange>
          </a:blip>
          <a:srcRect t="40671"/>
          <a:stretch>
            <a:fillRect/>
          </a:stretch>
        </p:blipFill>
        <p:spPr>
          <a:xfrm>
            <a:off x="6192311" y="2268747"/>
            <a:ext cx="5924656" cy="451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67645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615A5A3-68C6-F3DF-27A6-2464D6655B1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>
                <a:solidFill>
                  <a:srgbClr val="FFC000"/>
                </a:solidFill>
              </a:rPr>
              <a:t>Präsentationen / Videos</a:t>
            </a:r>
          </a:p>
        </p:txBody>
      </p:sp>
    </p:spTree>
    <p:extLst>
      <p:ext uri="{BB962C8B-B14F-4D97-AF65-F5344CB8AC3E}">
        <p14:creationId xmlns:p14="http://schemas.microsoft.com/office/powerpoint/2010/main" val="3362198231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0D54F-5DF9-A19D-8490-19E8DF8A5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441AB6-9156-B0EB-2FF3-67AF259DEE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rgbClr val="FFC000"/>
                </a:solidFill>
              </a:rPr>
              <a:t>I</a:t>
            </a:r>
            <a:r>
              <a:rPr lang="en-GB" dirty="0"/>
              <a:t> Fun140,141</a:t>
            </a:r>
            <a:endParaRPr lang="en-D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D339AE-B97B-DCF2-48D4-BC2D9A27CA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563" y="2362423"/>
            <a:ext cx="10808874" cy="239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56827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3D7A88-E56E-B023-65D7-BB477906B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6D1CE4-DD3B-585C-A2B9-19DAE0A794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rgbClr val="FFC000"/>
                </a:solidFill>
              </a:rPr>
              <a:t>II</a:t>
            </a:r>
            <a:r>
              <a:rPr lang="en-GB" dirty="0"/>
              <a:t> Fun140,141</a:t>
            </a:r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4399B0A-032F-466B-153E-4C0DB92F76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906" y="2014995"/>
            <a:ext cx="7376558" cy="167711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F57B69D-F7B9-097D-7CC4-A6648DAF34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4245" y="3406000"/>
            <a:ext cx="4334480" cy="309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255811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51EC1-8974-2216-9EC3-8C33A345D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E3EC65-3C04-511D-C641-47B6E59400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rgbClr val="FFC000"/>
                </a:solidFill>
              </a:rPr>
              <a:t>III</a:t>
            </a:r>
            <a:r>
              <a:rPr lang="en-GB" dirty="0"/>
              <a:t> Fun140,141</a:t>
            </a:r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0BACDF0-6E5C-C2DC-4AF3-818C32DDD5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829" y="2215928"/>
            <a:ext cx="10972342" cy="293404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6B68374-4703-794E-7BB8-44A9BEA2C23F}"/>
              </a:ext>
            </a:extLst>
          </p:cNvPr>
          <p:cNvSpPr/>
          <p:nvPr/>
        </p:nvSpPr>
        <p:spPr>
          <a:xfrm>
            <a:off x="7573992" y="2078966"/>
            <a:ext cx="4261450" cy="1350034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88578358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E5312-8FCC-6770-11D4-A3A8C8538C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444629-D43E-5DB9-7712-61845C38E46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rgbClr val="FFC000"/>
                </a:solidFill>
              </a:rPr>
              <a:t>IV</a:t>
            </a:r>
            <a:r>
              <a:rPr lang="en-GB" dirty="0"/>
              <a:t> Fun140,141</a:t>
            </a:r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CC26B7D-CDE7-E3F2-004B-4FDEAFF21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6024" y="1367260"/>
            <a:ext cx="8859486" cy="536332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1BF0EC-1FD7-6D6B-28F7-9AB6B2C10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5528" y="2574959"/>
            <a:ext cx="3105583" cy="3277057"/>
          </a:xfrm>
          <a:prstGeom prst="triangle">
            <a:avLst/>
          </a:prstGeom>
        </p:spPr>
      </p:pic>
    </p:spTree>
    <p:extLst>
      <p:ext uri="{BB962C8B-B14F-4D97-AF65-F5344CB8AC3E}">
        <p14:creationId xmlns:p14="http://schemas.microsoft.com/office/powerpoint/2010/main" val="305251196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277E84-71BF-CE2B-431C-AACF95FCA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B83C08-0CFF-4709-A4AC-AFA016B99AF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>
                <a:solidFill>
                  <a:srgbClr val="FFC000"/>
                </a:solidFill>
              </a:rPr>
              <a:t>V</a:t>
            </a:r>
            <a:r>
              <a:rPr lang="en-GB" dirty="0"/>
              <a:t> Fun140,141</a:t>
            </a:r>
            <a:endParaRPr lang="en-D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946DC2-B249-0223-1C58-14EA1E254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775" y="2410582"/>
            <a:ext cx="11238449" cy="258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53723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Youtube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Microsoft Office PowerPoint</Application>
  <PresentationFormat>Widescreen</PresentationFormat>
  <Paragraphs>25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Arial Black</vt:lpstr>
      <vt:lpstr>Montserrat</vt:lpstr>
      <vt:lpstr>Youtube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Abels</dc:creator>
  <cp:lastModifiedBy>Abels, Patrick</cp:lastModifiedBy>
  <cp:revision>218</cp:revision>
  <dcterms:created xsi:type="dcterms:W3CDTF">2022-12-22T20:26:39Z</dcterms:created>
  <dcterms:modified xsi:type="dcterms:W3CDTF">2026-08-20T19:59:10Z</dcterms:modified>
</cp:coreProperties>
</file>