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9" r:id="rId6"/>
    <p:sldId id="320" r:id="rId7"/>
    <p:sldId id="321" r:id="rId8"/>
    <p:sldId id="322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771"/>
    <a:srgbClr val="FF0000"/>
    <a:srgbClr val="0F323F"/>
    <a:srgbClr val="22122B"/>
    <a:srgbClr val="011A35"/>
    <a:srgbClr val="262919"/>
    <a:srgbClr val="000000"/>
    <a:srgbClr val="0D2504"/>
    <a:srgbClr val="010201"/>
    <a:srgbClr val="99B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A3CFAA-64F8-4DDD-B495-ED7BF0C133D3}" v="48" dt="2026-08-20T19:23:54.386"/>
    <p1510:client id="{AE40DC69-3D76-4E4E-BFD7-23DE94EB5729}" v="31" dt="2026-08-20T17:08:04.7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8-20T19:39:16.469" v="5462" actId="14100"/>
      <pc:docMkLst>
        <pc:docMk/>
      </pc:docMkLst>
      <pc:sldChg chg="modSp">
        <pc:chgData name="Abels, Patrick" userId="ba666de4-0d21-43a6-8e66-51a18aae1b4a" providerId="ADAL" clId="{133AA99A-5491-4DE5-9695-40E01B78DF6F}" dt="2026-08-20T19:21:56.692" v="5093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0T19:21:56.692" v="5093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8-20T19:36:12.173" v="5431" actId="1076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9:36:09.093" v="5430" actId="20577"/>
          <ac:spMkLst>
            <pc:docMk/>
            <pc:sldMk cId="4267851599" sldId="305"/>
            <ac:spMk id="2" creationId="{FCC047AC-D6C1-F903-AE18-0E087C1F096C}"/>
          </ac:spMkLst>
        </pc:spChg>
        <pc:picChg chg="add mod">
          <ac:chgData name="Abels, Patrick" userId="ba666de4-0d21-43a6-8e66-51a18aae1b4a" providerId="ADAL" clId="{133AA99A-5491-4DE5-9695-40E01B78DF6F}" dt="2026-08-20T19:36:12.173" v="5431" actId="1076"/>
          <ac:picMkLst>
            <pc:docMk/>
            <pc:sldMk cId="4267851599" sldId="305"/>
            <ac:picMk id="4" creationId="{0DDCD5BE-5966-F2B1-DB7C-4C89088B04B3}"/>
          </ac:picMkLst>
        </pc:pic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9:25:58.029" v="5234" actId="20577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0T19:25:58.029" v="5234" actId="20577"/>
          <ac:spMkLst>
            <pc:docMk/>
            <pc:sldMk cId="1766804000" sldId="314"/>
            <ac:spMk id="2" creationId="{8C46C87A-8EED-4BE7-8092-4E1DA8EFA316}"/>
          </ac:spMkLst>
        </pc:spChg>
        <pc:spChg chg="add del mod">
          <ac:chgData name="Abels, Patrick" userId="ba666de4-0d21-43a6-8e66-51a18aae1b4a" providerId="ADAL" clId="{133AA99A-5491-4DE5-9695-40E01B78DF6F}" dt="2026-08-20T19:25:16.645" v="5135" actId="478"/>
          <ac:spMkLst>
            <pc:docMk/>
            <pc:sldMk cId="1766804000" sldId="314"/>
            <ac:spMk id="4" creationId="{A9345CEF-C81B-0A53-EDC5-58E06535309A}"/>
          </ac:spMkLst>
        </pc:spChg>
        <pc:picChg chg="add del mod">
          <ac:chgData name="Abels, Patrick" userId="ba666de4-0d21-43a6-8e66-51a18aae1b4a" providerId="ADAL" clId="{133AA99A-5491-4DE5-9695-40E01B78DF6F}" dt="2026-08-20T19:25:06.132" v="5129" actId="478"/>
          <ac:picMkLst>
            <pc:docMk/>
            <pc:sldMk cId="1766804000" sldId="314"/>
            <ac:picMk id="3" creationId="{403CE2C4-5D8F-F7C3-462D-DFFAEB1D2EE5}"/>
          </ac:picMkLst>
        </pc:pic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modSp new mod">
        <pc:chgData name="Abels, Patrick" userId="ba666de4-0d21-43a6-8e66-51a18aae1b4a" providerId="ADAL" clId="{133AA99A-5491-4DE5-9695-40E01B78DF6F}" dt="2026-08-20T19:24:13.247" v="5128" actId="171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9:21:52.285" v="5086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9:23:00.524" v="5109" actId="207"/>
          <ac:spMkLst>
            <pc:docMk/>
            <pc:sldMk cId="1299414597" sldId="319"/>
            <ac:spMk id="5" creationId="{49462B65-602E-79A1-05C1-A5BAA33A621F}"/>
          </ac:spMkLst>
        </pc:spChg>
        <pc:spChg chg="add mod ord">
          <ac:chgData name="Abels, Patrick" userId="ba666de4-0d21-43a6-8e66-51a18aae1b4a" providerId="ADAL" clId="{133AA99A-5491-4DE5-9695-40E01B78DF6F}" dt="2026-08-20T19:23:54.386" v="5120" actId="403"/>
          <ac:spMkLst>
            <pc:docMk/>
            <pc:sldMk cId="1299414597" sldId="319"/>
            <ac:spMk id="7" creationId="{0E8298EE-E12B-DDAB-1EAF-7523ECCF241E}"/>
          </ac:spMkLst>
        </pc:spChg>
        <pc:spChg chg="add mod ord">
          <ac:chgData name="Abels, Patrick" userId="ba666de4-0d21-43a6-8e66-51a18aae1b4a" providerId="ADAL" clId="{133AA99A-5491-4DE5-9695-40E01B78DF6F}" dt="2026-08-20T19:23:54.386" v="5120" actId="403"/>
          <ac:spMkLst>
            <pc:docMk/>
            <pc:sldMk cId="1299414597" sldId="319"/>
            <ac:spMk id="9" creationId="{7900AB35-6ECF-DE8A-0854-D80975AB8D25}"/>
          </ac:spMkLst>
        </pc:spChg>
        <pc:spChg chg="add mod ord">
          <ac:chgData name="Abels, Patrick" userId="ba666de4-0d21-43a6-8e66-51a18aae1b4a" providerId="ADAL" clId="{133AA99A-5491-4DE5-9695-40E01B78DF6F}" dt="2026-08-20T19:24:13.247" v="5128" actId="171"/>
          <ac:spMkLst>
            <pc:docMk/>
            <pc:sldMk cId="1299414597" sldId="319"/>
            <ac:spMk id="12" creationId="{4EA1598A-3091-D627-7C6C-97CED7E0FE97}"/>
          </ac:spMkLst>
        </pc:spChg>
        <pc:picChg chg="add mod modCrop">
          <ac:chgData name="Abels, Patrick" userId="ba666de4-0d21-43a6-8e66-51a18aae1b4a" providerId="ADAL" clId="{133AA99A-5491-4DE5-9695-40E01B78DF6F}" dt="2026-08-20T19:23:39.245" v="5116"/>
          <ac:picMkLst>
            <pc:docMk/>
            <pc:sldMk cId="1299414597" sldId="319"/>
            <ac:picMk id="11" creationId="{831C5DF2-AD02-E881-18A7-245C398B7F3E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mod">
        <pc:chgData name="Abels, Patrick" userId="ba666de4-0d21-43a6-8e66-51a18aae1b4a" providerId="ADAL" clId="{133AA99A-5491-4DE5-9695-40E01B78DF6F}" dt="2026-08-20T19:38:52.150" v="5453" actId="478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9:36:57.773" v="5439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9:38:46.006" v="5451" actId="1076"/>
          <ac:spMkLst>
            <pc:docMk/>
            <pc:sldMk cId="4070205760" sldId="320"/>
            <ac:spMk id="5" creationId="{35719151-6DE2-5656-8425-DB68E9EEB2D4}"/>
          </ac:spMkLst>
        </pc:spChg>
        <pc:spChg chg="add mod ord">
          <ac:chgData name="Abels, Patrick" userId="ba666de4-0d21-43a6-8e66-51a18aae1b4a" providerId="ADAL" clId="{133AA99A-5491-4DE5-9695-40E01B78DF6F}" dt="2026-08-20T19:38:50.654" v="5452" actId="1076"/>
          <ac:spMkLst>
            <pc:docMk/>
            <pc:sldMk cId="4070205760" sldId="320"/>
            <ac:spMk id="7" creationId="{F259C163-2D52-3B2E-E167-BD8483F41C13}"/>
          </ac:spMkLst>
        </pc:spChg>
        <pc:spChg chg="add del ord">
          <ac:chgData name="Abels, Patrick" userId="ba666de4-0d21-43a6-8e66-51a18aae1b4a" providerId="ADAL" clId="{133AA99A-5491-4DE5-9695-40E01B78DF6F}" dt="2026-08-20T19:38:52.150" v="5453" actId="478"/>
          <ac:spMkLst>
            <pc:docMk/>
            <pc:sldMk cId="4070205760" sldId="320"/>
            <ac:spMk id="9" creationId="{E0A89558-5F08-0452-F8DA-EA4DEDDB9F29}"/>
          </ac:spMkLst>
        </pc:spChg>
        <pc:picChg chg="add mod">
          <ac:chgData name="Abels, Patrick" userId="ba666de4-0d21-43a6-8e66-51a18aae1b4a" providerId="ADAL" clId="{133AA99A-5491-4DE5-9695-40E01B78DF6F}" dt="2026-08-20T19:36:54.565" v="5433" actId="1076"/>
          <ac:picMkLst>
            <pc:docMk/>
            <pc:sldMk cId="4070205760" sldId="320"/>
            <ac:picMk id="6" creationId="{38BA5D1C-53B2-C758-0B8B-723A50840382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9:39:16.469" v="5462" actId="14100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9:38:56.829" v="5459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9:39:16.469" v="5462" actId="14100"/>
          <ac:picMkLst>
            <pc:docMk/>
            <pc:sldMk cId="767016230" sldId="321"/>
            <ac:picMk id="5" creationId="{60787C7C-64FC-9691-B815-8DCD6388CF98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9:38:37.608" v="5449" actId="1076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9:38:32.040" v="5445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9:38:37.608" v="5449" actId="1076"/>
          <ac:picMkLst>
            <pc:docMk/>
            <pc:sldMk cId="4099893739" sldId="322"/>
            <ac:picMk id="5" creationId="{52C0818B-E24F-F06F-457D-F3A4CC824B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Definition Prisma:</a:t>
            </a:r>
          </a:p>
          <a:p>
            <a:r>
              <a:rPr lang="de-DE" dirty="0"/>
              <a:t>Oberflächeninhalt Prisma:</a:t>
            </a:r>
          </a:p>
          <a:p>
            <a:r>
              <a:rPr lang="de-DE" dirty="0"/>
              <a:t>Volumen Quader:</a:t>
            </a:r>
          </a:p>
        </p:txBody>
      </p:sp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Volumen</a:t>
            </a:r>
            <a:r>
              <a:rPr lang="de-DE" dirty="0"/>
              <a:t> eines </a:t>
            </a:r>
          </a:p>
          <a:p>
            <a:r>
              <a:rPr lang="de-DE" dirty="0"/>
              <a:t>Prismas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8112" y="276045"/>
            <a:ext cx="11915775" cy="6142007"/>
          </a:xfrm>
        </p:spPr>
        <p:txBody>
          <a:bodyPr/>
          <a:lstStyle/>
          <a:p>
            <a:r>
              <a:rPr lang="de-DE" sz="3600" dirty="0"/>
              <a:t>Wie oft passt die Grundseite in das Prisma rein?</a:t>
            </a:r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/>
              <a:t>Was sagt dir das über das Volumen eines Prismas?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DCD5BE-5966-F2B1-DB7C-4C89088B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7" y="2083279"/>
            <a:ext cx="11357604" cy="269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65684-8623-24B6-DBF9-219CB5079D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A28E0-15DE-4F65-971C-53C18B6543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Volumen eines Prismas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462B65-602E-79A1-05C1-A5BAA33A621F}"/>
                  </a:ext>
                </a:extLst>
              </p:cNvPr>
              <p:cNvSpPr txBox="1"/>
              <p:nvPr/>
            </p:nvSpPr>
            <p:spPr>
              <a:xfrm>
                <a:off x="2068618" y="3741795"/>
                <a:ext cx="237751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4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44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462B65-602E-79A1-05C1-A5BAA33A6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618" y="3741795"/>
                <a:ext cx="2377510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831C5DF2-AD02-E881-18A7-245C398B7F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r="12129"/>
          <a:stretch>
            <a:fillRect/>
          </a:stretch>
        </p:blipFill>
        <p:spPr>
          <a:xfrm>
            <a:off x="6380250" y="1736205"/>
            <a:ext cx="3850678" cy="458855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EA1598A-3091-D627-7C6C-97CED7E0FE97}"/>
              </a:ext>
            </a:extLst>
          </p:cNvPr>
          <p:cNvSpPr/>
          <p:nvPr/>
        </p:nvSpPr>
        <p:spPr>
          <a:xfrm>
            <a:off x="8194027" y="5318187"/>
            <a:ext cx="691181" cy="553998"/>
          </a:xfrm>
          <a:prstGeom prst="rect">
            <a:avLst/>
          </a:prstGeom>
          <a:solidFill>
            <a:srgbClr val="0127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8298EE-E12B-DDAB-1EAF-7523ECCF241E}"/>
                  </a:ext>
                </a:extLst>
              </p:cNvPr>
              <p:cNvSpPr txBox="1"/>
              <p:nvPr/>
            </p:nvSpPr>
            <p:spPr>
              <a:xfrm>
                <a:off x="8202653" y="5335439"/>
                <a:ext cx="4135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3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𝑮</m:t>
                      </m:r>
                    </m:oMath>
                  </m:oMathPara>
                </a14:m>
                <a:endParaRPr lang="de-DE" sz="36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E8298EE-E12B-DDAB-1EAF-7523ECCF2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653" y="5335439"/>
                <a:ext cx="413575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00AB35-6ECF-DE8A-0854-D80975AB8D25}"/>
                  </a:ext>
                </a:extLst>
              </p:cNvPr>
              <p:cNvSpPr txBox="1"/>
              <p:nvPr/>
            </p:nvSpPr>
            <p:spPr>
              <a:xfrm>
                <a:off x="10230928" y="3784259"/>
                <a:ext cx="39594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00AB35-6ECF-DE8A-0854-D80975AB8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0928" y="3784259"/>
                <a:ext cx="39594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94145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A80AF6-3A9F-582D-A676-7F4459003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5BE41-5E30-37E0-0A91-D89A6F338F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BA5D1C-53B2-C758-0B8B-723A50840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338" y="1564257"/>
            <a:ext cx="10326541" cy="51442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5719151-6DE2-5656-8425-DB68E9EEB2D4}"/>
              </a:ext>
            </a:extLst>
          </p:cNvPr>
          <p:cNvSpPr/>
          <p:nvPr/>
        </p:nvSpPr>
        <p:spPr>
          <a:xfrm>
            <a:off x="1030901" y="1602883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259C163-2D52-3B2E-E167-BD8483F41C13}"/>
              </a:ext>
            </a:extLst>
          </p:cNvPr>
          <p:cNvSpPr/>
          <p:nvPr/>
        </p:nvSpPr>
        <p:spPr>
          <a:xfrm>
            <a:off x="989490" y="4666836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20576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D87DC0-F8E5-66D2-FB56-2E43A35A83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D5B8-AC86-24CF-00FC-8F301C4F0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787C7C-64FC-9691-B815-8DCD6388C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86" y="2520244"/>
            <a:ext cx="11129970" cy="189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16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0F5B5A-E2AC-D361-4B70-C49B111428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749D3-80C9-DD50-8CA1-64FB545A98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Fun138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C0818B-E24F-F06F-457D-F3A4CC824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79" y="1968926"/>
            <a:ext cx="11287147" cy="362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373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Widescreen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2026-08-20T19:39:17Z</dcterms:modified>
</cp:coreProperties>
</file>