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9" r:id="rId6"/>
    <p:sldId id="320" r:id="rId7"/>
    <p:sldId id="322" r:id="rId8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0DC69-3D76-4E4E-BFD7-23DE94EB5729}" v="31" dt="2026-08-20T17:08:04.788"/>
    <p1510:client id="{F6DC4F7E-9CC4-4CBA-89F8-57AEF66C7878}" v="41" dt="2026-08-20T19:19:56.4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0T19:20:33.017" v="5373" actId="47"/>
      <pc:docMkLst>
        <pc:docMk/>
      </pc:docMkLst>
      <pc:sldChg chg="modSp">
        <pc:chgData name="Abels, Patrick" userId="ba666de4-0d21-43a6-8e66-51a18aae1b4a" providerId="ADAL" clId="{133AA99A-5491-4DE5-9695-40E01B78DF6F}" dt="2026-08-20T17:13:25.652" v="5017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0T17:13:25.652" v="5017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9:16:08.317" v="5299" actId="20577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9:16:08.317" v="5299" actId="20577"/>
          <ac:spMkLst>
            <pc:docMk/>
            <pc:sldMk cId="4267851599" sldId="305"/>
            <ac:spMk id="2" creationId="{FCC047AC-D6C1-F903-AE18-0E087C1F096C}"/>
          </ac:spMkLst>
        </pc:sp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mod">
          <ac:chgData name="Abels, Patrick" userId="ba666de4-0d21-43a6-8e66-51a18aae1b4a" providerId="ADAL" clId="{133AA99A-5491-4DE5-9695-40E01B78DF6F}" dt="2026-08-20T19:16:00.893" v="5296" actId="1076"/>
          <ac:picMkLst>
            <pc:docMk/>
            <pc:sldMk cId="4267851599" sldId="305"/>
            <ac:picMk id="4" creationId="{6F09D9B5-B20A-403F-9ED7-79B6506C8445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8:44:32.068" v="5043" actId="107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0T18:44:26.492" v="5040" actId="20577"/>
          <ac:spMkLst>
            <pc:docMk/>
            <pc:sldMk cId="1766804000" sldId="314"/>
            <ac:spMk id="2" creationId="{8C46C87A-8EED-4BE7-8092-4E1DA8EFA316}"/>
          </ac:spMkLst>
        </pc:spChg>
        <pc:picChg chg="add mod modCrop">
          <ac:chgData name="Abels, Patrick" userId="ba666de4-0d21-43a6-8e66-51a18aae1b4a" providerId="ADAL" clId="{133AA99A-5491-4DE5-9695-40E01B78DF6F}" dt="2026-08-20T18:44:32.068" v="5043" actId="1076"/>
          <ac:picMkLst>
            <pc:docMk/>
            <pc:sldMk cId="1766804000" sldId="314"/>
            <ac:picMk id="3" creationId="{6654879B-42B5-E887-3CB1-4E36DFA30A85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mod">
        <pc:chgData name="Abels, Patrick" userId="ba666de4-0d21-43a6-8e66-51a18aae1b4a" providerId="ADAL" clId="{133AA99A-5491-4DE5-9695-40E01B78DF6F}" dt="2026-08-20T19:15:28.198" v="5256" actId="113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9:15:28.198" v="5256" actId="113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8:44:57.553" v="5067" actId="20577"/>
          <ac:spMkLst>
            <pc:docMk/>
            <pc:sldMk cId="1299414597" sldId="319"/>
            <ac:spMk id="3" creationId="{55FA28E0-15DE-4F65-971C-53C18B6543EC}"/>
          </ac:spMkLst>
        </pc:spChg>
        <pc:spChg chg="add mod ord">
          <ac:chgData name="Abels, Patrick" userId="ba666de4-0d21-43a6-8e66-51a18aae1b4a" providerId="ADAL" clId="{133AA99A-5491-4DE5-9695-40E01B78DF6F}" dt="2026-08-20T19:15:10.865" v="5253" actId="167"/>
          <ac:spMkLst>
            <pc:docMk/>
            <pc:sldMk cId="1299414597" sldId="319"/>
            <ac:spMk id="6" creationId="{6E404B63-B3AD-053B-21B6-8ABFD981F7A2}"/>
          </ac:spMkLst>
        </pc:spChg>
        <pc:spChg chg="add mod ord">
          <ac:chgData name="Abels, Patrick" userId="ba666de4-0d21-43a6-8e66-51a18aae1b4a" providerId="ADAL" clId="{133AA99A-5491-4DE5-9695-40E01B78DF6F}" dt="2026-08-20T19:15:10.865" v="5253" actId="167"/>
          <ac:spMkLst>
            <pc:docMk/>
            <pc:sldMk cId="1299414597" sldId="319"/>
            <ac:spMk id="7" creationId="{AA265478-7090-77C7-8CB7-6DBB9E3DAE25}"/>
          </ac:spMkLst>
        </pc:spChg>
        <pc:spChg chg="add mod ord">
          <ac:chgData name="Abels, Patrick" userId="ba666de4-0d21-43a6-8e66-51a18aae1b4a" providerId="ADAL" clId="{133AA99A-5491-4DE5-9695-40E01B78DF6F}" dt="2026-08-20T19:15:10.865" v="5253" actId="167"/>
          <ac:spMkLst>
            <pc:docMk/>
            <pc:sldMk cId="1299414597" sldId="319"/>
            <ac:spMk id="8" creationId="{4BFCFA6C-B583-60E5-2807-366F77E01520}"/>
          </ac:spMkLst>
        </pc:spChg>
        <pc:spChg chg="add del mod ord">
          <ac:chgData name="Abels, Patrick" userId="ba666de4-0d21-43a6-8e66-51a18aae1b4a" providerId="ADAL" clId="{133AA99A-5491-4DE5-9695-40E01B78DF6F}" dt="2026-08-20T19:15:15.711" v="5254" actId="478"/>
          <ac:spMkLst>
            <pc:docMk/>
            <pc:sldMk cId="1299414597" sldId="319"/>
            <ac:spMk id="9" creationId="{B1C4BE9A-8DAA-F309-C983-3F64DA095FFA}"/>
          </ac:spMkLst>
        </pc:spChg>
        <pc:spChg chg="add del mod ord">
          <ac:chgData name="Abels, Patrick" userId="ba666de4-0d21-43a6-8e66-51a18aae1b4a" providerId="ADAL" clId="{133AA99A-5491-4DE5-9695-40E01B78DF6F}" dt="2026-08-20T19:15:10.865" v="5253" actId="167"/>
          <ac:spMkLst>
            <pc:docMk/>
            <pc:sldMk cId="1299414597" sldId="319"/>
            <ac:spMk id="10" creationId="{5F069DB8-F2DE-CA00-F8E8-0018BE39A348}"/>
          </ac:spMkLst>
        </pc:spChg>
        <pc:spChg chg="add mod ord">
          <ac:chgData name="Abels, Patrick" userId="ba666de4-0d21-43a6-8e66-51a18aae1b4a" providerId="ADAL" clId="{133AA99A-5491-4DE5-9695-40E01B78DF6F}" dt="2026-08-20T19:15:10.865" v="5253" actId="167"/>
          <ac:spMkLst>
            <pc:docMk/>
            <pc:sldMk cId="1299414597" sldId="319"/>
            <ac:spMk id="11" creationId="{E385F5DF-2CE0-FEF6-1FE8-CE3FCA049CD6}"/>
          </ac:spMkLst>
        </pc:spChg>
        <pc:picChg chg="add mod">
          <ac:chgData name="Abels, Patrick" userId="ba666de4-0d21-43a6-8e66-51a18aae1b4a" providerId="ADAL" clId="{133AA99A-5491-4DE5-9695-40E01B78DF6F}" dt="2026-08-20T19:14:10.156" v="5224" actId="1076"/>
          <ac:picMkLst>
            <pc:docMk/>
            <pc:sldMk cId="1299414597" sldId="319"/>
            <ac:picMk id="5" creationId="{2C8E55AF-3F5D-B41E-F2FA-F1F91EB64A78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mod">
        <pc:chgData name="Abels, Patrick" userId="ba666de4-0d21-43a6-8e66-51a18aae1b4a" providerId="ADAL" clId="{133AA99A-5491-4DE5-9695-40E01B78DF6F}" dt="2026-08-20T19:19:11.365" v="5354" actId="1035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9:18:56.864" v="5325" actId="1076"/>
          <ac:spMkLst>
            <pc:docMk/>
            <pc:sldMk cId="4070205760" sldId="320"/>
            <ac:spMk id="2" creationId="{E5A80AF6-3A9F-582D-A676-7F44590031DF}"/>
          </ac:spMkLst>
        </pc:spChg>
        <pc:spChg chg="mod">
          <ac:chgData name="Abels, Patrick" userId="ba666de4-0d21-43a6-8e66-51a18aae1b4a" providerId="ADAL" clId="{133AA99A-5491-4DE5-9695-40E01B78DF6F}" dt="2026-08-20T19:16:52.885" v="5315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9:19:11.365" v="5354" actId="1035"/>
          <ac:spMkLst>
            <pc:docMk/>
            <pc:sldMk cId="4070205760" sldId="320"/>
            <ac:spMk id="5" creationId="{31F873A8-E70E-1B4B-2FF2-DCBEFCC0C84B}"/>
          </ac:spMkLst>
        </pc:spChg>
        <pc:spChg chg="add mod ord">
          <ac:chgData name="Abels, Patrick" userId="ba666de4-0d21-43a6-8e66-51a18aae1b4a" providerId="ADAL" clId="{133AA99A-5491-4DE5-9695-40E01B78DF6F}" dt="2026-08-20T19:19:05.791" v="5342" actId="1036"/>
          <ac:spMkLst>
            <pc:docMk/>
            <pc:sldMk cId="4070205760" sldId="320"/>
            <ac:spMk id="7" creationId="{AB69774A-83D2-B4F1-C2BF-FBDE4DB9E64A}"/>
          </ac:spMkLst>
        </pc:spChg>
        <pc:spChg chg="add del">
          <ac:chgData name="Abels, Patrick" userId="ba666de4-0d21-43a6-8e66-51a18aae1b4a" providerId="ADAL" clId="{133AA99A-5491-4DE5-9695-40E01B78DF6F}" dt="2026-08-20T19:18:54.549" v="5323" actId="478"/>
          <ac:spMkLst>
            <pc:docMk/>
            <pc:sldMk cId="4070205760" sldId="320"/>
            <ac:spMk id="9" creationId="{BB3FF73C-0EF5-ACFF-6EB8-F86B7AE1C0F7}"/>
          </ac:spMkLst>
        </pc:spChg>
        <pc:picChg chg="add mod">
          <ac:chgData name="Abels, Patrick" userId="ba666de4-0d21-43a6-8e66-51a18aae1b4a" providerId="ADAL" clId="{133AA99A-5491-4DE5-9695-40E01B78DF6F}" dt="2026-08-20T19:19:06.756" v="5343" actId="1035"/>
          <ac:picMkLst>
            <pc:docMk/>
            <pc:sldMk cId="4070205760" sldId="320"/>
            <ac:picMk id="6" creationId="{403CE2C4-5D8F-F7C3-462D-DFFAEB1D2EE5}"/>
          </ac:picMkLst>
        </pc:picChg>
        <pc:picChg chg="add mod">
          <ac:chgData name="Abels, Patrick" userId="ba666de4-0d21-43a6-8e66-51a18aae1b4a" providerId="ADAL" clId="{133AA99A-5491-4DE5-9695-40E01B78DF6F}" dt="2026-08-20T19:18:45.280" v="5320" actId="1076"/>
          <ac:picMkLst>
            <pc:docMk/>
            <pc:sldMk cId="4070205760" sldId="320"/>
            <ac:picMk id="10" creationId="{614D9DF7-2E73-89E6-7226-E246774FD432}"/>
          </ac:picMkLst>
        </pc:picChg>
      </pc:sldChg>
      <pc:sldChg chg="modSp new del mod">
        <pc:chgData name="Abels, Patrick" userId="ba666de4-0d21-43a6-8e66-51a18aae1b4a" providerId="ADAL" clId="{133AA99A-5491-4DE5-9695-40E01B78DF6F}" dt="2026-08-20T19:20:33.017" v="5373" actId="47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9:20:05.133" v="5372" actId="20577"/>
          <ac:spMkLst>
            <pc:docMk/>
            <pc:sldMk cId="767016230" sldId="321"/>
            <ac:spMk id="3" creationId="{B41CD5B8-AC86-24CF-00FC-8F301C4F036E}"/>
          </ac:spMkLst>
        </pc:spChg>
      </pc:sldChg>
      <pc:sldChg chg="addSp modSp new mod">
        <pc:chgData name="Abels, Patrick" userId="ba666de4-0d21-43a6-8e66-51a18aae1b4a" providerId="ADAL" clId="{133AA99A-5491-4DE5-9695-40E01B78DF6F}" dt="2026-08-20T19:19:59.060" v="5362" actId="2057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9:19:59.060" v="536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9:19:56.484" v="5356"/>
          <ac:picMkLst>
            <pc:docMk/>
            <pc:sldMk cId="4099893739" sldId="322"/>
            <ac:picMk id="5" creationId="{A2B1B67A-0560-8E29-C923-0F371C381FA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Definition Prisma:</a:t>
            </a:r>
          </a:p>
          <a:p>
            <a:r>
              <a:rPr lang="de-DE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54879B-42B5-E887-3CB1-4E36DFA30A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75" t="63899"/>
          <a:stretch>
            <a:fillRect/>
          </a:stretch>
        </p:blipFill>
        <p:spPr>
          <a:xfrm>
            <a:off x="819510" y="3116691"/>
            <a:ext cx="9471804" cy="333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Schrägbild</a:t>
            </a:r>
            <a:r>
              <a:rPr lang="de-DE" dirty="0"/>
              <a:t> eines Prismas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112" y="112144"/>
            <a:ext cx="11915775" cy="2700068"/>
          </a:xfrm>
        </p:spPr>
        <p:txBody>
          <a:bodyPr/>
          <a:lstStyle/>
          <a:p>
            <a:r>
              <a:rPr lang="de-DE" sz="4800" dirty="0"/>
              <a:t>Was zeichnet ein gutes </a:t>
            </a:r>
          </a:p>
          <a:p>
            <a:r>
              <a:rPr lang="de-DE" sz="4800" dirty="0"/>
              <a:t>Schrägbild aus?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09D9B5-B20A-403F-9ED7-79B6506C8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180" y="2545575"/>
            <a:ext cx="4753638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6E404B63-B3AD-053B-21B6-8ABFD981F7A2}"/>
              </a:ext>
            </a:extLst>
          </p:cNvPr>
          <p:cNvSpPr/>
          <p:nvPr/>
        </p:nvSpPr>
        <p:spPr>
          <a:xfrm>
            <a:off x="552088" y="2139352"/>
            <a:ext cx="504000" cy="50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A265478-7090-77C7-8CB7-6DBB9E3DAE25}"/>
              </a:ext>
            </a:extLst>
          </p:cNvPr>
          <p:cNvSpPr/>
          <p:nvPr/>
        </p:nvSpPr>
        <p:spPr>
          <a:xfrm>
            <a:off x="552088" y="2825975"/>
            <a:ext cx="504000" cy="50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BFCFA6C-B583-60E5-2807-366F77E01520}"/>
              </a:ext>
            </a:extLst>
          </p:cNvPr>
          <p:cNvSpPr/>
          <p:nvPr/>
        </p:nvSpPr>
        <p:spPr>
          <a:xfrm>
            <a:off x="552088" y="3512598"/>
            <a:ext cx="504000" cy="50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069DB8-F2DE-CA00-F8E8-0018BE39A348}"/>
              </a:ext>
            </a:extLst>
          </p:cNvPr>
          <p:cNvSpPr/>
          <p:nvPr/>
        </p:nvSpPr>
        <p:spPr>
          <a:xfrm>
            <a:off x="552088" y="4885844"/>
            <a:ext cx="504000" cy="50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85F5DF-2CE0-FEF6-1FE8-CE3FCA049CD6}"/>
              </a:ext>
            </a:extLst>
          </p:cNvPr>
          <p:cNvSpPr/>
          <p:nvPr/>
        </p:nvSpPr>
        <p:spPr>
          <a:xfrm>
            <a:off x="552088" y="5572467"/>
            <a:ext cx="504000" cy="50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49965684-8623-24B6-DBF9-219CB5079DEA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2036616"/>
                <a:ext cx="5345646" cy="4288141"/>
              </a:xfrm>
            </p:spPr>
            <p:txBody>
              <a:bodyPr/>
              <a:lstStyle/>
              <a:p>
                <a:pPr marL="457200" indent="-457200">
                  <a:lnSpc>
                    <a:spcPct val="150000"/>
                  </a:lnSpc>
                  <a:buAutoNum type="arabicPeriod"/>
                </a:pPr>
                <a:r>
                  <a:rPr lang="de-DE" dirty="0"/>
                  <a:t>Grundfläche vorne</a:t>
                </a:r>
              </a:p>
              <a:p>
                <a:pPr marL="457200" indent="-457200">
                  <a:lnSpc>
                    <a:spcPct val="150000"/>
                  </a:lnSpc>
                  <a:buAutoNum type="arabicPeriod"/>
                </a:pPr>
                <a:r>
                  <a:rPr lang="de-DE" dirty="0"/>
                  <a:t>Höhe im 45 ° Winkel</a:t>
                </a:r>
              </a:p>
              <a:p>
                <a:pPr marL="457200" indent="-457200">
                  <a:lnSpc>
                    <a:spcPct val="150000"/>
                  </a:lnSpc>
                  <a:buAutoNum type="arabicPeriod"/>
                </a:pPr>
                <a:r>
                  <a:rPr lang="de-DE" dirty="0"/>
                  <a:t>Höhe im Maßstab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/>
                  <a:t>	1 cm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acc>
                  </m:oMath>
                </a14:m>
                <a:r>
                  <a:rPr lang="de-DE" dirty="0"/>
                  <a:t> 1 Kästchendiagonale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 startAt="4"/>
                </a:pPr>
                <a:r>
                  <a:rPr lang="de-DE" dirty="0"/>
                  <a:t>Versteckte Kanten gestrichelt</a:t>
                </a:r>
              </a:p>
              <a:p>
                <a:pPr marL="457200" indent="-457200">
                  <a:lnSpc>
                    <a:spcPct val="150000"/>
                  </a:lnSpc>
                  <a:buAutoNum type="arabicPeriod" startAt="4"/>
                </a:pPr>
                <a:r>
                  <a:rPr lang="de-DE" dirty="0"/>
                  <a:t>Grundfläche hinten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49965684-8623-24B6-DBF9-219CB5079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2036616"/>
                <a:ext cx="5345646" cy="4288141"/>
              </a:xfrm>
              <a:blipFill>
                <a:blip r:embed="rId2"/>
                <a:stretch>
                  <a:fillRect l="-1824" r="-228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A28E0-15DE-4F65-971C-53C18B6543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Schrägbild eines Prismas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8E55AF-3F5D-B41E-F2FA-F1F91EB64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754" y="2036616"/>
            <a:ext cx="4753638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145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A80AF6-3A9F-582D-A676-7F4459003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BE41-5E30-37E0-0A91-D89A6F338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Fun134,135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3CE2C4-5D8F-F7C3-462D-DFFAEB1D2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653" y="1647851"/>
            <a:ext cx="9903125" cy="26542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4D9DF7-2E73-89E6-7226-E246774FD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52" y="4228234"/>
            <a:ext cx="9903125" cy="254190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1F873A8-E70E-1B4B-2FF2-DCBEFCC0C84B}"/>
              </a:ext>
            </a:extLst>
          </p:cNvPr>
          <p:cNvSpPr/>
          <p:nvPr/>
        </p:nvSpPr>
        <p:spPr>
          <a:xfrm>
            <a:off x="941866" y="1663615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B69774A-83D2-B4F1-C2BF-FBDE4DB9E64A}"/>
              </a:ext>
            </a:extLst>
          </p:cNvPr>
          <p:cNvSpPr/>
          <p:nvPr/>
        </p:nvSpPr>
        <p:spPr>
          <a:xfrm>
            <a:off x="1028776" y="4258324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057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0F5B5A-E2AC-D361-4B70-C49B11142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49D3-80C9-DD50-8CA1-64FB545A98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B1B67A-0560-8E29-C923-0F371C381FA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071" y="3024131"/>
            <a:ext cx="10983858" cy="8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37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2026-08-20T19:20:43Z</dcterms:modified>
</cp:coreProperties>
</file>