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05" r:id="rId5"/>
    <p:sldId id="319" r:id="rId6"/>
    <p:sldId id="323" r:id="rId7"/>
    <p:sldId id="320" r:id="rId8"/>
    <p:sldId id="321" r:id="rId9"/>
    <p:sldId id="324" r:id="rId10"/>
    <p:sldId id="325" r:id="rId11"/>
    <p:sldId id="322" r:id="rId12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40DC69-3D76-4E4E-BFD7-23DE94EB5729}" v="31" dt="2026-08-20T17:08:04.788"/>
    <p1510:client id="{E4B4C902-59CF-4498-9567-08D3E0FD1898}" v="92" dt="2026-08-20T18:38:49.5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 sldOrd">
      <pc:chgData name="Abels, Patrick" userId="ba666de4-0d21-43a6-8e66-51a18aae1b4a" providerId="ADAL" clId="{133AA99A-5491-4DE5-9695-40E01B78DF6F}" dt="2026-08-20T18:43:34.252" v="5578" actId="1076"/>
      <pc:docMkLst>
        <pc:docMk/>
      </pc:docMkLst>
      <pc:sldChg chg="modSp">
        <pc:chgData name="Abels, Patrick" userId="ba666de4-0d21-43a6-8e66-51a18aae1b4a" providerId="ADAL" clId="{133AA99A-5491-4DE5-9695-40E01B78DF6F}" dt="2026-08-20T17:13:05.653" v="5035" actId="2057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8-20T17:13:05.653" v="5035" actId="2057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mod">
        <pc:chgData name="Abels, Patrick" userId="ba666de4-0d21-43a6-8e66-51a18aae1b4a" providerId="ADAL" clId="{133AA99A-5491-4DE5-9695-40E01B78DF6F}" dt="2026-08-20T18:30:35.979" v="5164" actId="14100"/>
        <pc:sldMkLst>
          <pc:docMk/>
          <pc:sldMk cId="4267851599" sldId="305"/>
        </pc:sldMkLst>
        <pc:spChg chg="mod">
          <ac:chgData name="Abels, Patrick" userId="ba666de4-0d21-43a6-8e66-51a18aae1b4a" providerId="ADAL" clId="{133AA99A-5491-4DE5-9695-40E01B78DF6F}" dt="2026-08-20T18:24:39.903" v="5089" actId="20577"/>
          <ac:spMkLst>
            <pc:docMk/>
            <pc:sldMk cId="4267851599" sldId="305"/>
            <ac:spMk id="2" creationId="{FCC047AC-D6C1-F903-AE18-0E087C1F096C}"/>
          </ac:spMkLst>
        </pc:spChg>
        <pc:picChg chg="add del mod">
          <ac:chgData name="Abels, Patrick" userId="ba666de4-0d21-43a6-8e66-51a18aae1b4a" providerId="ADAL" clId="{133AA99A-5491-4DE5-9695-40E01B78DF6F}" dt="2026-08-20T18:27:43.563" v="5125" actId="478"/>
          <ac:picMkLst>
            <pc:docMk/>
            <pc:sldMk cId="4267851599" sldId="305"/>
            <ac:picMk id="3" creationId="{2E81133B-83CF-BB23-3C9E-082E89969964}"/>
          </ac:picMkLst>
        </pc:picChg>
        <pc:picChg chg="del">
          <ac:chgData name="Abels, Patrick" userId="ba666de4-0d21-43a6-8e66-51a18aae1b4a" providerId="ADAL" clId="{133AA99A-5491-4DE5-9695-40E01B78DF6F}" dt="2026-08-20T17:08:14.162" v="4981" actId="478"/>
          <ac:picMkLst>
            <pc:docMk/>
            <pc:sldMk cId="4267851599" sldId="305"/>
            <ac:picMk id="4" creationId="{307412FB-C519-593D-F3D5-B28600B388AE}"/>
          </ac:picMkLst>
        </pc:picChg>
        <pc:picChg chg="add del mod modCrop">
          <ac:chgData name="Abels, Patrick" userId="ba666de4-0d21-43a6-8e66-51a18aae1b4a" providerId="ADAL" clId="{133AA99A-5491-4DE5-9695-40E01B78DF6F}" dt="2026-08-20T18:26:44.486" v="5101" actId="478"/>
          <ac:picMkLst>
            <pc:docMk/>
            <pc:sldMk cId="4267851599" sldId="305"/>
            <ac:picMk id="4" creationId="{7EA0DD6B-DB35-FC42-CC63-5DB4D50589C8}"/>
          </ac:picMkLst>
        </pc:picChg>
        <pc:picChg chg="add del mod">
          <ac:chgData name="Abels, Patrick" userId="ba666de4-0d21-43a6-8e66-51a18aae1b4a" providerId="ADAL" clId="{133AA99A-5491-4DE5-9695-40E01B78DF6F}" dt="2026-08-20T18:27:16.795" v="5114" actId="478"/>
          <ac:picMkLst>
            <pc:docMk/>
            <pc:sldMk cId="4267851599" sldId="305"/>
            <ac:picMk id="5" creationId="{8FBCD79F-DB5E-ED67-00A0-6CCEC71C6AA1}"/>
          </ac:picMkLst>
        </pc:picChg>
        <pc:picChg chg="add del mod">
          <ac:chgData name="Abels, Patrick" userId="ba666de4-0d21-43a6-8e66-51a18aae1b4a" providerId="ADAL" clId="{133AA99A-5491-4DE5-9695-40E01B78DF6F}" dt="2026-08-20T18:27:37.155" v="5122" actId="478"/>
          <ac:picMkLst>
            <pc:docMk/>
            <pc:sldMk cId="4267851599" sldId="305"/>
            <ac:picMk id="6" creationId="{AB9AAF86-5BAB-3097-D026-421FDF95D76B}"/>
          </ac:picMkLst>
        </pc:picChg>
        <pc:picChg chg="add del mod">
          <ac:chgData name="Abels, Patrick" userId="ba666de4-0d21-43a6-8e66-51a18aae1b4a" providerId="ADAL" clId="{133AA99A-5491-4DE5-9695-40E01B78DF6F}" dt="2026-08-20T18:27:55.635" v="5132" actId="478"/>
          <ac:picMkLst>
            <pc:docMk/>
            <pc:sldMk cId="4267851599" sldId="305"/>
            <ac:picMk id="7" creationId="{D8A573D7-AACF-58DA-2D46-FA8B8C048723}"/>
          </ac:picMkLst>
        </pc:picChg>
        <pc:picChg chg="add del mod modCrop">
          <ac:chgData name="Abels, Patrick" userId="ba666de4-0d21-43a6-8e66-51a18aae1b4a" providerId="ADAL" clId="{133AA99A-5491-4DE5-9695-40E01B78DF6F}" dt="2026-08-20T18:30:28.003" v="5159" actId="478"/>
          <ac:picMkLst>
            <pc:docMk/>
            <pc:sldMk cId="4267851599" sldId="305"/>
            <ac:picMk id="9" creationId="{F5C85C99-6109-4AD6-C07B-49A2419AE487}"/>
          </ac:picMkLst>
        </pc:picChg>
        <pc:picChg chg="add del mod">
          <ac:chgData name="Abels, Patrick" userId="ba666de4-0d21-43a6-8e66-51a18aae1b4a" providerId="ADAL" clId="{133AA99A-5491-4DE5-9695-40E01B78DF6F}" dt="2026-08-20T18:30:03.660" v="5157" actId="478"/>
          <ac:picMkLst>
            <pc:docMk/>
            <pc:sldMk cId="4267851599" sldId="305"/>
            <ac:picMk id="11" creationId="{D760B1FD-160B-5DC2-AD2B-EF5EA32A32F4}"/>
          </ac:picMkLst>
        </pc:picChg>
        <pc:picChg chg="add del mod">
          <ac:chgData name="Abels, Patrick" userId="ba666de4-0d21-43a6-8e66-51a18aae1b4a" providerId="ADAL" clId="{133AA99A-5491-4DE5-9695-40E01B78DF6F}" dt="2026-08-20T18:29:49.452" v="5149" actId="478"/>
          <ac:picMkLst>
            <pc:docMk/>
            <pc:sldMk cId="4267851599" sldId="305"/>
            <ac:picMk id="13" creationId="{3D01D8B5-D92F-9F0B-F6B0-F32BBA9D12BF}"/>
          </ac:picMkLst>
        </pc:picChg>
        <pc:picChg chg="add del mod">
          <ac:chgData name="Abels, Patrick" userId="ba666de4-0d21-43a6-8e66-51a18aae1b4a" providerId="ADAL" clId="{133AA99A-5491-4DE5-9695-40E01B78DF6F}" dt="2026-08-20T18:29:14.051" v="5145" actId="478"/>
          <ac:picMkLst>
            <pc:docMk/>
            <pc:sldMk cId="4267851599" sldId="305"/>
            <ac:picMk id="15" creationId="{FB0AD7C1-2A49-20C7-C8EF-5ACAE8E9F6B4}"/>
          </ac:picMkLst>
        </pc:picChg>
        <pc:picChg chg="add del mod">
          <ac:chgData name="Abels, Patrick" userId="ba666de4-0d21-43a6-8e66-51a18aae1b4a" providerId="ADAL" clId="{133AA99A-5491-4DE5-9695-40E01B78DF6F}" dt="2026-08-20T18:28:32.196" v="5136" actId="478"/>
          <ac:picMkLst>
            <pc:docMk/>
            <pc:sldMk cId="4267851599" sldId="305"/>
            <ac:picMk id="17" creationId="{9173D3D4-306F-A6B2-85F2-9820761B9865}"/>
          </ac:picMkLst>
        </pc:picChg>
        <pc:picChg chg="add mod">
          <ac:chgData name="Abels, Patrick" userId="ba666de4-0d21-43a6-8e66-51a18aae1b4a" providerId="ADAL" clId="{133AA99A-5491-4DE5-9695-40E01B78DF6F}" dt="2026-08-20T18:28:37.147" v="5139" actId="1076"/>
          <ac:picMkLst>
            <pc:docMk/>
            <pc:sldMk cId="4267851599" sldId="305"/>
            <ac:picMk id="19" creationId="{60686A03-0E55-F746-C429-EA2D506494F1}"/>
          </ac:picMkLst>
        </pc:picChg>
        <pc:picChg chg="add mod">
          <ac:chgData name="Abels, Patrick" userId="ba666de4-0d21-43a6-8e66-51a18aae1b4a" providerId="ADAL" clId="{133AA99A-5491-4DE5-9695-40E01B78DF6F}" dt="2026-08-20T18:30:35.979" v="5164" actId="14100"/>
          <ac:picMkLst>
            <pc:docMk/>
            <pc:sldMk cId="4267851599" sldId="305"/>
            <ac:picMk id="21" creationId="{FB13503D-8929-91C3-1886-901B16DDEDB9}"/>
          </ac:picMkLst>
        </pc:picChg>
        <pc:picChg chg="add mod">
          <ac:chgData name="Abels, Patrick" userId="ba666de4-0d21-43a6-8e66-51a18aae1b4a" providerId="ADAL" clId="{133AA99A-5491-4DE5-9695-40E01B78DF6F}" dt="2026-08-20T18:30:04.683" v="5158" actId="1076"/>
          <ac:picMkLst>
            <pc:docMk/>
            <pc:sldMk cId="4267851599" sldId="305"/>
            <ac:picMk id="22" creationId="{AFE85392-9AA3-0116-694F-2FC91DF80A89}"/>
          </ac:picMkLst>
        </pc:picChg>
        <pc:picChg chg="add mod">
          <ac:chgData name="Abels, Patrick" userId="ba666de4-0d21-43a6-8e66-51a18aae1b4a" providerId="ADAL" clId="{133AA99A-5491-4DE5-9695-40E01B78DF6F}" dt="2026-08-20T18:30:33.653" v="5163" actId="1076"/>
          <ac:picMkLst>
            <pc:docMk/>
            <pc:sldMk cId="4267851599" sldId="305"/>
            <ac:picMk id="24" creationId="{1D758909-8A3D-23B9-7F77-430AE1962A57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0T18:06:13.747" v="5038" actId="1076"/>
        <pc:sldMkLst>
          <pc:docMk/>
          <pc:sldMk cId="1766804000" sldId="314"/>
        </pc:sldMkLst>
        <pc:spChg chg="mod">
          <ac:chgData name="Abels, Patrick" userId="ba666de4-0d21-43a6-8e66-51a18aae1b4a" providerId="ADAL" clId="{133AA99A-5491-4DE5-9695-40E01B78DF6F}" dt="2026-08-20T17:07:47.495" v="4948" actId="12"/>
          <ac:spMkLst>
            <pc:docMk/>
            <pc:sldMk cId="1766804000" sldId="314"/>
            <ac:spMk id="2" creationId="{8C46C87A-8EED-4BE7-8092-4E1DA8EFA316}"/>
          </ac:spMkLst>
        </pc:spChg>
        <pc:picChg chg="del">
          <ac:chgData name="Abels, Patrick" userId="ba666de4-0d21-43a6-8e66-51a18aae1b4a" providerId="ADAL" clId="{133AA99A-5491-4DE5-9695-40E01B78DF6F}" dt="2026-08-20T17:07:42.747" v="4946" actId="478"/>
          <ac:picMkLst>
            <pc:docMk/>
            <pc:sldMk cId="1766804000" sldId="314"/>
            <ac:picMk id="4" creationId="{53DB8972-4E2C-CF10-91F1-63207F63A3F4}"/>
          </ac:picMkLst>
        </pc:picChg>
        <pc:picChg chg="add mod modCrop">
          <ac:chgData name="Abels, Patrick" userId="ba666de4-0d21-43a6-8e66-51a18aae1b4a" providerId="ADAL" clId="{133AA99A-5491-4DE5-9695-40E01B78DF6F}" dt="2026-08-20T18:06:13.747" v="5038" actId="1076"/>
          <ac:picMkLst>
            <pc:docMk/>
            <pc:sldMk cId="1766804000" sldId="314"/>
            <ac:picMk id="4" creationId="{725B7085-26BE-CB42-C882-043919411C86}"/>
          </ac:picMkLst>
        </pc:picChg>
      </pc:sldChg>
      <pc:sldChg chg="del">
        <pc:chgData name="Abels, Patrick" userId="ba666de4-0d21-43a6-8e66-51a18aae1b4a" providerId="ADAL" clId="{133AA99A-5491-4DE5-9695-40E01B78DF6F}" dt="2026-08-20T17:08:18.234" v="4982" actId="47"/>
        <pc:sldMkLst>
          <pc:docMk/>
          <pc:sldMk cId="195788833" sldId="315"/>
        </pc:sldMkLst>
      </pc:sldChg>
      <pc:sldChg chg="del">
        <pc:chgData name="Abels, Patrick" userId="ba666de4-0d21-43a6-8e66-51a18aae1b4a" providerId="ADAL" clId="{133AA99A-5491-4DE5-9695-40E01B78DF6F}" dt="2026-08-20T17:08:23.453" v="4984" actId="47"/>
        <pc:sldMkLst>
          <pc:docMk/>
          <pc:sldMk cId="731342146" sldId="316"/>
        </pc:sldMkLst>
      </pc:sldChg>
      <pc:sldChg chg="del">
        <pc:chgData name="Abels, Patrick" userId="ba666de4-0d21-43a6-8e66-51a18aae1b4a" providerId="ADAL" clId="{133AA99A-5491-4DE5-9695-40E01B78DF6F}" dt="2026-08-20T17:08:24.308" v="4985" actId="47"/>
        <pc:sldMkLst>
          <pc:docMk/>
          <pc:sldMk cId="1099358135" sldId="317"/>
        </pc:sldMkLst>
      </pc:sldChg>
      <pc:sldChg chg="del">
        <pc:chgData name="Abels, Patrick" userId="ba666de4-0d21-43a6-8e66-51a18aae1b4a" providerId="ADAL" clId="{133AA99A-5491-4DE5-9695-40E01B78DF6F}" dt="2026-08-20T17:08:25.100" v="4986" actId="47"/>
        <pc:sldMkLst>
          <pc:docMk/>
          <pc:sldMk cId="2975260493" sldId="318"/>
        </pc:sldMkLst>
      </pc:sldChg>
      <pc:sldChg chg="addSp delSp modSp new mod">
        <pc:chgData name="Abels, Patrick" userId="ba666de4-0d21-43a6-8e66-51a18aae1b4a" providerId="ADAL" clId="{133AA99A-5491-4DE5-9695-40E01B78DF6F}" dt="2026-08-20T18:35:03.461" v="5432" actId="1037"/>
        <pc:sldMkLst>
          <pc:docMk/>
          <pc:sldMk cId="1299414597" sldId="319"/>
        </pc:sldMkLst>
        <pc:spChg chg="mod">
          <ac:chgData name="Abels, Patrick" userId="ba666de4-0d21-43a6-8e66-51a18aae1b4a" providerId="ADAL" clId="{133AA99A-5491-4DE5-9695-40E01B78DF6F}" dt="2026-08-20T18:32:37.400" v="5379" actId="113"/>
          <ac:spMkLst>
            <pc:docMk/>
            <pc:sldMk cId="1299414597" sldId="319"/>
            <ac:spMk id="2" creationId="{49965684-8623-24B6-DBF9-219CB5079DEA}"/>
          </ac:spMkLst>
        </pc:spChg>
        <pc:spChg chg="mod">
          <ac:chgData name="Abels, Patrick" userId="ba666de4-0d21-43a6-8e66-51a18aae1b4a" providerId="ADAL" clId="{133AA99A-5491-4DE5-9695-40E01B78DF6F}" dt="2026-08-20T18:30:54.237" v="5172" actId="20577"/>
          <ac:spMkLst>
            <pc:docMk/>
            <pc:sldMk cId="1299414597" sldId="319"/>
            <ac:spMk id="3" creationId="{55FA28E0-15DE-4F65-971C-53C18B6543EC}"/>
          </ac:spMkLst>
        </pc:spChg>
        <pc:spChg chg="add mod">
          <ac:chgData name="Abels, Patrick" userId="ba666de4-0d21-43a6-8e66-51a18aae1b4a" providerId="ADAL" clId="{133AA99A-5491-4DE5-9695-40E01B78DF6F}" dt="2026-08-20T18:35:03.461" v="5432" actId="1037"/>
          <ac:spMkLst>
            <pc:docMk/>
            <pc:sldMk cId="1299414597" sldId="319"/>
            <ac:spMk id="8" creationId="{84E03173-3CF9-316A-C67B-CE7E0085CDD7}"/>
          </ac:spMkLst>
        </pc:spChg>
        <pc:spChg chg="add mod">
          <ac:chgData name="Abels, Patrick" userId="ba666de4-0d21-43a6-8e66-51a18aae1b4a" providerId="ADAL" clId="{133AA99A-5491-4DE5-9695-40E01B78DF6F}" dt="2026-08-20T18:33:54.765" v="5409" actId="1035"/>
          <ac:spMkLst>
            <pc:docMk/>
            <pc:sldMk cId="1299414597" sldId="319"/>
            <ac:spMk id="9" creationId="{66A02A99-1600-D8F0-9A8D-5C6EEEBCC4AE}"/>
          </ac:spMkLst>
        </pc:spChg>
        <pc:spChg chg="add mod">
          <ac:chgData name="Abels, Patrick" userId="ba666de4-0d21-43a6-8e66-51a18aae1b4a" providerId="ADAL" clId="{133AA99A-5491-4DE5-9695-40E01B78DF6F}" dt="2026-08-20T18:34:18.396" v="5416" actId="1076"/>
          <ac:spMkLst>
            <pc:docMk/>
            <pc:sldMk cId="1299414597" sldId="319"/>
            <ac:spMk id="10" creationId="{E9F22AA3-9880-5E5C-56F1-7D3A8DF6EB2F}"/>
          </ac:spMkLst>
        </pc:spChg>
        <pc:spChg chg="add mod ord">
          <ac:chgData name="Abels, Patrick" userId="ba666de4-0d21-43a6-8e66-51a18aae1b4a" providerId="ADAL" clId="{133AA99A-5491-4DE5-9695-40E01B78DF6F}" dt="2026-08-20T18:34:26.142" v="5419" actId="171"/>
          <ac:spMkLst>
            <pc:docMk/>
            <pc:sldMk cId="1299414597" sldId="319"/>
            <ac:spMk id="11" creationId="{C7655A7F-76A1-0648-D6CA-596A29400AEC}"/>
          </ac:spMkLst>
        </pc:spChg>
        <pc:spChg chg="add del mod">
          <ac:chgData name="Abels, Patrick" userId="ba666de4-0d21-43a6-8e66-51a18aae1b4a" providerId="ADAL" clId="{133AA99A-5491-4DE5-9695-40E01B78DF6F}" dt="2026-08-20T18:34:48.022" v="5422" actId="478"/>
          <ac:spMkLst>
            <pc:docMk/>
            <pc:sldMk cId="1299414597" sldId="319"/>
            <ac:spMk id="12" creationId="{27E71562-8471-5300-4483-B5374C36887D}"/>
          </ac:spMkLst>
        </pc:spChg>
        <pc:spChg chg="add mod">
          <ac:chgData name="Abels, Patrick" userId="ba666de4-0d21-43a6-8e66-51a18aae1b4a" providerId="ADAL" clId="{133AA99A-5491-4DE5-9695-40E01B78DF6F}" dt="2026-08-20T18:34:54.270" v="5424" actId="1076"/>
          <ac:spMkLst>
            <pc:docMk/>
            <pc:sldMk cId="1299414597" sldId="319"/>
            <ac:spMk id="13" creationId="{E5A0F649-F5DC-A9CD-E920-258FE51823E4}"/>
          </ac:spMkLst>
        </pc:spChg>
        <pc:spChg chg="add mod">
          <ac:chgData name="Abels, Patrick" userId="ba666de4-0d21-43a6-8e66-51a18aae1b4a" providerId="ADAL" clId="{133AA99A-5491-4DE5-9695-40E01B78DF6F}" dt="2026-08-20T18:34:54.270" v="5424" actId="1076"/>
          <ac:spMkLst>
            <pc:docMk/>
            <pc:sldMk cId="1299414597" sldId="319"/>
            <ac:spMk id="14" creationId="{3C6D35F6-4C06-FB6E-7A51-8B0B7AD564EE}"/>
          </ac:spMkLst>
        </pc:spChg>
        <pc:spChg chg="add mod">
          <ac:chgData name="Abels, Patrick" userId="ba666de4-0d21-43a6-8e66-51a18aae1b4a" providerId="ADAL" clId="{133AA99A-5491-4DE5-9695-40E01B78DF6F}" dt="2026-08-20T18:35:00.245" v="5426" actId="1076"/>
          <ac:spMkLst>
            <pc:docMk/>
            <pc:sldMk cId="1299414597" sldId="319"/>
            <ac:spMk id="15" creationId="{45183979-0F63-DE73-E93D-BE73984351FC}"/>
          </ac:spMkLst>
        </pc:spChg>
        <pc:picChg chg="add mod">
          <ac:chgData name="Abels, Patrick" userId="ba666de4-0d21-43a6-8e66-51a18aae1b4a" providerId="ADAL" clId="{133AA99A-5491-4DE5-9695-40E01B78DF6F}" dt="2026-08-20T18:32:51.588" v="5382"/>
          <ac:picMkLst>
            <pc:docMk/>
            <pc:sldMk cId="1299414597" sldId="319"/>
            <ac:picMk id="5" creationId="{450A8FE3-2BA9-D11D-9C16-B4DD73C1E5A5}"/>
          </ac:picMkLst>
        </pc:picChg>
        <pc:picChg chg="add mod">
          <ac:chgData name="Abels, Patrick" userId="ba666de4-0d21-43a6-8e66-51a18aae1b4a" providerId="ADAL" clId="{133AA99A-5491-4DE5-9695-40E01B78DF6F}" dt="2026-08-20T18:32:51.588" v="5382"/>
          <ac:picMkLst>
            <pc:docMk/>
            <pc:sldMk cId="1299414597" sldId="319"/>
            <ac:picMk id="7" creationId="{2B5357E3-B6CB-197F-7CDF-D3D548A1EE64}"/>
          </ac:picMkLst>
        </pc:picChg>
      </pc:sldChg>
      <pc:sldChg chg="new del">
        <pc:chgData name="Abels, Patrick" userId="ba666de4-0d21-43a6-8e66-51a18aae1b4a" providerId="ADAL" clId="{133AA99A-5491-4DE5-9695-40E01B78DF6F}" dt="2026-08-20T17:08:30.804" v="4988" actId="47"/>
        <pc:sldMkLst>
          <pc:docMk/>
          <pc:sldMk cId="2753471378" sldId="320"/>
        </pc:sldMkLst>
      </pc:sldChg>
      <pc:sldChg chg="addSp delSp modSp new mod">
        <pc:chgData name="Abels, Patrick" userId="ba666de4-0d21-43a6-8e66-51a18aae1b4a" providerId="ADAL" clId="{133AA99A-5491-4DE5-9695-40E01B78DF6F}" dt="2026-08-20T18:42:09.929" v="5555" actId="21"/>
        <pc:sldMkLst>
          <pc:docMk/>
          <pc:sldMk cId="4070205760" sldId="320"/>
        </pc:sldMkLst>
        <pc:spChg chg="mod">
          <ac:chgData name="Abels, Patrick" userId="ba666de4-0d21-43a6-8e66-51a18aae1b4a" providerId="ADAL" clId="{133AA99A-5491-4DE5-9695-40E01B78DF6F}" dt="2026-08-20T18:35:36.494" v="5442" actId="20577"/>
          <ac:spMkLst>
            <pc:docMk/>
            <pc:sldMk cId="4070205760" sldId="320"/>
            <ac:spMk id="3" creationId="{CCE5BE41-5E30-37E0-0A91-D89A6F338FDA}"/>
          </ac:spMkLst>
        </pc:spChg>
        <pc:spChg chg="add mod ord">
          <ac:chgData name="Abels, Patrick" userId="ba666de4-0d21-43a6-8e66-51a18aae1b4a" providerId="ADAL" clId="{133AA99A-5491-4DE5-9695-40E01B78DF6F}" dt="2026-08-20T18:41:54.836" v="5553" actId="1076"/>
          <ac:spMkLst>
            <pc:docMk/>
            <pc:sldMk cId="4070205760" sldId="320"/>
            <ac:spMk id="5" creationId="{243BDEB6-398C-F8CE-F9CE-4ACEB2BB7E7A}"/>
          </ac:spMkLst>
        </pc:spChg>
        <pc:spChg chg="add mod ord">
          <ac:chgData name="Abels, Patrick" userId="ba666de4-0d21-43a6-8e66-51a18aae1b4a" providerId="ADAL" clId="{133AA99A-5491-4DE5-9695-40E01B78DF6F}" dt="2026-08-20T18:41:59.332" v="5554" actId="1076"/>
          <ac:spMkLst>
            <pc:docMk/>
            <pc:sldMk cId="4070205760" sldId="320"/>
            <ac:spMk id="7" creationId="{A82AA714-4549-6932-4DEE-8751BE710D9C}"/>
          </ac:spMkLst>
        </pc:spChg>
        <pc:spChg chg="add del mod ord">
          <ac:chgData name="Abels, Patrick" userId="ba666de4-0d21-43a6-8e66-51a18aae1b4a" providerId="ADAL" clId="{133AA99A-5491-4DE5-9695-40E01B78DF6F}" dt="2026-08-20T18:42:09.929" v="5555" actId="21"/>
          <ac:spMkLst>
            <pc:docMk/>
            <pc:sldMk cId="4070205760" sldId="320"/>
            <ac:spMk id="9" creationId="{B20D824F-13E2-BBC2-F0F6-569E080F60F7}"/>
          </ac:spMkLst>
        </pc:spChg>
        <pc:picChg chg="add mod">
          <ac:chgData name="Abels, Patrick" userId="ba666de4-0d21-43a6-8e66-51a18aae1b4a" providerId="ADAL" clId="{133AA99A-5491-4DE5-9695-40E01B78DF6F}" dt="2026-08-20T18:41:47.980" v="5551" actId="14100"/>
          <ac:picMkLst>
            <pc:docMk/>
            <pc:sldMk cId="4070205760" sldId="320"/>
            <ac:picMk id="11" creationId="{8F991A43-63D4-B020-93A7-736CC89C1232}"/>
          </ac:picMkLst>
        </pc:picChg>
      </pc:sldChg>
      <pc:sldChg chg="addSp modSp new mod">
        <pc:chgData name="Abels, Patrick" userId="ba666de4-0d21-43a6-8e66-51a18aae1b4a" providerId="ADAL" clId="{133AA99A-5491-4DE5-9695-40E01B78DF6F}" dt="2026-08-20T18:43:13.821" v="5575" actId="14100"/>
        <pc:sldMkLst>
          <pc:docMk/>
          <pc:sldMk cId="767016230" sldId="321"/>
        </pc:sldMkLst>
        <pc:spChg chg="mod">
          <ac:chgData name="Abels, Patrick" userId="ba666de4-0d21-43a6-8e66-51a18aae1b4a" providerId="ADAL" clId="{133AA99A-5491-4DE5-9695-40E01B78DF6F}" dt="2026-08-20T18:42:45.653" v="5572" actId="20577"/>
          <ac:spMkLst>
            <pc:docMk/>
            <pc:sldMk cId="767016230" sldId="321"/>
            <ac:spMk id="3" creationId="{B41CD5B8-AC86-24CF-00FC-8F301C4F036E}"/>
          </ac:spMkLst>
        </pc:spChg>
        <pc:picChg chg="add mod">
          <ac:chgData name="Abels, Patrick" userId="ba666de4-0d21-43a6-8e66-51a18aae1b4a" providerId="ADAL" clId="{133AA99A-5491-4DE5-9695-40E01B78DF6F}" dt="2026-08-20T18:43:13.821" v="5575" actId="14100"/>
          <ac:picMkLst>
            <pc:docMk/>
            <pc:sldMk cId="767016230" sldId="321"/>
            <ac:picMk id="5" creationId="{B506128E-204C-615F-7DB2-3DEBDD0FA9CF}"/>
          </ac:picMkLst>
        </pc:picChg>
      </pc:sldChg>
      <pc:sldChg chg="addSp modSp new mod">
        <pc:chgData name="Abels, Patrick" userId="ba666de4-0d21-43a6-8e66-51a18aae1b4a" providerId="ADAL" clId="{133AA99A-5491-4DE5-9695-40E01B78DF6F}" dt="2026-08-20T18:41:31.836" v="5538" actId="1076"/>
        <pc:sldMkLst>
          <pc:docMk/>
          <pc:sldMk cId="4099893739" sldId="322"/>
        </pc:sldMkLst>
        <pc:spChg chg="mod">
          <ac:chgData name="Abels, Patrick" userId="ba666de4-0d21-43a6-8e66-51a18aae1b4a" providerId="ADAL" clId="{133AA99A-5491-4DE5-9695-40E01B78DF6F}" dt="2026-08-20T18:41:04.261" v="5532" actId="20577"/>
          <ac:spMkLst>
            <pc:docMk/>
            <pc:sldMk cId="4099893739" sldId="322"/>
            <ac:spMk id="3" creationId="{E29749D3-80C9-DD50-8CA1-64FB545A9872}"/>
          </ac:spMkLst>
        </pc:spChg>
        <pc:picChg chg="add mod">
          <ac:chgData name="Abels, Patrick" userId="ba666de4-0d21-43a6-8e66-51a18aae1b4a" providerId="ADAL" clId="{133AA99A-5491-4DE5-9695-40E01B78DF6F}" dt="2026-08-20T18:41:29.556" v="5537" actId="1076"/>
          <ac:picMkLst>
            <pc:docMk/>
            <pc:sldMk cId="4099893739" sldId="322"/>
            <ac:picMk id="5" creationId="{15A66144-3070-2078-729F-6A5558FF60E5}"/>
          </ac:picMkLst>
        </pc:picChg>
        <pc:picChg chg="add mod">
          <ac:chgData name="Abels, Patrick" userId="ba666de4-0d21-43a6-8e66-51a18aae1b4a" providerId="ADAL" clId="{133AA99A-5491-4DE5-9695-40E01B78DF6F}" dt="2026-08-20T18:41:31.836" v="5538" actId="1076"/>
          <ac:picMkLst>
            <pc:docMk/>
            <pc:sldMk cId="4099893739" sldId="322"/>
            <ac:picMk id="7" creationId="{CF1AD158-1BF5-E76E-414F-91CC10256497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8-20T18:38:49.511" v="5510" actId="207"/>
        <pc:sldMkLst>
          <pc:docMk/>
          <pc:sldMk cId="3628260890" sldId="323"/>
        </pc:sldMkLst>
        <pc:spChg chg="mod">
          <ac:chgData name="Abels, Patrick" userId="ba666de4-0d21-43a6-8e66-51a18aae1b4a" providerId="ADAL" clId="{133AA99A-5491-4DE5-9695-40E01B78DF6F}" dt="2026-08-20T18:37:21.414" v="5478" actId="14100"/>
          <ac:spMkLst>
            <pc:docMk/>
            <pc:sldMk cId="3628260890" sldId="323"/>
            <ac:spMk id="3" creationId="{6BFE9AED-9FE7-71AB-E539-EF94F3308094}"/>
          </ac:spMkLst>
        </pc:spChg>
        <pc:spChg chg="add mod">
          <ac:chgData name="Abels, Patrick" userId="ba666de4-0d21-43a6-8e66-51a18aae1b4a" providerId="ADAL" clId="{133AA99A-5491-4DE5-9695-40E01B78DF6F}" dt="2026-08-20T18:37:55.536" v="5480" actId="1076"/>
          <ac:spMkLst>
            <pc:docMk/>
            <pc:sldMk cId="3628260890" sldId="323"/>
            <ac:spMk id="7" creationId="{B33939BD-7ECA-C003-0C99-175C6355A039}"/>
          </ac:spMkLst>
        </pc:spChg>
        <pc:spChg chg="add mod">
          <ac:chgData name="Abels, Patrick" userId="ba666de4-0d21-43a6-8e66-51a18aae1b4a" providerId="ADAL" clId="{133AA99A-5491-4DE5-9695-40E01B78DF6F}" dt="2026-08-20T18:37:55.536" v="5480" actId="1076"/>
          <ac:spMkLst>
            <pc:docMk/>
            <pc:sldMk cId="3628260890" sldId="323"/>
            <ac:spMk id="9" creationId="{028886A0-86FE-298F-2DB6-A4091E6C6AD5}"/>
          </ac:spMkLst>
        </pc:spChg>
        <pc:spChg chg="add del mod">
          <ac:chgData name="Abels, Patrick" userId="ba666de4-0d21-43a6-8e66-51a18aae1b4a" providerId="ADAL" clId="{133AA99A-5491-4DE5-9695-40E01B78DF6F}" dt="2026-08-20T18:37:59.198" v="5481" actId="478"/>
          <ac:spMkLst>
            <pc:docMk/>
            <pc:sldMk cId="3628260890" sldId="323"/>
            <ac:spMk id="11" creationId="{5E6FCC07-2922-BBDA-E69B-06153F66DA0A}"/>
          </ac:spMkLst>
        </pc:spChg>
        <pc:spChg chg="add mod">
          <ac:chgData name="Abels, Patrick" userId="ba666de4-0d21-43a6-8e66-51a18aae1b4a" providerId="ADAL" clId="{133AA99A-5491-4DE5-9695-40E01B78DF6F}" dt="2026-08-20T18:37:55.536" v="5480" actId="1076"/>
          <ac:spMkLst>
            <pc:docMk/>
            <pc:sldMk cId="3628260890" sldId="323"/>
            <ac:spMk id="13" creationId="{394353F8-5FDE-3C03-7D66-6B639C29B1A8}"/>
          </ac:spMkLst>
        </pc:spChg>
        <pc:spChg chg="add mod">
          <ac:chgData name="Abels, Patrick" userId="ba666de4-0d21-43a6-8e66-51a18aae1b4a" providerId="ADAL" clId="{133AA99A-5491-4DE5-9695-40E01B78DF6F}" dt="2026-08-20T18:38:49.511" v="5510" actId="207"/>
          <ac:spMkLst>
            <pc:docMk/>
            <pc:sldMk cId="3628260890" sldId="323"/>
            <ac:spMk id="14" creationId="{F9494A4C-6C64-8BB6-3F0B-3F457EE0CBF3}"/>
          </ac:spMkLst>
        </pc:spChg>
        <pc:picChg chg="add mod">
          <ac:chgData name="Abels, Patrick" userId="ba666de4-0d21-43a6-8e66-51a18aae1b4a" providerId="ADAL" clId="{133AA99A-5491-4DE5-9695-40E01B78DF6F}" dt="2026-08-20T18:37:55.536" v="5480" actId="1076"/>
          <ac:picMkLst>
            <pc:docMk/>
            <pc:sldMk cId="3628260890" sldId="323"/>
            <ac:picMk id="5" creationId="{2F8CE113-791A-AC26-9F78-0C657666EC4D}"/>
          </ac:picMkLst>
        </pc:picChg>
      </pc:sldChg>
      <pc:sldChg chg="addSp modSp new mod">
        <pc:chgData name="Abels, Patrick" userId="ba666de4-0d21-43a6-8e66-51a18aae1b4a" providerId="ADAL" clId="{133AA99A-5491-4DE5-9695-40E01B78DF6F}" dt="2026-08-20T18:42:36.075" v="5566" actId="1035"/>
        <pc:sldMkLst>
          <pc:docMk/>
          <pc:sldMk cId="2632125579" sldId="324"/>
        </pc:sldMkLst>
        <pc:spChg chg="mod">
          <ac:chgData name="Abels, Patrick" userId="ba666de4-0d21-43a6-8e66-51a18aae1b4a" providerId="ADAL" clId="{133AA99A-5491-4DE5-9695-40E01B78DF6F}" dt="2026-08-20T18:40:08.547" v="5519" actId="20577"/>
          <ac:spMkLst>
            <pc:docMk/>
            <pc:sldMk cId="2632125579" sldId="324"/>
            <ac:spMk id="3" creationId="{604AA0A7-FD57-7B77-4990-F2DADD69735A}"/>
          </ac:spMkLst>
        </pc:spChg>
        <pc:spChg chg="add mod">
          <ac:chgData name="Abels, Patrick" userId="ba666de4-0d21-43a6-8e66-51a18aae1b4a" providerId="ADAL" clId="{133AA99A-5491-4DE5-9695-40E01B78DF6F}" dt="2026-08-20T18:42:26.199" v="5557" actId="1076"/>
          <ac:spMkLst>
            <pc:docMk/>
            <pc:sldMk cId="2632125579" sldId="324"/>
            <ac:spMk id="7" creationId="{40561FA1-49F4-6A29-1093-3DCAAC691166}"/>
          </ac:spMkLst>
        </pc:spChg>
        <pc:spChg chg="add mod">
          <ac:chgData name="Abels, Patrick" userId="ba666de4-0d21-43a6-8e66-51a18aae1b4a" providerId="ADAL" clId="{133AA99A-5491-4DE5-9695-40E01B78DF6F}" dt="2026-08-20T18:42:36.075" v="5566" actId="1035"/>
          <ac:spMkLst>
            <pc:docMk/>
            <pc:sldMk cId="2632125579" sldId="324"/>
            <ac:spMk id="9" creationId="{9EC3C7FB-181A-DAE6-337B-84E0D08AE9FA}"/>
          </ac:spMkLst>
        </pc:spChg>
        <pc:picChg chg="add mod">
          <ac:chgData name="Abels, Patrick" userId="ba666de4-0d21-43a6-8e66-51a18aae1b4a" providerId="ADAL" clId="{133AA99A-5491-4DE5-9695-40E01B78DF6F}" dt="2026-08-20T18:40:11.558" v="5520" actId="1076"/>
          <ac:picMkLst>
            <pc:docMk/>
            <pc:sldMk cId="2632125579" sldId="324"/>
            <ac:picMk id="5" creationId="{6654879B-42B5-E887-3CB1-4E36DFA30A85}"/>
          </ac:picMkLst>
        </pc:picChg>
      </pc:sldChg>
      <pc:sldChg chg="addSp modSp add mod ord">
        <pc:chgData name="Abels, Patrick" userId="ba666de4-0d21-43a6-8e66-51a18aae1b4a" providerId="ADAL" clId="{133AA99A-5491-4DE5-9695-40E01B78DF6F}" dt="2026-08-20T18:43:34.252" v="5578" actId="1076"/>
        <pc:sldMkLst>
          <pc:docMk/>
          <pc:sldMk cId="3744635474" sldId="325"/>
        </pc:sldMkLst>
        <pc:spChg chg="mod">
          <ac:chgData name="Abels, Patrick" userId="ba666de4-0d21-43a6-8e66-51a18aae1b4a" providerId="ADAL" clId="{133AA99A-5491-4DE5-9695-40E01B78DF6F}" dt="2026-08-20T18:41:40.821" v="5549" actId="20577"/>
          <ac:spMkLst>
            <pc:docMk/>
            <pc:sldMk cId="3744635474" sldId="325"/>
            <ac:spMk id="3" creationId="{8897B009-6761-B742-02CB-B37385B62670}"/>
          </ac:spMkLst>
        </pc:spChg>
        <pc:picChg chg="add mod">
          <ac:chgData name="Abels, Patrick" userId="ba666de4-0d21-43a6-8e66-51a18aae1b4a" providerId="ADAL" clId="{133AA99A-5491-4DE5-9695-40E01B78DF6F}" dt="2026-08-20T18:43:34.252" v="5578" actId="1076"/>
          <ac:picMkLst>
            <pc:docMk/>
            <pc:sldMk cId="3744635474" sldId="325"/>
            <ac:picMk id="5" creationId="{70526E22-49F8-11A8-10F5-1CE9682C9D4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685C1-4E54-58E8-9D41-021ABCC8E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2AA426-35D1-3CBA-09C5-1330D5D3EF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97B009-6761-B742-02CB-B37385B626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Fun132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526E22-49F8-11A8-10F5-1CE9682C9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761" y="1427645"/>
            <a:ext cx="6535955" cy="512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6354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0F5B5A-E2AC-D361-4B70-C49B111428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9749D3-80C9-DD50-8CA1-64FB545A98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Fun132,133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A66144-3070-2078-729F-6A5558FF6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808" y="1848532"/>
            <a:ext cx="10812384" cy="21720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1AD158-1BF5-E76E-414F-91CC10256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190" y="3953220"/>
            <a:ext cx="10050278" cy="278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9373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5B7085-26BE-CB42-C882-043919411C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93" t="503"/>
          <a:stretch>
            <a:fillRect/>
          </a:stretch>
        </p:blipFill>
        <p:spPr>
          <a:xfrm>
            <a:off x="1295137" y="1820174"/>
            <a:ext cx="9601726" cy="335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Prisma</a:t>
            </a:r>
            <a:r>
              <a:rPr lang="de-DE" dirty="0"/>
              <a:t> </a:t>
            </a:r>
            <a:r>
              <a:rPr lang="de-DE"/>
              <a:t>– Netz </a:t>
            </a:r>
            <a:r>
              <a:rPr lang="de-DE" dirty="0"/>
              <a:t>und Oberflächeninhalt</a:t>
            </a:r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C047AC-D6C1-F903-AE18-0E087C1F0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4800" dirty="0"/>
              <a:t>Was haben alle Verpackungen gemeinsam?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0686A03-0E55-F746-C429-EA2D50649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90" y="4086852"/>
            <a:ext cx="4034620" cy="26175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B13503D-8929-91C3-1886-901B16DDE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0228" y="3596459"/>
            <a:ext cx="4011938" cy="4011938"/>
          </a:xfrm>
          <a:prstGeom prst="rect">
            <a:avLst/>
          </a:prstGeom>
        </p:spPr>
      </p:pic>
      <p:pic>
        <p:nvPicPr>
          <p:cNvPr id="22" name="Picture 21" descr="Guten Freunden gibt man ein Küsschen!">
            <a:extLst>
              <a:ext uri="{FF2B5EF4-FFF2-40B4-BE49-F238E27FC236}">
                <a16:creationId xmlns:a16="http://schemas.microsoft.com/office/drawing/2014/main" id="{AFE85392-9AA3-0116-694F-2FC91DF80A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2151" y="153548"/>
            <a:ext cx="2961736" cy="310799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D758909-8A3D-23B9-7F77-430AE1962A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375" y="-1560694"/>
            <a:ext cx="5404624" cy="540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8515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965684-8623-24B6-DBF9-219CB5079D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328" y="1829586"/>
            <a:ext cx="10983548" cy="4288141"/>
          </a:xfrm>
        </p:spPr>
        <p:txBody>
          <a:bodyPr/>
          <a:lstStyle/>
          <a:p>
            <a:r>
              <a:rPr lang="de-DE" dirty="0"/>
              <a:t>Ein Prisma ist ein Körper, der durch zwei zueinander kongruente und parallele Vielecke und rechteckige Seitenflächen begrenzt wird.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b="1" dirty="0"/>
              <a:t>	Schrägbild							Netz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A28E0-15DE-4F65-971C-53C18B6543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Prisma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0A8FE3-2BA9-D11D-9C16-B4DD73C1E5A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7112" y="3304305"/>
            <a:ext cx="4925112" cy="27721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5357E3-B6CB-197F-7CDF-D3D548A1EE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90487" y="2751827"/>
            <a:ext cx="4209676" cy="348287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E03173-3CF9-316A-C67B-CE7E0085CDD7}"/>
                  </a:ext>
                </a:extLst>
              </p:cNvPr>
              <p:cNvSpPr txBox="1"/>
              <p:nvPr/>
            </p:nvSpPr>
            <p:spPr>
              <a:xfrm>
                <a:off x="5527496" y="5482088"/>
                <a:ext cx="36869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</m:oMath>
                  </m:oMathPara>
                </a14:m>
                <a:endParaRPr lang="de-DE" sz="3200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E03173-3CF9-316A-C67B-CE7E0085C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496" y="5482088"/>
                <a:ext cx="368691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6A02A99-1600-D8F0-9A8D-5C6EEEBCC4AE}"/>
                  </a:ext>
                </a:extLst>
              </p:cNvPr>
              <p:cNvSpPr txBox="1"/>
              <p:nvPr/>
            </p:nvSpPr>
            <p:spPr>
              <a:xfrm>
                <a:off x="10165629" y="4280143"/>
                <a:ext cx="46807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32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de-DE" sz="3200" b="1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6A02A99-1600-D8F0-9A8D-5C6EEEBCC4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5629" y="4280143"/>
                <a:ext cx="468077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C7655A7F-76A1-0648-D6CA-596A29400AEC}"/>
              </a:ext>
            </a:extLst>
          </p:cNvPr>
          <p:cNvSpPr/>
          <p:nvPr/>
        </p:nvSpPr>
        <p:spPr>
          <a:xfrm>
            <a:off x="959255" y="4459857"/>
            <a:ext cx="352661" cy="39177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9F22AA3-9880-5E5C-56F1-7D3A8DF6EB2F}"/>
                  </a:ext>
                </a:extLst>
              </p:cNvPr>
              <p:cNvSpPr txBox="1"/>
              <p:nvPr/>
            </p:nvSpPr>
            <p:spPr>
              <a:xfrm>
                <a:off x="959255" y="4359186"/>
                <a:ext cx="35266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de-DE" sz="32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9F22AA3-9880-5E5C-56F1-7D3A8DF6EB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255" y="4359186"/>
                <a:ext cx="352661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E5A0F649-F5DC-A9CD-E920-258FE51823E4}"/>
              </a:ext>
            </a:extLst>
          </p:cNvPr>
          <p:cNvSpPr/>
          <p:nvPr/>
        </p:nvSpPr>
        <p:spPr>
          <a:xfrm>
            <a:off x="7166716" y="4380814"/>
            <a:ext cx="352661" cy="39177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C6D35F6-4C06-FB6E-7A51-8B0B7AD564EE}"/>
                  </a:ext>
                </a:extLst>
              </p:cNvPr>
              <p:cNvSpPr txBox="1"/>
              <p:nvPr/>
            </p:nvSpPr>
            <p:spPr>
              <a:xfrm>
                <a:off x="7166716" y="4280143"/>
                <a:ext cx="35266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de-DE" sz="32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C6D35F6-4C06-FB6E-7A51-8B0B7AD564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6716" y="4280143"/>
                <a:ext cx="352661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5183979-0F63-DE73-E93D-BE73984351FC}"/>
                  </a:ext>
                </a:extLst>
              </p:cNvPr>
              <p:cNvSpPr txBox="1"/>
              <p:nvPr/>
            </p:nvSpPr>
            <p:spPr>
              <a:xfrm>
                <a:off x="11388530" y="5554528"/>
                <a:ext cx="36869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</m:oMath>
                  </m:oMathPara>
                </a14:m>
                <a:endParaRPr lang="de-DE" sz="3200" b="1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5183979-0F63-DE73-E93D-BE7398435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8530" y="5554528"/>
                <a:ext cx="368691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941459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57B3C6-4F8E-3B0E-083E-B79A41F092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E9AED-9FE7-71AB-E539-EF94F33080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9327" y="781533"/>
            <a:ext cx="8433903" cy="646112"/>
          </a:xfrm>
        </p:spPr>
        <p:txBody>
          <a:bodyPr/>
          <a:lstStyle/>
          <a:p>
            <a:r>
              <a:rPr lang="de-DE" dirty="0"/>
              <a:t>Oberflächeninhalt eines Prismas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8CE113-791A-AC26-9F78-0C657666EC4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98781" y="2398144"/>
            <a:ext cx="4209676" cy="348287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33939BD-7ECA-C003-0C99-175C6355A039}"/>
                  </a:ext>
                </a:extLst>
              </p:cNvPr>
              <p:cNvSpPr txBox="1"/>
              <p:nvPr/>
            </p:nvSpPr>
            <p:spPr>
              <a:xfrm>
                <a:off x="9673923" y="3926460"/>
                <a:ext cx="46807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32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de-DE" sz="3200" b="1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33939BD-7ECA-C003-0C99-175C6355A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3923" y="3926460"/>
                <a:ext cx="468077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028886A0-86FE-298F-2DB6-A4091E6C6AD5}"/>
              </a:ext>
            </a:extLst>
          </p:cNvPr>
          <p:cNvSpPr/>
          <p:nvPr/>
        </p:nvSpPr>
        <p:spPr>
          <a:xfrm>
            <a:off x="6675010" y="4027131"/>
            <a:ext cx="352661" cy="39177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94353F8-5FDE-3C03-7D66-6B639C29B1A8}"/>
                  </a:ext>
                </a:extLst>
              </p:cNvPr>
              <p:cNvSpPr txBox="1"/>
              <p:nvPr/>
            </p:nvSpPr>
            <p:spPr>
              <a:xfrm>
                <a:off x="10896824" y="5200845"/>
                <a:ext cx="36869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32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</m:oMath>
                  </m:oMathPara>
                </a14:m>
                <a:endParaRPr lang="de-DE" sz="3200" b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94353F8-5FDE-3C03-7D66-6B639C29B1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6824" y="5200845"/>
                <a:ext cx="368691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494A4C-6C64-8BB6-3F0B-3F457EE0CBF3}"/>
                  </a:ext>
                </a:extLst>
              </p:cNvPr>
              <p:cNvSpPr txBox="1"/>
              <p:nvPr/>
            </p:nvSpPr>
            <p:spPr>
              <a:xfrm>
                <a:off x="2068618" y="3741795"/>
                <a:ext cx="352846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=2⋅</m:t>
                      </m:r>
                      <m:r>
                        <a:rPr lang="de-DE" sz="4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sz="44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de-DE" sz="4400" b="1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494A4C-6C64-8BB6-3F0B-3F457EE0CB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8618" y="3741795"/>
                <a:ext cx="3528466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826089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A80AF6-3A9F-582D-A676-7F44590031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5BE41-5E30-37E0-0A91-D89A6F338F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Fun130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991A43-63D4-B020-93A7-736CC89C1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1729" y="327803"/>
            <a:ext cx="7974206" cy="5748664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43BDEB6-398C-F8CE-F9CE-4ACEB2BB7E7A}"/>
              </a:ext>
            </a:extLst>
          </p:cNvPr>
          <p:cNvSpPr/>
          <p:nvPr/>
        </p:nvSpPr>
        <p:spPr>
          <a:xfrm>
            <a:off x="3621729" y="279493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82AA714-4549-6932-4DEE-8751BE710D9C}"/>
              </a:ext>
            </a:extLst>
          </p:cNvPr>
          <p:cNvSpPr/>
          <p:nvPr/>
        </p:nvSpPr>
        <p:spPr>
          <a:xfrm>
            <a:off x="3561343" y="4240308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020576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D87DC0-F8E5-66D2-FB56-2E43A35A83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D5B8-AC86-24CF-00FC-8F301C4F03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Fun130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06128E-204C-615F-7DB2-3DEBDD0FA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38" y="2036616"/>
            <a:ext cx="11055004" cy="295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016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421537-FC02-8E33-F440-94DEE8C682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4AA0A7-FD57-7B77-4990-F2DADD6973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Fun132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54879B-42B5-E887-3CB1-4E36DFA30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8392" y="0"/>
            <a:ext cx="7394568" cy="68580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0561FA1-49F4-6A29-1093-3DCAAC691166}"/>
              </a:ext>
            </a:extLst>
          </p:cNvPr>
          <p:cNvSpPr/>
          <p:nvPr/>
        </p:nvSpPr>
        <p:spPr>
          <a:xfrm>
            <a:off x="3391659" y="4420172"/>
            <a:ext cx="415356" cy="395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EC3C7FB-181A-DAE6-337B-84E0D08AE9FA}"/>
              </a:ext>
            </a:extLst>
          </p:cNvPr>
          <p:cNvSpPr/>
          <p:nvPr/>
        </p:nvSpPr>
        <p:spPr>
          <a:xfrm>
            <a:off x="3417537" y="47435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212557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Microsoft Office PowerPoint</Application>
  <PresentationFormat>Widescreen</PresentationFormat>
  <Paragraphs>28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2026-08-20T18:43:35Z</dcterms:modified>
</cp:coreProperties>
</file>