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9" r:id="rId6"/>
    <p:sldId id="320" r:id="rId7"/>
    <p:sldId id="321" r:id="rId8"/>
    <p:sldId id="323" r:id="rId9"/>
    <p:sldId id="322" r:id="rId10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40DC69-3D76-4E4E-BFD7-23DE94EB5729}" v="31" dt="2026-08-20T17:08:04.788"/>
    <p1510:client id="{F031783A-0081-4E29-8A15-5549ED9B38C4}" v="42" dt="2026-08-20T18:05:41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8-20T18:05:41.853" v="5183"/>
      <pc:docMkLst>
        <pc:docMk/>
      </pc:docMkLst>
      <pc:sldChg chg="modSp">
        <pc:chgData name="Abels, Patrick" userId="ba666de4-0d21-43a6-8e66-51a18aae1b4a" providerId="ADAL" clId="{133AA99A-5491-4DE5-9695-40E01B78DF6F}" dt="2026-08-20T17:12:22.692" v="4999" actId="2057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0T17:12:22.692" v="4999" actId="2057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8-20T17:56:09.029" v="5092" actId="1076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7:08:12.181" v="4980" actId="6549"/>
          <ac:spMkLst>
            <pc:docMk/>
            <pc:sldMk cId="4267851599" sldId="305"/>
            <ac:spMk id="2" creationId="{FCC047AC-D6C1-F903-AE18-0E087C1F096C}"/>
          </ac:spMkLst>
        </pc:sp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mod">
          <ac:chgData name="Abels, Patrick" userId="ba666de4-0d21-43a6-8e66-51a18aae1b4a" providerId="ADAL" clId="{133AA99A-5491-4DE5-9695-40E01B78DF6F}" dt="2026-08-20T17:56:09.029" v="5092" actId="1076"/>
          <ac:picMkLst>
            <pc:docMk/>
            <pc:sldMk cId="4267851599" sldId="305"/>
            <ac:picMk id="4" creationId="{FC6DFDBA-D3E7-8CCB-D560-8957C823FCB8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7:50:41.756" v="5002" actId="1076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0T17:07:47.495" v="4948" actId="12"/>
          <ac:spMkLst>
            <pc:docMk/>
            <pc:sldMk cId="1766804000" sldId="314"/>
            <ac:spMk id="2" creationId="{8C46C87A-8EED-4BE7-8092-4E1DA8EFA316}"/>
          </ac:spMkLst>
        </pc:spChg>
        <pc:picChg chg="add mod modCrop">
          <ac:chgData name="Abels, Patrick" userId="ba666de4-0d21-43a6-8e66-51a18aae1b4a" providerId="ADAL" clId="{133AA99A-5491-4DE5-9695-40E01B78DF6F}" dt="2026-08-20T17:50:41.756" v="5002" actId="1076"/>
          <ac:picMkLst>
            <pc:docMk/>
            <pc:sldMk cId="1766804000" sldId="314"/>
            <ac:picMk id="3" creationId="{D17A8757-DE67-CA04-D2B3-F8201F3C171F}"/>
          </ac:picMkLst>
        </pc:pic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delSp modSp new mod">
        <pc:chgData name="Abels, Patrick" userId="ba666de4-0d21-43a6-8e66-51a18aae1b4a" providerId="ADAL" clId="{133AA99A-5491-4DE5-9695-40E01B78DF6F}" dt="2026-08-20T17:56:28.300" v="5097" actId="14100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7:51:30.252" v="5032" actId="20577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7:55:16.857" v="5089" actId="207"/>
          <ac:spMkLst>
            <pc:docMk/>
            <pc:sldMk cId="1299414597" sldId="319"/>
            <ac:spMk id="7" creationId="{EA691BFE-EA5D-9DA2-7EF5-DE01FB925B5E}"/>
          </ac:spMkLst>
        </pc:spChg>
        <pc:spChg chg="add mod">
          <ac:chgData name="Abels, Patrick" userId="ba666de4-0d21-43a6-8e66-51a18aae1b4a" providerId="ADAL" clId="{133AA99A-5491-4DE5-9695-40E01B78DF6F}" dt="2026-08-20T17:54:40.989" v="5073" actId="1076"/>
          <ac:spMkLst>
            <pc:docMk/>
            <pc:sldMk cId="1299414597" sldId="319"/>
            <ac:spMk id="9" creationId="{ED511486-4C55-F7AF-51B3-B48803B761F0}"/>
          </ac:spMkLst>
        </pc:spChg>
        <pc:spChg chg="add mod">
          <ac:chgData name="Abels, Patrick" userId="ba666de4-0d21-43a6-8e66-51a18aae1b4a" providerId="ADAL" clId="{133AA99A-5491-4DE5-9695-40E01B78DF6F}" dt="2026-08-20T17:54:53.285" v="5078" actId="1076"/>
          <ac:spMkLst>
            <pc:docMk/>
            <pc:sldMk cId="1299414597" sldId="319"/>
            <ac:spMk id="11" creationId="{F5218CEC-DA7F-48E6-CB53-B253E28FC57D}"/>
          </ac:spMkLst>
        </pc:spChg>
        <pc:spChg chg="add mod">
          <ac:chgData name="Abels, Patrick" userId="ba666de4-0d21-43a6-8e66-51a18aae1b4a" providerId="ADAL" clId="{133AA99A-5491-4DE5-9695-40E01B78DF6F}" dt="2026-08-20T17:52:08.932" v="5043" actId="1076"/>
          <ac:spMkLst>
            <pc:docMk/>
            <pc:sldMk cId="1299414597" sldId="319"/>
            <ac:spMk id="13" creationId="{55E352FB-B639-96F7-1C44-F64172027594}"/>
          </ac:spMkLst>
        </pc:spChg>
        <pc:spChg chg="add mod">
          <ac:chgData name="Abels, Patrick" userId="ba666de4-0d21-43a6-8e66-51a18aae1b4a" providerId="ADAL" clId="{133AA99A-5491-4DE5-9695-40E01B78DF6F}" dt="2026-08-20T17:52:10.252" v="5044" actId="1076"/>
          <ac:spMkLst>
            <pc:docMk/>
            <pc:sldMk cId="1299414597" sldId="319"/>
            <ac:spMk id="15" creationId="{DBC0CD62-578E-673C-1A35-7A55761027A3}"/>
          </ac:spMkLst>
        </pc:spChg>
        <pc:spChg chg="add mod">
          <ac:chgData name="Abels, Patrick" userId="ba666de4-0d21-43a6-8e66-51a18aae1b4a" providerId="ADAL" clId="{133AA99A-5491-4DE5-9695-40E01B78DF6F}" dt="2026-08-20T17:54:43.189" v="5075" actId="1076"/>
          <ac:spMkLst>
            <pc:docMk/>
            <pc:sldMk cId="1299414597" sldId="319"/>
            <ac:spMk id="18" creationId="{D57005B6-DB05-EF54-0A95-7D2B8AC5718D}"/>
          </ac:spMkLst>
        </pc:spChg>
        <pc:spChg chg="add mod">
          <ac:chgData name="Abels, Patrick" userId="ba666de4-0d21-43a6-8e66-51a18aae1b4a" providerId="ADAL" clId="{133AA99A-5491-4DE5-9695-40E01B78DF6F}" dt="2026-08-20T17:55:03.107" v="5087" actId="1035"/>
          <ac:spMkLst>
            <pc:docMk/>
            <pc:sldMk cId="1299414597" sldId="319"/>
            <ac:spMk id="19" creationId="{E16F18D8-7B8C-3BD1-C47B-47F9E39446B0}"/>
          </ac:spMkLst>
        </pc:spChg>
        <pc:picChg chg="add del">
          <ac:chgData name="Abels, Patrick" userId="ba666de4-0d21-43a6-8e66-51a18aae1b4a" providerId="ADAL" clId="{133AA99A-5491-4DE5-9695-40E01B78DF6F}" dt="2026-08-20T17:51:41.123" v="5033" actId="478"/>
          <ac:picMkLst>
            <pc:docMk/>
            <pc:sldMk cId="1299414597" sldId="319"/>
            <ac:picMk id="5" creationId="{600820E2-C18B-AB7A-73AF-4152BCB5D754}"/>
          </ac:picMkLst>
        </pc:picChg>
        <pc:picChg chg="add mod ord">
          <ac:chgData name="Abels, Patrick" userId="ba666de4-0d21-43a6-8e66-51a18aae1b4a" providerId="ADAL" clId="{133AA99A-5491-4DE5-9695-40E01B78DF6F}" dt="2026-08-20T17:52:04.676" v="5042"/>
          <ac:picMkLst>
            <pc:docMk/>
            <pc:sldMk cId="1299414597" sldId="319"/>
            <ac:picMk id="17" creationId="{8CF49BB7-603E-F689-793E-A58D922B93FD}"/>
          </ac:picMkLst>
        </pc:picChg>
        <pc:picChg chg="add mod">
          <ac:chgData name="Abels, Patrick" userId="ba666de4-0d21-43a6-8e66-51a18aae1b4a" providerId="ADAL" clId="{133AA99A-5491-4DE5-9695-40E01B78DF6F}" dt="2026-08-20T17:56:28.300" v="5097" actId="14100"/>
          <ac:picMkLst>
            <pc:docMk/>
            <pc:sldMk cId="1299414597" sldId="319"/>
            <ac:picMk id="21" creationId="{567CF1A4-EC7F-7599-F8E4-D1F37A14368F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modSp new mod">
        <pc:chgData name="Abels, Patrick" userId="ba666de4-0d21-43a6-8e66-51a18aae1b4a" providerId="ADAL" clId="{133AA99A-5491-4DE5-9695-40E01B78DF6F}" dt="2026-08-20T18:01:17.124" v="5143" actId="1035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7:59:53.435" v="5111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8:01:17.124" v="5143" actId="1035"/>
          <ac:spMkLst>
            <pc:docMk/>
            <pc:sldMk cId="4070205760" sldId="320"/>
            <ac:spMk id="5" creationId="{B6054CCD-110F-EC57-F4DE-C0B16694858A}"/>
          </ac:spMkLst>
        </pc:spChg>
        <pc:spChg chg="add mod ord">
          <ac:chgData name="Abels, Patrick" userId="ba666de4-0d21-43a6-8e66-51a18aae1b4a" providerId="ADAL" clId="{133AA99A-5491-4DE5-9695-40E01B78DF6F}" dt="2026-08-20T18:01:14.171" v="5133" actId="1037"/>
          <ac:spMkLst>
            <pc:docMk/>
            <pc:sldMk cId="4070205760" sldId="320"/>
            <ac:spMk id="7" creationId="{A6CE5917-DD4F-2F9B-4E6D-B3FD9CC32FE2}"/>
          </ac:spMkLst>
        </pc:spChg>
        <pc:spChg chg="add mod ord">
          <ac:chgData name="Abels, Patrick" userId="ba666de4-0d21-43a6-8e66-51a18aae1b4a" providerId="ADAL" clId="{133AA99A-5491-4DE5-9695-40E01B78DF6F}" dt="2026-08-20T18:01:08.620" v="5119" actId="1076"/>
          <ac:spMkLst>
            <pc:docMk/>
            <pc:sldMk cId="4070205760" sldId="320"/>
            <ac:spMk id="9" creationId="{5346E24D-F266-2182-83CB-917DB538E504}"/>
          </ac:spMkLst>
        </pc:spChg>
        <pc:picChg chg="add mod">
          <ac:chgData name="Abels, Patrick" userId="ba666de4-0d21-43a6-8e66-51a18aae1b4a" providerId="ADAL" clId="{133AA99A-5491-4DE5-9695-40E01B78DF6F}" dt="2026-08-20T18:00:57.867" v="5115" actId="1076"/>
          <ac:picMkLst>
            <pc:docMk/>
            <pc:sldMk cId="4070205760" sldId="320"/>
            <ac:picMk id="11" creationId="{8FD19CBC-FC11-7521-2154-D28A119B2092}"/>
          </ac:picMkLst>
        </pc:picChg>
        <pc:picChg chg="add mod">
          <ac:chgData name="Abels, Patrick" userId="ba666de4-0d21-43a6-8e66-51a18aae1b4a" providerId="ADAL" clId="{133AA99A-5491-4DE5-9695-40E01B78DF6F}" dt="2026-08-20T18:01:00.468" v="5116" actId="1076"/>
          <ac:picMkLst>
            <pc:docMk/>
            <pc:sldMk cId="4070205760" sldId="320"/>
            <ac:picMk id="13" creationId="{9D6BAF25-9C90-8A58-7748-151D1844AEAD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8:01:42.723" v="5153" actId="20577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8:01:42.723" v="5153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8:01:40.893" v="5147" actId="1076"/>
          <ac:picMkLst>
            <pc:docMk/>
            <pc:sldMk cId="767016230" sldId="321"/>
            <ac:picMk id="5" creationId="{8800676E-34E2-EBEE-70B4-4D1FA7BBF8E1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0T18:03:32.607" v="5171" actId="21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8:03:20.556" v="5163" actId="20577"/>
          <ac:spMkLst>
            <pc:docMk/>
            <pc:sldMk cId="4099893739" sldId="322"/>
            <ac:spMk id="3" creationId="{E29749D3-80C9-DD50-8CA1-64FB545A9872}"/>
          </ac:spMkLst>
        </pc:spChg>
        <pc:picChg chg="add">
          <ac:chgData name="Abels, Patrick" userId="ba666de4-0d21-43a6-8e66-51a18aae1b4a" providerId="ADAL" clId="{133AA99A-5491-4DE5-9695-40E01B78DF6F}" dt="2026-08-20T17:59:45.022" v="5099" actId="22"/>
          <ac:picMkLst>
            <pc:docMk/>
            <pc:sldMk cId="4099893739" sldId="322"/>
            <ac:picMk id="5" creationId="{C9690A6F-3D3D-5F21-2A71-0BC96540ECE7}"/>
          </ac:picMkLst>
        </pc:picChg>
        <pc:picChg chg="add del mod">
          <ac:chgData name="Abels, Patrick" userId="ba666de4-0d21-43a6-8e66-51a18aae1b4a" providerId="ADAL" clId="{133AA99A-5491-4DE5-9695-40E01B78DF6F}" dt="2026-08-20T18:03:32.607" v="5171" actId="21"/>
          <ac:picMkLst>
            <pc:docMk/>
            <pc:sldMk cId="4099893739" sldId="322"/>
            <ac:picMk id="7" creationId="{5A2FD641-9713-9D00-14C4-703AB372CBAE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0T18:05:41.853" v="5183"/>
        <pc:sldMkLst>
          <pc:docMk/>
          <pc:sldMk cId="3536663579" sldId="323"/>
        </pc:sldMkLst>
        <pc:spChg chg="mod">
          <ac:chgData name="Abels, Patrick" userId="ba666de4-0d21-43a6-8e66-51a18aae1b4a" providerId="ADAL" clId="{133AA99A-5491-4DE5-9695-40E01B78DF6F}" dt="2026-08-20T18:05:31.477" v="5178" actId="20577"/>
          <ac:spMkLst>
            <pc:docMk/>
            <pc:sldMk cId="3536663579" sldId="323"/>
            <ac:spMk id="3" creationId="{76088CDD-F381-54DC-D758-4FD1240CBFF9}"/>
          </ac:spMkLst>
        </pc:spChg>
        <pc:picChg chg="add del mod">
          <ac:chgData name="Abels, Patrick" userId="ba666de4-0d21-43a6-8e66-51a18aae1b4a" providerId="ADAL" clId="{133AA99A-5491-4DE5-9695-40E01B78DF6F}" dt="2026-08-20T18:05:26.700" v="5175" actId="478"/>
          <ac:picMkLst>
            <pc:docMk/>
            <pc:sldMk cId="3536663579" sldId="323"/>
            <ac:picMk id="5" creationId="{A75F95F1-A869-8FB3-F55E-C2B0B503362E}"/>
          </ac:picMkLst>
        </pc:picChg>
        <pc:picChg chg="add mod">
          <ac:chgData name="Abels, Patrick" userId="ba666de4-0d21-43a6-8e66-51a18aae1b4a" providerId="ADAL" clId="{133AA99A-5491-4DE5-9695-40E01B78DF6F}" dt="2026-08-20T18:05:41.853" v="5183"/>
          <ac:picMkLst>
            <pc:docMk/>
            <pc:sldMk cId="3536663579" sldId="323"/>
            <ac:picMk id="7" creationId="{31802488-3A2F-E83C-16EB-541ED560350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7A8757-DE67-CA04-D2B3-F8201F3C17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72"/>
          <a:stretch>
            <a:fillRect/>
          </a:stretch>
        </p:blipFill>
        <p:spPr>
          <a:xfrm>
            <a:off x="1007768" y="2396241"/>
            <a:ext cx="10257642" cy="206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Flächeninhalt eines </a:t>
            </a:r>
          </a:p>
          <a:p>
            <a:r>
              <a:rPr lang="de-DE" b="1">
                <a:solidFill>
                  <a:srgbClr val="FFC000"/>
                </a:solidFill>
              </a:rPr>
              <a:t>Trapezes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6DFDBA-D3E7-8CCB-D560-8957C823F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53" y="2152048"/>
            <a:ext cx="11524891" cy="255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65684-8623-24B6-DBF9-219CB5079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A28E0-15DE-4F65-971C-53C18B6543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Flächeninhalt eines Trapezes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691BFE-EA5D-9DA2-7EF5-DE01FB925B5E}"/>
                  </a:ext>
                </a:extLst>
              </p:cNvPr>
              <p:cNvSpPr txBox="1"/>
              <p:nvPr/>
            </p:nvSpPr>
            <p:spPr>
              <a:xfrm>
                <a:off x="1610229" y="3525859"/>
                <a:ext cx="3768789" cy="13096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de-DE" sz="4400" b="1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4400" b="1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de-DE" sz="4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de-DE" sz="4400" b="1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  <m:r>
                            <a:rPr lang="de-DE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de-DE" sz="4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de-DE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de-DE" sz="44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691BFE-EA5D-9DA2-7EF5-DE01FB925B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229" y="3525859"/>
                <a:ext cx="3768789" cy="13096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8CF49BB7-603E-F689-793E-A58D922B93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0058" y="2294219"/>
            <a:ext cx="5502818" cy="384783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D511486-4C55-F7AF-51B3-B48803B761F0}"/>
              </a:ext>
            </a:extLst>
          </p:cNvPr>
          <p:cNvSpPr/>
          <p:nvPr/>
        </p:nvSpPr>
        <p:spPr>
          <a:xfrm>
            <a:off x="8808083" y="5822830"/>
            <a:ext cx="355656" cy="50192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218CEC-DA7F-48E6-CB53-B253E28FC57D}"/>
                  </a:ext>
                </a:extLst>
              </p:cNvPr>
              <p:cNvSpPr txBox="1"/>
              <p:nvPr/>
            </p:nvSpPr>
            <p:spPr>
              <a:xfrm>
                <a:off x="8568434" y="5715518"/>
                <a:ext cx="47929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de-DE" sz="4400" b="1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218CEC-DA7F-48E6-CB53-B253E28FC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434" y="5715518"/>
                <a:ext cx="479297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5E352FB-B639-96F7-1C44-F64172027594}"/>
                  </a:ext>
                </a:extLst>
              </p:cNvPr>
              <p:cNvSpPr txBox="1"/>
              <p:nvPr/>
            </p:nvSpPr>
            <p:spPr>
              <a:xfrm>
                <a:off x="8921686" y="3965847"/>
                <a:ext cx="48410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de-DE" sz="4400" b="1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5E352FB-B639-96F7-1C44-F64172027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686" y="3965847"/>
                <a:ext cx="484107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DBC0CD62-578E-673C-1A35-7A55761027A3}"/>
              </a:ext>
            </a:extLst>
          </p:cNvPr>
          <p:cNvSpPr/>
          <p:nvPr/>
        </p:nvSpPr>
        <p:spPr>
          <a:xfrm>
            <a:off x="9386606" y="3411518"/>
            <a:ext cx="422843" cy="455125"/>
          </a:xfrm>
          <a:prstGeom prst="rect">
            <a:avLst/>
          </a:prstGeom>
          <a:solidFill>
            <a:srgbClr val="011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7005B6-DB05-EF54-0A95-7D2B8AC5718D}"/>
              </a:ext>
            </a:extLst>
          </p:cNvPr>
          <p:cNvSpPr/>
          <p:nvPr/>
        </p:nvSpPr>
        <p:spPr>
          <a:xfrm>
            <a:off x="8215688" y="2104485"/>
            <a:ext cx="355656" cy="50192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6F18D8-7B8C-3BD1-C47B-47F9E39446B0}"/>
                  </a:ext>
                </a:extLst>
              </p:cNvPr>
              <p:cNvSpPr txBox="1"/>
              <p:nvPr/>
            </p:nvSpPr>
            <p:spPr>
              <a:xfrm>
                <a:off x="8288139" y="2002909"/>
                <a:ext cx="41357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de-DE" sz="4400" b="1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6F18D8-7B8C-3BD1-C47B-47F9E3944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139" y="2002909"/>
                <a:ext cx="413575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567CF1A4-EC7F-7599-F8E4-D1F37A1436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12" y="5943599"/>
            <a:ext cx="2121479" cy="82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1459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A80AF6-3A9F-582D-A676-7F4459003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5BE41-5E30-37E0-0A91-D89A6F338F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Fun125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9CBC-FC11-7521-2154-D28A119B2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799" y="183348"/>
            <a:ext cx="8430802" cy="46107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6BAF25-9C90-8A58-7748-151D1844A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300" y="4839717"/>
            <a:ext cx="7973538" cy="152421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6054CCD-110F-EC57-F4DE-C0B16694858A}"/>
              </a:ext>
            </a:extLst>
          </p:cNvPr>
          <p:cNvSpPr/>
          <p:nvPr/>
        </p:nvSpPr>
        <p:spPr>
          <a:xfrm>
            <a:off x="3394539" y="184605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6CE5917-DD4F-2F9B-4E6D-B3FD9CC32FE2}"/>
              </a:ext>
            </a:extLst>
          </p:cNvPr>
          <p:cNvSpPr/>
          <p:nvPr/>
        </p:nvSpPr>
        <p:spPr>
          <a:xfrm>
            <a:off x="3394539" y="2196827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46E24D-F266-2182-83CB-917DB538E504}"/>
              </a:ext>
            </a:extLst>
          </p:cNvPr>
          <p:cNvSpPr/>
          <p:nvPr/>
        </p:nvSpPr>
        <p:spPr>
          <a:xfrm>
            <a:off x="3364300" y="4921389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20576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D87DC0-F8E5-66D2-FB56-2E43A35A83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D5B8-AC86-24CF-00FC-8F301C4F0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00676E-34E2-EBEE-70B4-4D1FA7BBF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27" y="2245407"/>
            <a:ext cx="11836346" cy="272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16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B24CBB-85C6-10D5-2754-9D45E502BC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88CDD-F381-54DC-D758-4FD1240CBF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Fun127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802488-3A2F-E83C-16EB-541ED56035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21A"/>
              </a:clrFrom>
              <a:clrTo>
                <a:srgbClr val="00021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3324" y="2208511"/>
            <a:ext cx="11404391" cy="341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6357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0F5B5A-E2AC-D361-4B70-C49B111428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749D3-80C9-DD50-8CA1-64FB545A98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690A6F-3D3D-5F21-2A71-0BC96540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19" y="1742839"/>
            <a:ext cx="10116962" cy="33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9373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Widescreen</PresentationFormat>
  <Paragraphs>12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2026-08-20T18:05:42Z</dcterms:modified>
</cp:coreProperties>
</file>