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9" r:id="rId6"/>
    <p:sldId id="320" r:id="rId7"/>
    <p:sldId id="321" r:id="rId8"/>
    <p:sldId id="322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A35"/>
    <a:srgbClr val="FF0000"/>
    <a:srgbClr val="0F323F"/>
    <a:srgbClr val="22122B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7BCF0B-E840-4C54-ADB8-389A7F54101B}" v="33" dt="2026-08-20T17:45:53.683"/>
    <p1510:client id="{AE40DC69-3D76-4E4E-BFD7-23DE94EB5729}" v="31" dt="2026-08-20T17:08:04.7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7:57:36.075" v="5188" actId="14100"/>
      <pc:docMkLst>
        <pc:docMk/>
      </pc:docMkLst>
      <pc:sldChg chg="modSp">
        <pc:chgData name="Abels, Patrick" userId="ba666de4-0d21-43a6-8e66-51a18aae1b4a" providerId="ADAL" clId="{133AA99A-5491-4DE5-9695-40E01B78DF6F}" dt="2026-08-20T17:12:13.611" v="5006" actId="2057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0T17:12:13.611" v="5006" actId="2057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8-20T17:42:31.579" v="5051" actId="1076"/>
        <pc:sldMkLst>
          <pc:docMk/>
          <pc:sldMk cId="4267851599" sldId="305"/>
        </pc:sldMkLst>
        <pc:spChg chg="mod">
          <ac:chgData name="Abels, Patrick" userId="ba666de4-0d21-43a6-8e66-51a18aae1b4a" providerId="ADAL" clId="{133AA99A-5491-4DE5-9695-40E01B78DF6F}" dt="2026-08-20T17:08:12.181" v="4980" actId="6549"/>
          <ac:spMkLst>
            <pc:docMk/>
            <pc:sldMk cId="4267851599" sldId="305"/>
            <ac:spMk id="2" creationId="{FCC047AC-D6C1-F903-AE18-0E087C1F096C}"/>
          </ac:spMkLst>
        </pc:spChg>
        <pc:picChg chg="del">
          <ac:chgData name="Abels, Patrick" userId="ba666de4-0d21-43a6-8e66-51a18aae1b4a" providerId="ADAL" clId="{133AA99A-5491-4DE5-9695-40E01B78DF6F}" dt="2026-08-20T17:08:14.162" v="4981" actId="478"/>
          <ac:picMkLst>
            <pc:docMk/>
            <pc:sldMk cId="4267851599" sldId="305"/>
            <ac:picMk id="4" creationId="{307412FB-C519-593D-F3D5-B28600B388AE}"/>
          </ac:picMkLst>
        </pc:picChg>
        <pc:picChg chg="add mod">
          <ac:chgData name="Abels, Patrick" userId="ba666de4-0d21-43a6-8e66-51a18aae1b4a" providerId="ADAL" clId="{133AA99A-5491-4DE5-9695-40E01B78DF6F}" dt="2026-08-20T17:42:31.579" v="5051" actId="1076"/>
          <ac:picMkLst>
            <pc:docMk/>
            <pc:sldMk cId="4267851599" sldId="305"/>
            <ac:picMk id="4" creationId="{E1942326-38D4-4D11-EB4B-CED3593A2B09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7:31:56.700" v="5009" actId="1076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0T17:07:47.495" v="4948" actId="12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0T17:31:56.700" v="5009" actId="1076"/>
          <ac:picMkLst>
            <pc:docMk/>
            <pc:sldMk cId="1766804000" sldId="314"/>
            <ac:picMk id="3" creationId="{64F7EEC5-9990-B730-17B7-6316761ADEDC}"/>
          </ac:picMkLst>
        </pc:picChg>
        <pc:picChg chg="del">
          <ac:chgData name="Abels, Patrick" userId="ba666de4-0d21-43a6-8e66-51a18aae1b4a" providerId="ADAL" clId="{133AA99A-5491-4DE5-9695-40E01B78DF6F}" dt="2026-08-20T17:07:42.747" v="4946" actId="478"/>
          <ac:picMkLst>
            <pc:docMk/>
            <pc:sldMk cId="1766804000" sldId="314"/>
            <ac:picMk id="4" creationId="{53DB8972-4E2C-CF10-91F1-63207F63A3F4}"/>
          </ac:picMkLst>
        </pc:picChg>
      </pc:sldChg>
      <pc:sldChg chg="del">
        <pc:chgData name="Abels, Patrick" userId="ba666de4-0d21-43a6-8e66-51a18aae1b4a" providerId="ADAL" clId="{133AA99A-5491-4DE5-9695-40E01B78DF6F}" dt="2026-08-20T17:08:18.234" v="4982" actId="47"/>
        <pc:sldMkLst>
          <pc:docMk/>
          <pc:sldMk cId="195788833" sldId="315"/>
        </pc:sldMkLst>
      </pc:sldChg>
      <pc:sldChg chg="del">
        <pc:chgData name="Abels, Patrick" userId="ba666de4-0d21-43a6-8e66-51a18aae1b4a" providerId="ADAL" clId="{133AA99A-5491-4DE5-9695-40E01B78DF6F}" dt="2026-08-20T17:08:23.453" v="4984" actId="47"/>
        <pc:sldMkLst>
          <pc:docMk/>
          <pc:sldMk cId="731342146" sldId="316"/>
        </pc:sldMkLst>
      </pc:sldChg>
      <pc:sldChg chg="del">
        <pc:chgData name="Abels, Patrick" userId="ba666de4-0d21-43a6-8e66-51a18aae1b4a" providerId="ADAL" clId="{133AA99A-5491-4DE5-9695-40E01B78DF6F}" dt="2026-08-20T17:08:24.308" v="4985" actId="47"/>
        <pc:sldMkLst>
          <pc:docMk/>
          <pc:sldMk cId="1099358135" sldId="317"/>
        </pc:sldMkLst>
      </pc:sldChg>
      <pc:sldChg chg="del">
        <pc:chgData name="Abels, Patrick" userId="ba666de4-0d21-43a6-8e66-51a18aae1b4a" providerId="ADAL" clId="{133AA99A-5491-4DE5-9695-40E01B78DF6F}" dt="2026-08-20T17:08:25.100" v="4986" actId="47"/>
        <pc:sldMkLst>
          <pc:docMk/>
          <pc:sldMk cId="2975260493" sldId="318"/>
        </pc:sldMkLst>
      </pc:sldChg>
      <pc:sldChg chg="addSp delSp modSp new mod">
        <pc:chgData name="Abels, Patrick" userId="ba666de4-0d21-43a6-8e66-51a18aae1b4a" providerId="ADAL" clId="{133AA99A-5491-4DE5-9695-40E01B78DF6F}" dt="2026-08-20T17:57:36.075" v="5188" actId="14100"/>
        <pc:sldMkLst>
          <pc:docMk/>
          <pc:sldMk cId="1299414597" sldId="319"/>
        </pc:sldMkLst>
        <pc:spChg chg="del">
          <ac:chgData name="Abels, Patrick" userId="ba666de4-0d21-43a6-8e66-51a18aae1b4a" providerId="ADAL" clId="{133AA99A-5491-4DE5-9695-40E01B78DF6F}" dt="2026-08-20T17:45:49.132" v="5079" actId="478"/>
          <ac:spMkLst>
            <pc:docMk/>
            <pc:sldMk cId="1299414597" sldId="319"/>
            <ac:spMk id="2" creationId="{49965684-8623-24B6-DBF9-219CB5079DEA}"/>
          </ac:spMkLst>
        </pc:spChg>
        <pc:spChg chg="mod">
          <ac:chgData name="Abels, Patrick" userId="ba666de4-0d21-43a6-8e66-51a18aae1b4a" providerId="ADAL" clId="{133AA99A-5491-4DE5-9695-40E01B78DF6F}" dt="2026-08-20T17:32:08.749" v="5047" actId="14100"/>
          <ac:spMkLst>
            <pc:docMk/>
            <pc:sldMk cId="1299414597" sldId="319"/>
            <ac:spMk id="3" creationId="{55FA28E0-15DE-4F65-971C-53C18B6543EC}"/>
          </ac:spMkLst>
        </pc:spChg>
        <pc:spChg chg="add mod">
          <ac:chgData name="Abels, Patrick" userId="ba666de4-0d21-43a6-8e66-51a18aae1b4a" providerId="ADAL" clId="{133AA99A-5491-4DE5-9695-40E01B78DF6F}" dt="2026-08-20T17:46:23.028" v="5088" actId="1076"/>
          <ac:spMkLst>
            <pc:docMk/>
            <pc:sldMk cId="1299414597" sldId="319"/>
            <ac:spMk id="7" creationId="{595213BE-5BFC-4D76-172C-DA0DD78A71D4}"/>
          </ac:spMkLst>
        </pc:spChg>
        <pc:spChg chg="add mod">
          <ac:chgData name="Abels, Patrick" userId="ba666de4-0d21-43a6-8e66-51a18aae1b4a" providerId="ADAL" clId="{133AA99A-5491-4DE5-9695-40E01B78DF6F}" dt="2026-08-20T17:45:24.052" v="5077" actId="1076"/>
          <ac:spMkLst>
            <pc:docMk/>
            <pc:sldMk cId="1299414597" sldId="319"/>
            <ac:spMk id="9" creationId="{0A1E6401-AF49-7851-A94A-9517A0A3C18D}"/>
          </ac:spMkLst>
        </pc:spChg>
        <pc:spChg chg="add mod">
          <ac:chgData name="Abels, Patrick" userId="ba666de4-0d21-43a6-8e66-51a18aae1b4a" providerId="ADAL" clId="{133AA99A-5491-4DE5-9695-40E01B78DF6F}" dt="2026-08-20T17:45:19.995" v="5076" actId="1076"/>
          <ac:spMkLst>
            <pc:docMk/>
            <pc:sldMk cId="1299414597" sldId="319"/>
            <ac:spMk id="11" creationId="{9E36C878-2437-C43E-425C-7F33C3B7FD23}"/>
          </ac:spMkLst>
        </pc:spChg>
        <pc:spChg chg="add mod ord">
          <ac:chgData name="Abels, Patrick" userId="ba666de4-0d21-43a6-8e66-51a18aae1b4a" providerId="ADAL" clId="{133AA99A-5491-4DE5-9695-40E01B78DF6F}" dt="2026-08-20T17:46:13.949" v="5087" actId="171"/>
          <ac:spMkLst>
            <pc:docMk/>
            <pc:sldMk cId="1299414597" sldId="319"/>
            <ac:spMk id="14" creationId="{D3C2A7F0-3CDA-1B57-27EA-E7DC704B4AAB}"/>
          </ac:spMkLst>
        </pc:spChg>
        <pc:spChg chg="add mod">
          <ac:chgData name="Abels, Patrick" userId="ba666de4-0d21-43a6-8e66-51a18aae1b4a" providerId="ADAL" clId="{133AA99A-5491-4DE5-9695-40E01B78DF6F}" dt="2026-08-20T17:46:07.229" v="5083" actId="2085"/>
          <ac:spMkLst>
            <pc:docMk/>
            <pc:sldMk cId="1299414597" sldId="319"/>
            <ac:spMk id="15" creationId="{76418FE0-C105-B4EE-5B48-40B7FF07E08B}"/>
          </ac:spMkLst>
        </pc:spChg>
        <pc:picChg chg="add mod">
          <ac:chgData name="Abels, Patrick" userId="ba666de4-0d21-43a6-8e66-51a18aae1b4a" providerId="ADAL" clId="{133AA99A-5491-4DE5-9695-40E01B78DF6F}" dt="2026-08-20T17:57:36.075" v="5188" actId="14100"/>
          <ac:picMkLst>
            <pc:docMk/>
            <pc:sldMk cId="1299414597" sldId="319"/>
            <ac:picMk id="4" creationId="{BF627BE5-69C2-02D9-3C93-38B5990E4AD3}"/>
          </ac:picMkLst>
        </pc:picChg>
        <pc:picChg chg="add del">
          <ac:chgData name="Abels, Patrick" userId="ba666de4-0d21-43a6-8e66-51a18aae1b4a" providerId="ADAL" clId="{133AA99A-5491-4DE5-9695-40E01B78DF6F}" dt="2026-08-20T17:44:52.180" v="5070" actId="478"/>
          <ac:picMkLst>
            <pc:docMk/>
            <pc:sldMk cId="1299414597" sldId="319"/>
            <ac:picMk id="5" creationId="{2EBF43AC-59AA-1B05-5BBA-B0894E6BCE4B}"/>
          </ac:picMkLst>
        </pc:picChg>
        <pc:picChg chg="add mod ord">
          <ac:chgData name="Abels, Patrick" userId="ba666de4-0d21-43a6-8e66-51a18aae1b4a" providerId="ADAL" clId="{133AA99A-5491-4DE5-9695-40E01B78DF6F}" dt="2026-08-20T17:45:53.683" v="5080"/>
          <ac:picMkLst>
            <pc:docMk/>
            <pc:sldMk cId="1299414597" sldId="319"/>
            <ac:picMk id="13" creationId="{05F34AC9-634C-85F6-A2E6-8EF084062BCE}"/>
          </ac:picMkLst>
        </pc:picChg>
      </pc:sldChg>
      <pc:sldChg chg="new del">
        <pc:chgData name="Abels, Patrick" userId="ba666de4-0d21-43a6-8e66-51a18aae1b4a" providerId="ADAL" clId="{133AA99A-5491-4DE5-9695-40E01B78DF6F}" dt="2026-08-20T17:08:30.804" v="4988" actId="47"/>
        <pc:sldMkLst>
          <pc:docMk/>
          <pc:sldMk cId="2753471378" sldId="320"/>
        </pc:sldMkLst>
      </pc:sldChg>
      <pc:sldChg chg="addSp delSp modSp new mod">
        <pc:chgData name="Abels, Patrick" userId="ba666de4-0d21-43a6-8e66-51a18aae1b4a" providerId="ADAL" clId="{133AA99A-5491-4DE5-9695-40E01B78DF6F}" dt="2026-08-20T17:49:35.491" v="5178" actId="1035"/>
        <pc:sldMkLst>
          <pc:docMk/>
          <pc:sldMk cId="4070205760" sldId="320"/>
        </pc:sldMkLst>
        <pc:spChg chg="mod">
          <ac:chgData name="Abels, Patrick" userId="ba666de4-0d21-43a6-8e66-51a18aae1b4a" providerId="ADAL" clId="{133AA99A-5491-4DE5-9695-40E01B78DF6F}" dt="2026-08-20T17:47:54.508" v="5105" actId="20577"/>
          <ac:spMkLst>
            <pc:docMk/>
            <pc:sldMk cId="4070205760" sldId="320"/>
            <ac:spMk id="3" creationId="{CCE5BE41-5E30-37E0-0A91-D89A6F338FDA}"/>
          </ac:spMkLst>
        </pc:spChg>
        <pc:spChg chg="add mod ord">
          <ac:chgData name="Abels, Patrick" userId="ba666de4-0d21-43a6-8e66-51a18aae1b4a" providerId="ADAL" clId="{133AA99A-5491-4DE5-9695-40E01B78DF6F}" dt="2026-08-20T17:49:30.707" v="5153" actId="1035"/>
          <ac:spMkLst>
            <pc:docMk/>
            <pc:sldMk cId="4070205760" sldId="320"/>
            <ac:spMk id="5" creationId="{4C554114-E6B3-8A3C-1C7B-9BDDB424126E}"/>
          </ac:spMkLst>
        </pc:spChg>
        <pc:spChg chg="add mod ord">
          <ac:chgData name="Abels, Patrick" userId="ba666de4-0d21-43a6-8e66-51a18aae1b4a" providerId="ADAL" clId="{133AA99A-5491-4DE5-9695-40E01B78DF6F}" dt="2026-08-20T17:49:30.707" v="5153" actId="1035"/>
          <ac:spMkLst>
            <pc:docMk/>
            <pc:sldMk cId="4070205760" sldId="320"/>
            <ac:spMk id="7" creationId="{E8A61FB1-7803-ADE0-5183-A590B4F60A70}"/>
          </ac:spMkLst>
        </pc:spChg>
        <pc:spChg chg="add mod ord">
          <ac:chgData name="Abels, Patrick" userId="ba666de4-0d21-43a6-8e66-51a18aae1b4a" providerId="ADAL" clId="{133AA99A-5491-4DE5-9695-40E01B78DF6F}" dt="2026-08-20T17:49:35.491" v="5178" actId="1035"/>
          <ac:spMkLst>
            <pc:docMk/>
            <pc:sldMk cId="4070205760" sldId="320"/>
            <ac:spMk id="9" creationId="{5256AF7F-728F-3B67-27FD-F59E776F9A0B}"/>
          </ac:spMkLst>
        </pc:spChg>
        <pc:picChg chg="add mod">
          <ac:chgData name="Abels, Patrick" userId="ba666de4-0d21-43a6-8e66-51a18aae1b4a" providerId="ADAL" clId="{133AA99A-5491-4DE5-9695-40E01B78DF6F}" dt="2026-08-20T17:49:18.771" v="5138" actId="1076"/>
          <ac:picMkLst>
            <pc:docMk/>
            <pc:sldMk cId="4070205760" sldId="320"/>
            <ac:picMk id="11" creationId="{75CA907D-3CB4-E6C3-B624-D0A4359B7F84}"/>
          </ac:picMkLst>
        </pc:picChg>
        <pc:picChg chg="add del mod">
          <ac:chgData name="Abels, Patrick" userId="ba666de4-0d21-43a6-8e66-51a18aae1b4a" providerId="ADAL" clId="{133AA99A-5491-4DE5-9695-40E01B78DF6F}" dt="2026-08-20T17:47:43.387" v="5099" actId="478"/>
          <ac:picMkLst>
            <pc:docMk/>
            <pc:sldMk cId="4070205760" sldId="320"/>
            <ac:picMk id="13" creationId="{A9353FF1-EC53-2D66-799D-024236BA854F}"/>
          </ac:picMkLst>
        </pc:picChg>
        <pc:picChg chg="add mod">
          <ac:chgData name="Abels, Patrick" userId="ba666de4-0d21-43a6-8e66-51a18aae1b4a" providerId="ADAL" clId="{133AA99A-5491-4DE5-9695-40E01B78DF6F}" dt="2026-08-20T17:49:21.780" v="5139" actId="1076"/>
          <ac:picMkLst>
            <pc:docMk/>
            <pc:sldMk cId="4070205760" sldId="320"/>
            <ac:picMk id="15" creationId="{564BCAAD-9F13-DCB8-E332-8449A9E57FD0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7:50:13.684" v="5183" actId="1076"/>
        <pc:sldMkLst>
          <pc:docMk/>
          <pc:sldMk cId="767016230" sldId="321"/>
        </pc:sldMkLst>
        <pc:spChg chg="mod">
          <ac:chgData name="Abels, Patrick" userId="ba666de4-0d21-43a6-8e66-51a18aae1b4a" providerId="ADAL" clId="{133AA99A-5491-4DE5-9695-40E01B78DF6F}" dt="2026-08-20T17:48:00.580" v="5117" actId="20577"/>
          <ac:spMkLst>
            <pc:docMk/>
            <pc:sldMk cId="767016230" sldId="321"/>
            <ac:spMk id="3" creationId="{B41CD5B8-AC86-24CF-00FC-8F301C4F036E}"/>
          </ac:spMkLst>
        </pc:spChg>
        <pc:picChg chg="add mod">
          <ac:chgData name="Abels, Patrick" userId="ba666de4-0d21-43a6-8e66-51a18aae1b4a" providerId="ADAL" clId="{133AA99A-5491-4DE5-9695-40E01B78DF6F}" dt="2026-08-20T17:50:02.060" v="5180" actId="1076"/>
          <ac:picMkLst>
            <pc:docMk/>
            <pc:sldMk cId="767016230" sldId="321"/>
            <ac:picMk id="5" creationId="{9AA943B3-90B3-33D1-01D9-6006C056FF60}"/>
          </ac:picMkLst>
        </pc:picChg>
        <pc:picChg chg="add mod">
          <ac:chgData name="Abels, Patrick" userId="ba666de4-0d21-43a6-8e66-51a18aae1b4a" providerId="ADAL" clId="{133AA99A-5491-4DE5-9695-40E01B78DF6F}" dt="2026-08-20T17:50:13.684" v="5183" actId="1076"/>
          <ac:picMkLst>
            <pc:docMk/>
            <pc:sldMk cId="767016230" sldId="321"/>
            <ac:picMk id="7" creationId="{C808B08F-D696-60C4-E475-3F85298BC8FB}"/>
          </ac:picMkLst>
        </pc:picChg>
      </pc:sldChg>
      <pc:sldChg chg="addSp modSp new mod">
        <pc:chgData name="Abels, Patrick" userId="ba666de4-0d21-43a6-8e66-51a18aae1b4a" providerId="ADAL" clId="{133AA99A-5491-4DE5-9695-40E01B78DF6F}" dt="2026-08-20T17:49:11.020" v="5134" actId="20577"/>
        <pc:sldMkLst>
          <pc:docMk/>
          <pc:sldMk cId="4099893739" sldId="322"/>
        </pc:sldMkLst>
        <pc:spChg chg="mod">
          <ac:chgData name="Abels, Patrick" userId="ba666de4-0d21-43a6-8e66-51a18aae1b4a" providerId="ADAL" clId="{133AA99A-5491-4DE5-9695-40E01B78DF6F}" dt="2026-08-20T17:49:11.020" v="5134" actId="20577"/>
          <ac:spMkLst>
            <pc:docMk/>
            <pc:sldMk cId="4099893739" sldId="322"/>
            <ac:spMk id="3" creationId="{E29749D3-80C9-DD50-8CA1-64FB545A9872}"/>
          </ac:spMkLst>
        </pc:spChg>
        <pc:picChg chg="add mod">
          <ac:chgData name="Abels, Patrick" userId="ba666de4-0d21-43a6-8e66-51a18aae1b4a" providerId="ADAL" clId="{133AA99A-5491-4DE5-9695-40E01B78DF6F}" dt="2026-08-20T17:49:07.428" v="5129" actId="1076"/>
          <ac:picMkLst>
            <pc:docMk/>
            <pc:sldMk cId="4099893739" sldId="322"/>
            <ac:picMk id="5" creationId="{D17A8757-DE67-CA04-D2B3-F8201F3C171F}"/>
          </ac:picMkLst>
        </pc:picChg>
        <pc:picChg chg="add mod">
          <ac:chgData name="Abels, Patrick" userId="ba666de4-0d21-43a6-8e66-51a18aae1b4a" providerId="ADAL" clId="{133AA99A-5491-4DE5-9695-40E01B78DF6F}" dt="2026-08-20T17:49:08.948" v="5130" actId="1076"/>
          <ac:picMkLst>
            <pc:docMk/>
            <pc:sldMk cId="4099893739" sldId="322"/>
            <ac:picMk id="7" creationId="{EFB830F0-BB5C-6177-8C6F-E98850E14A7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F7EEC5-9990-B730-17B7-6316761AD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87" t="33997"/>
          <a:stretch>
            <a:fillRect/>
          </a:stretch>
        </p:blipFill>
        <p:spPr>
          <a:xfrm>
            <a:off x="741988" y="2336902"/>
            <a:ext cx="10789202" cy="21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Flächeninhalt eines </a:t>
            </a:r>
          </a:p>
          <a:p>
            <a:r>
              <a:rPr lang="de-DE" b="1">
                <a:solidFill>
                  <a:srgbClr val="FFC000"/>
                </a:solidFill>
              </a:rPr>
              <a:t>Parallelogramms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942326-38D4-4D11-EB4B-CED3593A2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72" y="1795005"/>
            <a:ext cx="11504655" cy="326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5F34AC9-634C-85F6-A2E6-8EF084062B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16785" y="2284906"/>
            <a:ext cx="6456091" cy="403985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A28E0-15DE-4F65-971C-53C18B6543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9327" y="781533"/>
            <a:ext cx="9236160" cy="646112"/>
          </a:xfrm>
        </p:spPr>
        <p:txBody>
          <a:bodyPr/>
          <a:lstStyle/>
          <a:p>
            <a:r>
              <a:rPr lang="de-DE" dirty="0"/>
              <a:t>Flächeninhalt eines Parallelogramms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5213BE-5BFC-4D76-172C-DA0DD78A71D4}"/>
                  </a:ext>
                </a:extLst>
              </p:cNvPr>
              <p:cNvSpPr txBox="1"/>
              <p:nvPr/>
            </p:nvSpPr>
            <p:spPr>
              <a:xfrm>
                <a:off x="1744149" y="3541029"/>
                <a:ext cx="2373149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de-DE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5213BE-5BFC-4D76-172C-DA0DD78A71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149" y="3541029"/>
                <a:ext cx="2373149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D3C2A7F0-3CDA-1B57-27EA-E7DC704B4AAB}"/>
              </a:ext>
            </a:extLst>
          </p:cNvPr>
          <p:cNvSpPr/>
          <p:nvPr/>
        </p:nvSpPr>
        <p:spPr>
          <a:xfrm>
            <a:off x="8566030" y="5822830"/>
            <a:ext cx="355656" cy="50192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1E6401-AF49-7851-A94A-9517A0A3C18D}"/>
                  </a:ext>
                </a:extLst>
              </p:cNvPr>
              <p:cNvSpPr txBox="1"/>
              <p:nvPr/>
            </p:nvSpPr>
            <p:spPr>
              <a:xfrm>
                <a:off x="8495046" y="5647649"/>
                <a:ext cx="50975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de-DE" sz="44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1E6401-AF49-7851-A94A-9517A0A3C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046" y="5647649"/>
                <a:ext cx="509755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6C878-2437-C43E-425C-7F33C3B7FD23}"/>
                  </a:ext>
                </a:extLst>
              </p:cNvPr>
              <p:cNvSpPr txBox="1"/>
              <p:nvPr/>
            </p:nvSpPr>
            <p:spPr>
              <a:xfrm>
                <a:off x="9004801" y="3879583"/>
                <a:ext cx="48410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4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de-DE" sz="4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E36C878-2437-C43E-425C-7F33C3B7F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801" y="3879583"/>
                <a:ext cx="484107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76418FE0-C105-B4EE-5B48-40B7FF07E08B}"/>
              </a:ext>
            </a:extLst>
          </p:cNvPr>
          <p:cNvSpPr/>
          <p:nvPr/>
        </p:nvSpPr>
        <p:spPr>
          <a:xfrm>
            <a:off x="9488908" y="3202475"/>
            <a:ext cx="422843" cy="455125"/>
          </a:xfrm>
          <a:prstGeom prst="rect">
            <a:avLst/>
          </a:prstGeom>
          <a:solidFill>
            <a:srgbClr val="011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627BE5-69C2-02D9-3C93-38B5990E4A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16" y="5753818"/>
            <a:ext cx="3028101" cy="10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1459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A80AF6-3A9F-582D-A676-7F4459003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5BE41-5E30-37E0-0A91-D89A6F338F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Fun121,122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CA907D-3CB4-E6C3-B624-D0A4359B7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68" y="1495709"/>
            <a:ext cx="8083004" cy="39016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4BCAAD-9F13-DCB8-E332-8449A9E57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368" y="5480608"/>
            <a:ext cx="7973538" cy="76210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C554114-E6B3-8A3C-1C7B-9BDDB424126E}"/>
              </a:ext>
            </a:extLst>
          </p:cNvPr>
          <p:cNvSpPr/>
          <p:nvPr/>
        </p:nvSpPr>
        <p:spPr>
          <a:xfrm>
            <a:off x="1854033" y="1482821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A61FB1-7803-ADE0-5183-A590B4F60A70}"/>
              </a:ext>
            </a:extLst>
          </p:cNvPr>
          <p:cNvSpPr/>
          <p:nvPr/>
        </p:nvSpPr>
        <p:spPr>
          <a:xfrm>
            <a:off x="1854033" y="3404524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56AF7F-728F-3B67-27FD-F59E776F9A0B}"/>
              </a:ext>
            </a:extLst>
          </p:cNvPr>
          <p:cNvSpPr/>
          <p:nvPr/>
        </p:nvSpPr>
        <p:spPr>
          <a:xfrm>
            <a:off x="1905792" y="5507986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2057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87DC0-F8E5-66D2-FB56-2E43A35A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CD5B8-AC86-24CF-00FC-8F301C4F0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Fun121,122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A943B3-90B3-33D1-01D9-6006C056F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14" y="2251926"/>
            <a:ext cx="9469171" cy="1543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08B08F-D696-60C4-E475-3F85298BC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414" y="4010500"/>
            <a:ext cx="8192643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16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0F5B5A-E2AC-D361-4B70-C49B111428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749D3-80C9-DD50-8CA1-64FB545A98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Fun122,123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7A8757-DE67-CA04-D2B3-F8201F3C1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315" y="2032304"/>
            <a:ext cx="10704174" cy="2065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B830F0-BB5C-6177-8C6F-E98850E14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315" y="4241800"/>
            <a:ext cx="10475939" cy="148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937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2026-08-20T17:57:37Z</dcterms:modified>
</cp:coreProperties>
</file>