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314" r:id="rId3"/>
    <p:sldId id="286" r:id="rId4"/>
    <p:sldId id="305" r:id="rId5"/>
    <p:sldId id="319" r:id="rId6"/>
    <p:sldId id="320" r:id="rId7"/>
    <p:sldId id="321" r:id="rId8"/>
    <p:sldId id="322" r:id="rId9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1A35"/>
    <a:srgbClr val="FF0000"/>
    <a:srgbClr val="0F323F"/>
    <a:srgbClr val="22122B"/>
    <a:srgbClr val="262919"/>
    <a:srgbClr val="000000"/>
    <a:srgbClr val="0D2504"/>
    <a:srgbClr val="010201"/>
    <a:srgbClr val="99B7AE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40DC69-3D76-4E4E-BFD7-23DE94EB5729}" v="88" dt="2026-08-20T17:28:47.1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0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7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els, Patrick" userId="ba666de4-0d21-43a6-8e66-51a18aae1b4a" providerId="ADAL" clId="{133AA99A-5491-4DE5-9695-40E01B78DF6F}"/>
    <pc:docChg chg="undo custSel addSld delSld modSld">
      <pc:chgData name="Abels, Patrick" userId="ba666de4-0d21-43a6-8e66-51a18aae1b4a" providerId="ADAL" clId="{133AA99A-5491-4DE5-9695-40E01B78DF6F}" dt="2026-08-20T17:56:57.716" v="5292" actId="14100"/>
      <pc:docMkLst>
        <pc:docMk/>
      </pc:docMkLst>
      <pc:sldChg chg="modSp">
        <pc:chgData name="Abels, Patrick" userId="ba666de4-0d21-43a6-8e66-51a18aae1b4a" providerId="ADAL" clId="{133AA99A-5491-4DE5-9695-40E01B78DF6F}" dt="2026-08-20T17:08:04.788" v="4979" actId="20577"/>
        <pc:sldMkLst>
          <pc:docMk/>
          <pc:sldMk cId="3362198231" sldId="286"/>
        </pc:sldMkLst>
        <pc:spChg chg="mod">
          <ac:chgData name="Abels, Patrick" userId="ba666de4-0d21-43a6-8e66-51a18aae1b4a" providerId="ADAL" clId="{133AA99A-5491-4DE5-9695-40E01B78DF6F}" dt="2026-08-20T17:08:04.788" v="4979" actId="20577"/>
          <ac:spMkLst>
            <pc:docMk/>
            <pc:sldMk cId="3362198231" sldId="286"/>
            <ac:spMk id="2" creationId="{D615A5A3-68C6-F3DF-27A6-2464D6655B1A}"/>
          </ac:spMkLst>
        </pc:spChg>
      </pc:sldChg>
      <pc:sldChg chg="addSp delSp modSp mod">
        <pc:chgData name="Abels, Patrick" userId="ba666de4-0d21-43a6-8e66-51a18aae1b4a" providerId="ADAL" clId="{133AA99A-5491-4DE5-9695-40E01B78DF6F}" dt="2026-08-20T17:18:53.133" v="4994" actId="1076"/>
        <pc:sldMkLst>
          <pc:docMk/>
          <pc:sldMk cId="4267851599" sldId="305"/>
        </pc:sldMkLst>
        <pc:spChg chg="mod">
          <ac:chgData name="Abels, Patrick" userId="ba666de4-0d21-43a6-8e66-51a18aae1b4a" providerId="ADAL" clId="{133AA99A-5491-4DE5-9695-40E01B78DF6F}" dt="2026-08-20T17:08:12.181" v="4980" actId="6549"/>
          <ac:spMkLst>
            <pc:docMk/>
            <pc:sldMk cId="4267851599" sldId="305"/>
            <ac:spMk id="2" creationId="{FCC047AC-D6C1-F903-AE18-0E087C1F096C}"/>
          </ac:spMkLst>
        </pc:spChg>
        <pc:picChg chg="del">
          <ac:chgData name="Abels, Patrick" userId="ba666de4-0d21-43a6-8e66-51a18aae1b4a" providerId="ADAL" clId="{133AA99A-5491-4DE5-9695-40E01B78DF6F}" dt="2026-08-20T17:08:14.162" v="4981" actId="478"/>
          <ac:picMkLst>
            <pc:docMk/>
            <pc:sldMk cId="4267851599" sldId="305"/>
            <ac:picMk id="4" creationId="{307412FB-C519-593D-F3D5-B28600B388AE}"/>
          </ac:picMkLst>
        </pc:picChg>
        <pc:picChg chg="add mod">
          <ac:chgData name="Abels, Patrick" userId="ba666de4-0d21-43a6-8e66-51a18aae1b4a" providerId="ADAL" clId="{133AA99A-5491-4DE5-9695-40E01B78DF6F}" dt="2026-08-20T17:18:53.133" v="4994" actId="1076"/>
          <ac:picMkLst>
            <pc:docMk/>
            <pc:sldMk cId="4267851599" sldId="305"/>
            <ac:picMk id="4" creationId="{E44A04CB-AB3A-A6B5-37B4-8D1B260F2B3D}"/>
          </ac:picMkLst>
        </pc:picChg>
      </pc:sldChg>
      <pc:sldChg chg="addSp delSp modSp mod">
        <pc:chgData name="Abels, Patrick" userId="ba666de4-0d21-43a6-8e66-51a18aae1b4a" providerId="ADAL" clId="{133AA99A-5491-4DE5-9695-40E01B78DF6F}" dt="2026-08-20T17:31:06.209" v="5287" actId="113"/>
        <pc:sldMkLst>
          <pc:docMk/>
          <pc:sldMk cId="1766804000" sldId="314"/>
        </pc:sldMkLst>
        <pc:spChg chg="mod">
          <ac:chgData name="Abels, Patrick" userId="ba666de4-0d21-43a6-8e66-51a18aae1b4a" providerId="ADAL" clId="{133AA99A-5491-4DE5-9695-40E01B78DF6F}" dt="2026-08-20T17:31:06.209" v="5287" actId="113"/>
          <ac:spMkLst>
            <pc:docMk/>
            <pc:sldMk cId="1766804000" sldId="314"/>
            <ac:spMk id="2" creationId="{8C46C87A-8EED-4BE7-8092-4E1DA8EFA316}"/>
          </ac:spMkLst>
        </pc:spChg>
        <pc:picChg chg="del">
          <ac:chgData name="Abels, Patrick" userId="ba666de4-0d21-43a6-8e66-51a18aae1b4a" providerId="ADAL" clId="{133AA99A-5491-4DE5-9695-40E01B78DF6F}" dt="2026-08-20T17:07:42.747" v="4946" actId="478"/>
          <ac:picMkLst>
            <pc:docMk/>
            <pc:sldMk cId="1766804000" sldId="314"/>
            <ac:picMk id="4" creationId="{53DB8972-4E2C-CF10-91F1-63207F63A3F4}"/>
          </ac:picMkLst>
        </pc:picChg>
        <pc:picChg chg="add mod modCrop">
          <ac:chgData name="Abels, Patrick" userId="ba666de4-0d21-43a6-8e66-51a18aae1b4a" providerId="ADAL" clId="{133AA99A-5491-4DE5-9695-40E01B78DF6F}" dt="2026-08-20T17:31:00.212" v="5286" actId="1076"/>
          <ac:picMkLst>
            <pc:docMk/>
            <pc:sldMk cId="1766804000" sldId="314"/>
            <ac:picMk id="4" creationId="{A298F9EB-7857-1532-D969-198B4873D17B}"/>
          </ac:picMkLst>
        </pc:picChg>
      </pc:sldChg>
      <pc:sldChg chg="del">
        <pc:chgData name="Abels, Patrick" userId="ba666de4-0d21-43a6-8e66-51a18aae1b4a" providerId="ADAL" clId="{133AA99A-5491-4DE5-9695-40E01B78DF6F}" dt="2026-08-20T17:08:18.234" v="4982" actId="47"/>
        <pc:sldMkLst>
          <pc:docMk/>
          <pc:sldMk cId="195788833" sldId="315"/>
        </pc:sldMkLst>
      </pc:sldChg>
      <pc:sldChg chg="del">
        <pc:chgData name="Abels, Patrick" userId="ba666de4-0d21-43a6-8e66-51a18aae1b4a" providerId="ADAL" clId="{133AA99A-5491-4DE5-9695-40E01B78DF6F}" dt="2026-08-20T17:08:23.453" v="4984" actId="47"/>
        <pc:sldMkLst>
          <pc:docMk/>
          <pc:sldMk cId="731342146" sldId="316"/>
        </pc:sldMkLst>
      </pc:sldChg>
      <pc:sldChg chg="del">
        <pc:chgData name="Abels, Patrick" userId="ba666de4-0d21-43a6-8e66-51a18aae1b4a" providerId="ADAL" clId="{133AA99A-5491-4DE5-9695-40E01B78DF6F}" dt="2026-08-20T17:08:24.308" v="4985" actId="47"/>
        <pc:sldMkLst>
          <pc:docMk/>
          <pc:sldMk cId="1099358135" sldId="317"/>
        </pc:sldMkLst>
      </pc:sldChg>
      <pc:sldChg chg="del">
        <pc:chgData name="Abels, Patrick" userId="ba666de4-0d21-43a6-8e66-51a18aae1b4a" providerId="ADAL" clId="{133AA99A-5491-4DE5-9695-40E01B78DF6F}" dt="2026-08-20T17:08:25.100" v="4986" actId="47"/>
        <pc:sldMkLst>
          <pc:docMk/>
          <pc:sldMk cId="2975260493" sldId="318"/>
        </pc:sldMkLst>
      </pc:sldChg>
      <pc:sldChg chg="addSp modSp new mod">
        <pc:chgData name="Abels, Patrick" userId="ba666de4-0d21-43a6-8e66-51a18aae1b4a" providerId="ADAL" clId="{133AA99A-5491-4DE5-9695-40E01B78DF6F}" dt="2026-08-20T17:56:57.716" v="5292" actId="14100"/>
        <pc:sldMkLst>
          <pc:docMk/>
          <pc:sldMk cId="1299414597" sldId="319"/>
        </pc:sldMkLst>
        <pc:spChg chg="mod">
          <ac:chgData name="Abels, Patrick" userId="ba666de4-0d21-43a6-8e66-51a18aae1b4a" providerId="ADAL" clId="{133AA99A-5491-4DE5-9695-40E01B78DF6F}" dt="2026-08-20T17:20:38.067" v="5059" actId="20577"/>
          <ac:spMkLst>
            <pc:docMk/>
            <pc:sldMk cId="1299414597" sldId="319"/>
            <ac:spMk id="3" creationId="{55FA28E0-15DE-4F65-971C-53C18B6543EC}"/>
          </ac:spMkLst>
        </pc:spChg>
        <pc:spChg chg="add mod">
          <ac:chgData name="Abels, Patrick" userId="ba666de4-0d21-43a6-8e66-51a18aae1b4a" providerId="ADAL" clId="{133AA99A-5491-4DE5-9695-40E01B78DF6F}" dt="2026-08-20T17:20:56.530" v="5064" actId="207"/>
          <ac:spMkLst>
            <pc:docMk/>
            <pc:sldMk cId="1299414597" sldId="319"/>
            <ac:spMk id="6" creationId="{94361D6B-14D4-2174-5A8E-21959FA14B1F}"/>
          </ac:spMkLst>
        </pc:spChg>
        <pc:spChg chg="add mod">
          <ac:chgData name="Abels, Patrick" userId="ba666de4-0d21-43a6-8e66-51a18aae1b4a" providerId="ADAL" clId="{133AA99A-5491-4DE5-9695-40E01B78DF6F}" dt="2026-08-20T17:21:37.603" v="5085" actId="1076"/>
          <ac:spMkLst>
            <pc:docMk/>
            <pc:sldMk cId="1299414597" sldId="319"/>
            <ac:spMk id="7" creationId="{653DE10E-9A28-110A-ED25-71631B031788}"/>
          </ac:spMkLst>
        </pc:spChg>
        <pc:spChg chg="add mod">
          <ac:chgData name="Abels, Patrick" userId="ba666de4-0d21-43a6-8e66-51a18aae1b4a" providerId="ADAL" clId="{133AA99A-5491-4DE5-9695-40E01B78DF6F}" dt="2026-08-20T17:21:54.173" v="5090" actId="1076"/>
          <ac:spMkLst>
            <pc:docMk/>
            <pc:sldMk cId="1299414597" sldId="319"/>
            <ac:spMk id="8" creationId="{7A3167EB-B8CF-B199-131A-6C910D8CD004}"/>
          </ac:spMkLst>
        </pc:spChg>
        <pc:spChg chg="add mod ord">
          <ac:chgData name="Abels, Patrick" userId="ba666de4-0d21-43a6-8e66-51a18aae1b4a" providerId="ADAL" clId="{133AA99A-5491-4DE5-9695-40E01B78DF6F}" dt="2026-08-20T17:21:46.862" v="5089" actId="171"/>
          <ac:spMkLst>
            <pc:docMk/>
            <pc:sldMk cId="1299414597" sldId="319"/>
            <ac:spMk id="9" creationId="{4F3CC90D-25B3-22B3-170A-A576C75C2BE8}"/>
          </ac:spMkLst>
        </pc:spChg>
        <pc:spChg chg="add mod">
          <ac:chgData name="Abels, Patrick" userId="ba666de4-0d21-43a6-8e66-51a18aae1b4a" providerId="ADAL" clId="{133AA99A-5491-4DE5-9695-40E01B78DF6F}" dt="2026-08-20T17:22:07.039" v="5093" actId="2085"/>
          <ac:spMkLst>
            <pc:docMk/>
            <pc:sldMk cId="1299414597" sldId="319"/>
            <ac:spMk id="10" creationId="{14065842-985D-797C-BE1A-DFCF8ECF46E0}"/>
          </ac:spMkLst>
        </pc:spChg>
        <pc:picChg chg="add mod">
          <ac:chgData name="Abels, Patrick" userId="ba666de4-0d21-43a6-8e66-51a18aae1b4a" providerId="ADAL" clId="{133AA99A-5491-4DE5-9695-40E01B78DF6F}" dt="2026-08-20T17:20:00.196" v="4997"/>
          <ac:picMkLst>
            <pc:docMk/>
            <pc:sldMk cId="1299414597" sldId="319"/>
            <ac:picMk id="5" creationId="{2F8DD928-B738-F85F-A91F-86F8AB73C80F}"/>
          </ac:picMkLst>
        </pc:picChg>
        <pc:picChg chg="add mod">
          <ac:chgData name="Abels, Patrick" userId="ba666de4-0d21-43a6-8e66-51a18aae1b4a" providerId="ADAL" clId="{133AA99A-5491-4DE5-9695-40E01B78DF6F}" dt="2026-08-20T17:56:57.716" v="5292" actId="14100"/>
          <ac:picMkLst>
            <pc:docMk/>
            <pc:sldMk cId="1299414597" sldId="319"/>
            <ac:picMk id="11" creationId="{7E934100-9D3C-BA66-B701-D507C03CD583}"/>
          </ac:picMkLst>
        </pc:picChg>
      </pc:sldChg>
      <pc:sldChg chg="new del">
        <pc:chgData name="Abels, Patrick" userId="ba666de4-0d21-43a6-8e66-51a18aae1b4a" providerId="ADAL" clId="{133AA99A-5491-4DE5-9695-40E01B78DF6F}" dt="2026-08-20T17:08:30.804" v="4988" actId="47"/>
        <pc:sldMkLst>
          <pc:docMk/>
          <pc:sldMk cId="2753471378" sldId="320"/>
        </pc:sldMkLst>
      </pc:sldChg>
      <pc:sldChg chg="addSp modSp new mod">
        <pc:chgData name="Abels, Patrick" userId="ba666de4-0d21-43a6-8e66-51a18aae1b4a" providerId="ADAL" clId="{133AA99A-5491-4DE5-9695-40E01B78DF6F}" dt="2026-08-20T17:28:54.619" v="5174" actId="1037"/>
        <pc:sldMkLst>
          <pc:docMk/>
          <pc:sldMk cId="4070205760" sldId="320"/>
        </pc:sldMkLst>
        <pc:spChg chg="mod">
          <ac:chgData name="Abels, Patrick" userId="ba666de4-0d21-43a6-8e66-51a18aae1b4a" providerId="ADAL" clId="{133AA99A-5491-4DE5-9695-40E01B78DF6F}" dt="2026-08-20T17:27:51.523" v="5136" actId="20577"/>
          <ac:spMkLst>
            <pc:docMk/>
            <pc:sldMk cId="4070205760" sldId="320"/>
            <ac:spMk id="3" creationId="{CCE5BE41-5E30-37E0-0A91-D89A6F338FDA}"/>
          </ac:spMkLst>
        </pc:spChg>
        <pc:spChg chg="add mod">
          <ac:chgData name="Abels, Patrick" userId="ba666de4-0d21-43a6-8e66-51a18aae1b4a" providerId="ADAL" clId="{133AA99A-5491-4DE5-9695-40E01B78DF6F}" dt="2026-08-20T17:28:39.923" v="5165" actId="1038"/>
          <ac:spMkLst>
            <pc:docMk/>
            <pc:sldMk cId="4070205760" sldId="320"/>
            <ac:spMk id="8" creationId="{5F6F40FD-4D7F-99B8-2B99-BC2892F8E2D3}"/>
          </ac:spMkLst>
        </pc:spChg>
        <pc:spChg chg="add mod">
          <ac:chgData name="Abels, Patrick" userId="ba666de4-0d21-43a6-8e66-51a18aae1b4a" providerId="ADAL" clId="{133AA99A-5491-4DE5-9695-40E01B78DF6F}" dt="2026-08-20T17:28:46.608" v="5168" actId="208"/>
          <ac:spMkLst>
            <pc:docMk/>
            <pc:sldMk cId="4070205760" sldId="320"/>
            <ac:spMk id="9" creationId="{A7746840-7C1E-3EA5-CD1F-D50477B3C610}"/>
          </ac:spMkLst>
        </pc:spChg>
        <pc:spChg chg="add mod">
          <ac:chgData name="Abels, Patrick" userId="ba666de4-0d21-43a6-8e66-51a18aae1b4a" providerId="ADAL" clId="{133AA99A-5491-4DE5-9695-40E01B78DF6F}" dt="2026-08-20T17:28:54.619" v="5174" actId="1037"/>
          <ac:spMkLst>
            <pc:docMk/>
            <pc:sldMk cId="4070205760" sldId="320"/>
            <ac:spMk id="10" creationId="{D158E4AA-A5EB-1BC1-5D3F-0B0503B1F936}"/>
          </ac:spMkLst>
        </pc:spChg>
        <pc:picChg chg="add mod modCrop">
          <ac:chgData name="Abels, Patrick" userId="ba666de4-0d21-43a6-8e66-51a18aae1b4a" providerId="ADAL" clId="{133AA99A-5491-4DE5-9695-40E01B78DF6F}" dt="2026-08-20T17:27:55.164" v="5137" actId="1076"/>
          <ac:picMkLst>
            <pc:docMk/>
            <pc:sldMk cId="4070205760" sldId="320"/>
            <ac:picMk id="5" creationId="{C2D8F43A-EA6E-A723-7FCF-B102E2D065C8}"/>
          </ac:picMkLst>
        </pc:picChg>
        <pc:picChg chg="add mod modCrop">
          <ac:chgData name="Abels, Patrick" userId="ba666de4-0d21-43a6-8e66-51a18aae1b4a" providerId="ADAL" clId="{133AA99A-5491-4DE5-9695-40E01B78DF6F}" dt="2026-08-20T17:28:09.251" v="5142" actId="1076"/>
          <ac:picMkLst>
            <pc:docMk/>
            <pc:sldMk cId="4070205760" sldId="320"/>
            <ac:picMk id="7" creationId="{EBD6D6A7-E1DA-0595-01FE-B06ADEEE07A5}"/>
          </ac:picMkLst>
        </pc:picChg>
      </pc:sldChg>
      <pc:sldChg chg="addSp modSp new mod">
        <pc:chgData name="Abels, Patrick" userId="ba666de4-0d21-43a6-8e66-51a18aae1b4a" providerId="ADAL" clId="{133AA99A-5491-4DE5-9695-40E01B78DF6F}" dt="2026-08-20T17:29:59.075" v="5199" actId="1036"/>
        <pc:sldMkLst>
          <pc:docMk/>
          <pc:sldMk cId="767016230" sldId="321"/>
        </pc:sldMkLst>
        <pc:spChg chg="mod">
          <ac:chgData name="Abels, Patrick" userId="ba666de4-0d21-43a6-8e66-51a18aae1b4a" providerId="ADAL" clId="{133AA99A-5491-4DE5-9695-40E01B78DF6F}" dt="2026-08-20T17:28:21.579" v="5146" actId="20577"/>
          <ac:spMkLst>
            <pc:docMk/>
            <pc:sldMk cId="767016230" sldId="321"/>
            <ac:spMk id="3" creationId="{B41CD5B8-AC86-24CF-00FC-8F301C4F036E}"/>
          </ac:spMkLst>
        </pc:spChg>
        <pc:picChg chg="add mod">
          <ac:chgData name="Abels, Patrick" userId="ba666de4-0d21-43a6-8e66-51a18aae1b4a" providerId="ADAL" clId="{133AA99A-5491-4DE5-9695-40E01B78DF6F}" dt="2026-08-20T17:29:59.075" v="5199" actId="1036"/>
          <ac:picMkLst>
            <pc:docMk/>
            <pc:sldMk cId="767016230" sldId="321"/>
            <ac:picMk id="5" creationId="{B129A472-ADB1-FB17-DF21-C0B6134F90B1}"/>
          </ac:picMkLst>
        </pc:picChg>
        <pc:picChg chg="add mod">
          <ac:chgData name="Abels, Patrick" userId="ba666de4-0d21-43a6-8e66-51a18aae1b4a" providerId="ADAL" clId="{133AA99A-5491-4DE5-9695-40E01B78DF6F}" dt="2026-08-20T17:29:59.075" v="5199" actId="1036"/>
          <ac:picMkLst>
            <pc:docMk/>
            <pc:sldMk cId="767016230" sldId="321"/>
            <ac:picMk id="7" creationId="{67E7EF8D-AE06-9A5D-A33D-50478C3544CB}"/>
          </ac:picMkLst>
        </pc:picChg>
      </pc:sldChg>
      <pc:sldChg chg="addSp modSp new mod">
        <pc:chgData name="Abels, Patrick" userId="ba666de4-0d21-43a6-8e66-51a18aae1b4a" providerId="ADAL" clId="{133AA99A-5491-4DE5-9695-40E01B78DF6F}" dt="2026-08-20T17:27:46.003" v="5132" actId="20577"/>
        <pc:sldMkLst>
          <pc:docMk/>
          <pc:sldMk cId="4099893739" sldId="322"/>
        </pc:sldMkLst>
        <pc:spChg chg="mod">
          <ac:chgData name="Abels, Patrick" userId="ba666de4-0d21-43a6-8e66-51a18aae1b4a" providerId="ADAL" clId="{133AA99A-5491-4DE5-9695-40E01B78DF6F}" dt="2026-08-20T17:27:46.003" v="5132" actId="20577"/>
          <ac:spMkLst>
            <pc:docMk/>
            <pc:sldMk cId="4099893739" sldId="322"/>
            <ac:spMk id="3" creationId="{E29749D3-80C9-DD50-8CA1-64FB545A9872}"/>
          </ac:spMkLst>
        </pc:spChg>
        <pc:picChg chg="add mod">
          <ac:chgData name="Abels, Patrick" userId="ba666de4-0d21-43a6-8e66-51a18aae1b4a" providerId="ADAL" clId="{133AA99A-5491-4DE5-9695-40E01B78DF6F}" dt="2026-08-20T17:27:39.467" v="5121" actId="1076"/>
          <ac:picMkLst>
            <pc:docMk/>
            <pc:sldMk cId="4099893739" sldId="322"/>
            <ac:picMk id="5" creationId="{79AF37DF-D77E-1D04-15E7-700E46FFD07E}"/>
          </ac:picMkLst>
        </pc:picChg>
        <pc:picChg chg="add mod modCrop">
          <ac:chgData name="Abels, Patrick" userId="ba666de4-0d21-43a6-8e66-51a18aae1b4a" providerId="ADAL" clId="{133AA99A-5491-4DE5-9695-40E01B78DF6F}" dt="2026-08-20T17:27:41.316" v="5122" actId="1076"/>
          <ac:picMkLst>
            <pc:docMk/>
            <pc:sldMk cId="4099893739" sldId="322"/>
            <ac:picMk id="7" creationId="{64F7EEC5-9990-B730-17B7-6316761ADED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m Chec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2CB35870-924C-FCEE-621F-5B1A5DAC2D9A}"/>
              </a:ext>
            </a:extLst>
          </p:cNvPr>
          <p:cNvSpPr/>
          <p:nvPr userDrawn="1"/>
        </p:nvSpPr>
        <p:spPr>
          <a:xfrm>
            <a:off x="10173680" y="4826062"/>
            <a:ext cx="1908000" cy="19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50696084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wor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1887" y="2036617"/>
            <a:ext cx="11285239" cy="4410366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Home with solid fill">
            <a:extLst>
              <a:ext uri="{FF2B5EF4-FFF2-40B4-BE49-F238E27FC236}">
                <a16:creationId xmlns:a16="http://schemas.microsoft.com/office/drawing/2014/main" id="{69AA69DC-3BDE-DC5B-7592-005FD0389B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1888" y="571131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C9A209D0-EA06-1729-FBBE-24B631883FB1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02C2D1C7-AB5A-B615-A731-A156F2D638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/>
              <a:t>Fun …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2291929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Ü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342" y="2036617"/>
            <a:ext cx="11316494" cy="4410366"/>
          </a:xfrm>
          <a:prstGeom prst="rect">
            <a:avLst/>
          </a:prstGeom>
        </p:spPr>
        <p:txBody>
          <a:bodyPr anchor="t"/>
          <a:lstStyle>
            <a:lvl1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First</a:t>
            </a:r>
          </a:p>
          <a:p>
            <a:pPr lvl="0"/>
            <a:r>
              <a:rPr lang="en-US" dirty="0"/>
              <a:t>Second</a:t>
            </a:r>
          </a:p>
          <a:p>
            <a:pPr lvl="0"/>
            <a:r>
              <a:rPr lang="en-US" dirty="0"/>
              <a:t>Third</a:t>
            </a:r>
          </a:p>
          <a:p>
            <a:pPr lvl="0"/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Kopfübung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4" name="Graphic 3" descr="Brain in head with solid fill">
            <a:extLst>
              <a:ext uri="{FF2B5EF4-FFF2-40B4-BE49-F238E27FC236}">
                <a16:creationId xmlns:a16="http://schemas.microsoft.com/office/drawing/2014/main" id="{E45BE055-35ED-0E1E-0BDF-73C8529392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8342" y="592397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5142F539-38A0-8060-018C-13DE99969077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05392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 err="1"/>
              <a:t>Mathematik</a:t>
            </a:r>
            <a:r>
              <a:rPr lang="en-US" dirty="0"/>
              <a:t> 9 Abels</a:t>
            </a:r>
            <a:endParaRPr lang="en-D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133CF1-11F3-EDEA-3ED0-5E0A17886D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7" b="98690" l="4911" r="99554">
                        <a14:foregroundMark x1="55804" y1="6987" x2="68304" y2="7860"/>
                        <a14:foregroundMark x1="97321" y1="53275" x2="95982" y2="79913"/>
                        <a14:foregroundMark x1="77232" y1="95633" x2="92411" y2="93013"/>
                        <a14:foregroundMark x1="91518" y1="98690" x2="99554" y2="96070"/>
                        <a14:foregroundMark x1="9821" y1="60699" x2="7143" y2="53275"/>
                        <a14:foregroundMark x1="7589" y1="51965" x2="4911" y2="51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142" y="4872722"/>
            <a:ext cx="1649114" cy="1685925"/>
          </a:xfrm>
          <a:custGeom>
            <a:avLst/>
            <a:gdLst>
              <a:gd name="csX0" fmla="*/ 0 w 1649114"/>
              <a:gd name="csY0" fmla="*/ 0 h 1685925"/>
              <a:gd name="csX1" fmla="*/ 500231 w 1649114"/>
              <a:gd name="csY1" fmla="*/ 0 h 1685925"/>
              <a:gd name="csX2" fmla="*/ 1016954 w 1649114"/>
              <a:gd name="csY2" fmla="*/ 0 h 1685925"/>
              <a:gd name="csX3" fmla="*/ 1649114 w 1649114"/>
              <a:gd name="csY3" fmla="*/ 0 h 1685925"/>
              <a:gd name="csX4" fmla="*/ 1649114 w 1649114"/>
              <a:gd name="csY4" fmla="*/ 545116 h 1685925"/>
              <a:gd name="csX5" fmla="*/ 1649114 w 1649114"/>
              <a:gd name="csY5" fmla="*/ 1073372 h 1685925"/>
              <a:gd name="csX6" fmla="*/ 1649114 w 1649114"/>
              <a:gd name="csY6" fmla="*/ 1685925 h 1685925"/>
              <a:gd name="csX7" fmla="*/ 1132392 w 1649114"/>
              <a:gd name="csY7" fmla="*/ 1685925 h 1685925"/>
              <a:gd name="csX8" fmla="*/ 566196 w 1649114"/>
              <a:gd name="csY8" fmla="*/ 1685925 h 1685925"/>
              <a:gd name="csX9" fmla="*/ 0 w 1649114"/>
              <a:gd name="csY9" fmla="*/ 1685925 h 1685925"/>
              <a:gd name="csX10" fmla="*/ 0 w 1649114"/>
              <a:gd name="csY10" fmla="*/ 1157669 h 1685925"/>
              <a:gd name="csX11" fmla="*/ 0 w 1649114"/>
              <a:gd name="csY11" fmla="*/ 646271 h 1685925"/>
              <a:gd name="csX12" fmla="*/ 0 w 1649114"/>
              <a:gd name="csY12" fmla="*/ 0 h 1685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649114" h="1685925" fill="none" extrusionOk="0">
                <a:moveTo>
                  <a:pt x="0" y="0"/>
                </a:moveTo>
                <a:cubicBezTo>
                  <a:pt x="141797" y="-647"/>
                  <a:pt x="367167" y="31833"/>
                  <a:pt x="500231" y="0"/>
                </a:cubicBezTo>
                <a:cubicBezTo>
                  <a:pt x="633295" y="-31833"/>
                  <a:pt x="793124" y="6931"/>
                  <a:pt x="1016954" y="0"/>
                </a:cubicBezTo>
                <a:cubicBezTo>
                  <a:pt x="1240784" y="-6931"/>
                  <a:pt x="1463633" y="47685"/>
                  <a:pt x="1649114" y="0"/>
                </a:cubicBezTo>
                <a:cubicBezTo>
                  <a:pt x="1669925" y="127734"/>
                  <a:pt x="1615179" y="424519"/>
                  <a:pt x="1649114" y="545116"/>
                </a:cubicBezTo>
                <a:cubicBezTo>
                  <a:pt x="1683049" y="665713"/>
                  <a:pt x="1619356" y="886729"/>
                  <a:pt x="1649114" y="1073372"/>
                </a:cubicBezTo>
                <a:cubicBezTo>
                  <a:pt x="1678872" y="1260015"/>
                  <a:pt x="1588666" y="1528832"/>
                  <a:pt x="1649114" y="1685925"/>
                </a:cubicBezTo>
                <a:cubicBezTo>
                  <a:pt x="1491958" y="1744123"/>
                  <a:pt x="1315024" y="1633381"/>
                  <a:pt x="1132392" y="1685925"/>
                </a:cubicBezTo>
                <a:cubicBezTo>
                  <a:pt x="949760" y="1738469"/>
                  <a:pt x="787506" y="1638489"/>
                  <a:pt x="566196" y="1685925"/>
                </a:cubicBezTo>
                <a:cubicBezTo>
                  <a:pt x="344886" y="1733361"/>
                  <a:pt x="196220" y="1685913"/>
                  <a:pt x="0" y="1685925"/>
                </a:cubicBezTo>
                <a:cubicBezTo>
                  <a:pt x="-20970" y="1480859"/>
                  <a:pt x="58950" y="1351215"/>
                  <a:pt x="0" y="1157669"/>
                </a:cubicBezTo>
                <a:cubicBezTo>
                  <a:pt x="-58950" y="964123"/>
                  <a:pt x="40473" y="889960"/>
                  <a:pt x="0" y="646271"/>
                </a:cubicBezTo>
                <a:cubicBezTo>
                  <a:pt x="-40473" y="402582"/>
                  <a:pt x="51559" y="248494"/>
                  <a:pt x="0" y="0"/>
                </a:cubicBezTo>
                <a:close/>
              </a:path>
              <a:path w="1649114" h="1685925" stroke="0" extrusionOk="0">
                <a:moveTo>
                  <a:pt x="0" y="0"/>
                </a:moveTo>
                <a:cubicBezTo>
                  <a:pt x="127869" y="-58549"/>
                  <a:pt x="457140" y="69205"/>
                  <a:pt x="582687" y="0"/>
                </a:cubicBezTo>
                <a:cubicBezTo>
                  <a:pt x="708234" y="-69205"/>
                  <a:pt x="908511" y="30986"/>
                  <a:pt x="1132392" y="0"/>
                </a:cubicBezTo>
                <a:cubicBezTo>
                  <a:pt x="1356274" y="-30986"/>
                  <a:pt x="1395117" y="21620"/>
                  <a:pt x="1649114" y="0"/>
                </a:cubicBezTo>
                <a:cubicBezTo>
                  <a:pt x="1718274" y="183323"/>
                  <a:pt x="1604149" y="370961"/>
                  <a:pt x="1649114" y="578834"/>
                </a:cubicBezTo>
                <a:cubicBezTo>
                  <a:pt x="1694079" y="786707"/>
                  <a:pt x="1587358" y="934167"/>
                  <a:pt x="1649114" y="1140809"/>
                </a:cubicBezTo>
                <a:cubicBezTo>
                  <a:pt x="1710870" y="1347452"/>
                  <a:pt x="1603545" y="1496505"/>
                  <a:pt x="1649114" y="1685925"/>
                </a:cubicBezTo>
                <a:cubicBezTo>
                  <a:pt x="1393847" y="1708125"/>
                  <a:pt x="1279860" y="1656742"/>
                  <a:pt x="1115900" y="1685925"/>
                </a:cubicBezTo>
                <a:cubicBezTo>
                  <a:pt x="951940" y="1715108"/>
                  <a:pt x="703268" y="1637728"/>
                  <a:pt x="566196" y="1685925"/>
                </a:cubicBezTo>
                <a:cubicBezTo>
                  <a:pt x="429124" y="1734122"/>
                  <a:pt x="229164" y="1635991"/>
                  <a:pt x="0" y="1685925"/>
                </a:cubicBezTo>
                <a:cubicBezTo>
                  <a:pt x="-564" y="1539796"/>
                  <a:pt x="30978" y="1364816"/>
                  <a:pt x="0" y="1140809"/>
                </a:cubicBezTo>
                <a:cubicBezTo>
                  <a:pt x="-30978" y="916802"/>
                  <a:pt x="21974" y="735115"/>
                  <a:pt x="0" y="545116"/>
                </a:cubicBezTo>
                <a:cubicBezTo>
                  <a:pt x="-21974" y="355117"/>
                  <a:pt x="32467" y="19419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793764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951064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60747377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Animate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525908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iterate type="lt">
                    <p:tmAbs val="4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7" y="2036617"/>
            <a:ext cx="11368207" cy="441388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4753" y="619845"/>
            <a:ext cx="914400" cy="9144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96C6788-0DB4-7E84-1F70-465F03B940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608986" y="407504"/>
            <a:ext cx="1281600" cy="1282148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8D296A4-2077-12B4-53D8-2472FECBC8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281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FDBFC21C-4561-54AC-2D13-2FA78D6663B6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65441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NoHint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3832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D23C22D-C9DD-219B-C738-804E4CB2C5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AE2624B0-64A9-2718-7794-4E2E9E577B5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43715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Hi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6"/>
            <a:ext cx="11377732" cy="437370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1277" y="602337"/>
            <a:ext cx="914400" cy="9144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1C5A454-C75F-6FDA-789A-702540F36A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33876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72B7E6FC-7A9B-0664-B363-B0218EE031D5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643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Solu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40228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50068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3B8809EF-E0A0-9BB5-504C-EA2E35B5906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Partial Circle 3">
            <a:extLst>
              <a:ext uri="{FF2B5EF4-FFF2-40B4-BE49-F238E27FC236}">
                <a16:creationId xmlns:a16="http://schemas.microsoft.com/office/drawing/2014/main" id="{6988BA44-164A-F7CA-AC6A-C1C359CE07A8}"/>
              </a:ext>
            </a:extLst>
          </p:cNvPr>
          <p:cNvSpPr/>
          <p:nvPr userDrawn="1"/>
        </p:nvSpPr>
        <p:spPr>
          <a:xfrm>
            <a:off x="9602344" y="-1809345"/>
            <a:ext cx="5203154" cy="3596191"/>
          </a:xfrm>
          <a:prstGeom prst="pie">
            <a:avLst>
              <a:gd name="adj1" fmla="val 5387427"/>
              <a:gd name="adj2" fmla="val 10792375"/>
            </a:avLst>
          </a:prstGeom>
          <a:solidFill>
            <a:srgbClr val="00B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D4DDF931-1D2A-A0BE-2792-86C1CEE29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7057" y="3965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804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w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328" y="2036616"/>
            <a:ext cx="10983548" cy="4288141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E43612-BB99-E759-308D-EC7DC153B9A7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707418" y="-1509486"/>
            <a:ext cx="5010068" cy="3012859"/>
          </a:xfrm>
          <a:prstGeom prst="pie">
            <a:avLst>
              <a:gd name="adj1" fmla="val 5421550"/>
              <a:gd name="adj2" fmla="val 10807593"/>
            </a:avLst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327" y="781533"/>
            <a:ext cx="798201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Überschrift</a:t>
            </a:r>
            <a:endParaRPr lang="en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161EA-303E-AE82-C761-477476BF0B4C}"/>
              </a:ext>
            </a:extLst>
          </p:cNvPr>
          <p:cNvSpPr txBox="1"/>
          <p:nvPr userDrawn="1"/>
        </p:nvSpPr>
        <p:spPr>
          <a:xfrm>
            <a:off x="10144704" y="132860"/>
            <a:ext cx="19736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 Black" panose="020B0A04020102020204" pitchFamily="34" charset="0"/>
              </a:rPr>
              <a:t>!</a:t>
            </a:r>
            <a:endParaRPr lang="en-DE" sz="6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9859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76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6" r:id="rId2"/>
    <p:sldLayoutId id="2147483661" r:id="rId3"/>
    <p:sldLayoutId id="2147483675" r:id="rId4"/>
    <p:sldLayoutId id="2147483663" r:id="rId5"/>
    <p:sldLayoutId id="2147483671" r:id="rId6"/>
    <p:sldLayoutId id="2147483664" r:id="rId7"/>
    <p:sldLayoutId id="2147483665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E00736-7763-5364-29F5-3973C6BC80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/>
              <a:t>Mathematik</a:t>
            </a:r>
            <a:r>
              <a:rPr lang="en-GB"/>
              <a:t> 8 </a:t>
            </a:r>
            <a:r>
              <a:rPr lang="en-GB" dirty="0"/>
              <a:t>Abels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766537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46C87A-8EED-4BE7-8092-4E1DA8EFA3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Zeichne jeweils alle </a:t>
            </a:r>
            <a:r>
              <a:rPr lang="de-DE" b="1" dirty="0"/>
              <a:t>Höhen</a:t>
            </a:r>
            <a:r>
              <a:rPr lang="de-DE" dirty="0"/>
              <a:t> ein und beschrifte sie sinnvoll.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98F9EB-7857-1532-D969-198B4873D1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373" t="48309" b="20248"/>
          <a:stretch>
            <a:fillRect/>
          </a:stretch>
        </p:blipFill>
        <p:spPr>
          <a:xfrm>
            <a:off x="309581" y="3278038"/>
            <a:ext cx="11393162" cy="2363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80400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15A5A3-68C6-F3DF-27A6-2464D6655B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Flächeninhalt eines </a:t>
            </a:r>
          </a:p>
          <a:p>
            <a:r>
              <a:rPr lang="de-DE" b="1" dirty="0">
                <a:solidFill>
                  <a:srgbClr val="FFC000"/>
                </a:solidFill>
              </a:rPr>
              <a:t>Dreiecks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6219823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CC047AC-D6C1-F903-AE18-0E087C1F09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sz="4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4A04CB-AB3A-A6B5-37B4-8D1B260F2B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565" y="1697662"/>
            <a:ext cx="11386868" cy="3462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85159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9965684-8623-24B6-DBF9-219CB5079D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A28E0-15DE-4F65-971C-53C18B6543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Flächeninhalt eines Dreiecks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8DD928-B738-F85F-A91F-86F8AB73C80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10F21"/>
              </a:clrFrom>
              <a:clrTo>
                <a:srgbClr val="010F2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99651" y="2489762"/>
            <a:ext cx="6392167" cy="338184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4361D6B-14D4-2174-5A8E-21959FA14B1F}"/>
                  </a:ext>
                </a:extLst>
              </p:cNvPr>
              <p:cNvSpPr txBox="1"/>
              <p:nvPr/>
            </p:nvSpPr>
            <p:spPr>
              <a:xfrm>
                <a:off x="1810899" y="3202475"/>
                <a:ext cx="2373149" cy="12816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4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de-DE" sz="4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de-DE" sz="44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44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𝒈</m:t>
                          </m:r>
                          <m:r>
                            <a:rPr lang="de-DE" sz="4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de-DE" sz="4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num>
                        <m:den>
                          <m:r>
                            <a:rPr lang="de-DE" sz="4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de-DE" sz="4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4361D6B-14D4-2174-5A8E-21959FA14B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0899" y="3202475"/>
                <a:ext cx="2373149" cy="12816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4F3CC90D-25B3-22B3-170A-A576C75C2BE8}"/>
              </a:ext>
            </a:extLst>
          </p:cNvPr>
          <p:cNvSpPr/>
          <p:nvPr/>
        </p:nvSpPr>
        <p:spPr>
          <a:xfrm>
            <a:off x="9057736" y="5512279"/>
            <a:ext cx="267419" cy="35933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53DE10E-9A28-110A-ED25-71631B031788}"/>
                  </a:ext>
                </a:extLst>
              </p:cNvPr>
              <p:cNvSpPr txBox="1"/>
              <p:nvPr/>
            </p:nvSpPr>
            <p:spPr>
              <a:xfrm>
                <a:off x="9004801" y="5239812"/>
                <a:ext cx="509755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44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</m:oMath>
                  </m:oMathPara>
                </a14:m>
                <a:endParaRPr lang="de-DE" sz="4400" b="1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53DE10E-9A28-110A-ED25-71631B0317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4801" y="5239812"/>
                <a:ext cx="509755" cy="67710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A3167EB-B8CF-B199-131A-6C910D8CD004}"/>
                  </a:ext>
                </a:extLst>
              </p:cNvPr>
              <p:cNvSpPr txBox="1"/>
              <p:nvPr/>
            </p:nvSpPr>
            <p:spPr>
              <a:xfrm>
                <a:off x="7811627" y="3726666"/>
                <a:ext cx="484107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4400" b="1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de-DE" sz="4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A3167EB-B8CF-B199-131A-6C910D8CD0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1627" y="3726666"/>
                <a:ext cx="484107" cy="6771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>
            <a:extLst>
              <a:ext uri="{FF2B5EF4-FFF2-40B4-BE49-F238E27FC236}">
                <a16:creationId xmlns:a16="http://schemas.microsoft.com/office/drawing/2014/main" id="{14065842-985D-797C-BE1A-DFCF8ECF46E0}"/>
              </a:ext>
            </a:extLst>
          </p:cNvPr>
          <p:cNvSpPr/>
          <p:nvPr/>
        </p:nvSpPr>
        <p:spPr>
          <a:xfrm>
            <a:off x="7582619" y="3364302"/>
            <a:ext cx="319177" cy="258792"/>
          </a:xfrm>
          <a:prstGeom prst="rect">
            <a:avLst/>
          </a:prstGeom>
          <a:solidFill>
            <a:srgbClr val="011A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E934100-9D3C-BA66-B701-D507C03CD5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144" y="5871609"/>
            <a:ext cx="3197337" cy="920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414597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A80AF6-3A9F-582D-A676-7F44590031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E5BE41-5E30-37E0-0A91-D89A6F338FD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Fun117,118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D8F43A-EA6E-A723-7FCF-B102E2D065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0247"/>
          <a:stretch>
            <a:fillRect/>
          </a:stretch>
        </p:blipFill>
        <p:spPr>
          <a:xfrm>
            <a:off x="1836782" y="1534577"/>
            <a:ext cx="8103080" cy="40774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BD6D6A7-E1DA-0595-01FE-B06ADEEE07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0071" b="72517"/>
          <a:stretch>
            <a:fillRect/>
          </a:stretch>
        </p:blipFill>
        <p:spPr>
          <a:xfrm>
            <a:off x="1836782" y="5832161"/>
            <a:ext cx="8678174" cy="777753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5F6F40FD-4D7F-99B8-2B99-BC2892F8E2D3}"/>
              </a:ext>
            </a:extLst>
          </p:cNvPr>
          <p:cNvSpPr/>
          <p:nvPr/>
        </p:nvSpPr>
        <p:spPr>
          <a:xfrm>
            <a:off x="1741891" y="1525951"/>
            <a:ext cx="415356" cy="395108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7746840-7C1E-3EA5-CD1F-D50477B3C610}"/>
              </a:ext>
            </a:extLst>
          </p:cNvPr>
          <p:cNvSpPr/>
          <p:nvPr/>
        </p:nvSpPr>
        <p:spPr>
          <a:xfrm>
            <a:off x="1741891" y="3447654"/>
            <a:ext cx="415356" cy="395108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158E4AA-A5EB-1BC1-5D3F-0B0503B1F936}"/>
              </a:ext>
            </a:extLst>
          </p:cNvPr>
          <p:cNvSpPr/>
          <p:nvPr/>
        </p:nvSpPr>
        <p:spPr>
          <a:xfrm>
            <a:off x="1828156" y="5861661"/>
            <a:ext cx="415356" cy="3951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0205760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7D87DC0-F8E5-66D2-FB56-2E43A35A83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1CD5B8-AC86-24CF-00FC-8F301C4F03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Fun117,118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29A472-ADB1-FB17-DF21-C0B6134F90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1005" y="2174638"/>
            <a:ext cx="9883208" cy="18377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7E7EF8D-AE06-9A5D-A33D-50478C3544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5509" y="4260034"/>
            <a:ext cx="7037352" cy="889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0162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70F5B5A-E2AC-D361-4B70-C49B111428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9749D3-80C9-DD50-8CA1-64FB545A987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Fun118,119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AF37DF-D77E-1D04-15E7-700E46FFD0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887" y="4617759"/>
            <a:ext cx="11118764" cy="12461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4F7EEC5-9990-B730-17B7-6316761ADED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3997"/>
          <a:stretch>
            <a:fillRect/>
          </a:stretch>
        </p:blipFill>
        <p:spPr>
          <a:xfrm>
            <a:off x="482910" y="2057604"/>
            <a:ext cx="11284216" cy="21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893739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Youtube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</Words>
  <Application>Microsoft Office PowerPoint</Application>
  <PresentationFormat>Widescreen</PresentationFormat>
  <Paragraphs>11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Cambria Math</vt:lpstr>
      <vt:lpstr>Montserrat</vt:lpstr>
      <vt:lpstr>Youtube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Abels</dc:creator>
  <cp:lastModifiedBy>Abels, Patrick</cp:lastModifiedBy>
  <cp:revision>217</cp:revision>
  <dcterms:created xsi:type="dcterms:W3CDTF">2022-12-22T20:26:39Z</dcterms:created>
  <dcterms:modified xsi:type="dcterms:W3CDTF">2026-08-20T17:56:58Z</dcterms:modified>
</cp:coreProperties>
</file>