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4" r:id="rId3"/>
    <p:sldId id="303" r:id="rId4"/>
    <p:sldId id="286" r:id="rId5"/>
    <p:sldId id="299" r:id="rId6"/>
    <p:sldId id="306" r:id="rId7"/>
    <p:sldId id="307" r:id="rId8"/>
    <p:sldId id="291" r:id="rId9"/>
    <p:sldId id="292" r:id="rId10"/>
    <p:sldId id="304" r:id="rId11"/>
    <p:sldId id="305" r:id="rId12"/>
    <p:sldId id="293" r:id="rId13"/>
    <p:sldId id="302" r:id="rId14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B1F988-7594-4B11-BCD5-0DBC958F74ED}" v="24" dt="2026-08-22T18:54:20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2T18:55:06.607" v="1613" actId="14100"/>
      <pc:docMkLst>
        <pc:docMk/>
      </pc:docMkLst>
      <pc:sldChg chg="addSp delSp modSp mod">
        <pc:chgData name="Abels, Patrick" userId="ba666de4-0d21-43a6-8e66-51a18aae1b4a" providerId="ADAL" clId="{133AA99A-5491-4DE5-9695-40E01B78DF6F}" dt="2026-08-22T18:44:32.771" v="1417" actId="1076"/>
        <pc:sldMkLst>
          <pc:docMk/>
          <pc:sldMk cId="1306728353" sldId="274"/>
        </pc:sldMkLst>
        <pc:spChg chg="mod">
          <ac:chgData name="Abels, Patrick" userId="ba666de4-0d21-43a6-8e66-51a18aae1b4a" providerId="ADAL" clId="{133AA99A-5491-4DE5-9695-40E01B78DF6F}" dt="2026-08-22T18:43:33.694" v="1408" actId="113"/>
          <ac:spMkLst>
            <pc:docMk/>
            <pc:sldMk cId="1306728353" sldId="274"/>
            <ac:spMk id="2" creationId="{E48070DE-A5F9-BD5B-6EDA-2B06A4048B06}"/>
          </ac:spMkLst>
        </pc:spChg>
        <pc:picChg chg="add del mod">
          <ac:chgData name="Abels, Patrick" userId="ba666de4-0d21-43a6-8e66-51a18aae1b4a" providerId="ADAL" clId="{133AA99A-5491-4DE5-9695-40E01B78DF6F}" dt="2026-08-22T18:38:49.470" v="1094" actId="478"/>
          <ac:picMkLst>
            <pc:docMk/>
            <pc:sldMk cId="1306728353" sldId="274"/>
            <ac:picMk id="4" creationId="{592C8B85-59F4-6E53-8273-8A1C4760C800}"/>
          </ac:picMkLst>
        </pc:picChg>
        <pc:picChg chg="add mod">
          <ac:chgData name="Abels, Patrick" userId="ba666de4-0d21-43a6-8e66-51a18aae1b4a" providerId="ADAL" clId="{133AA99A-5491-4DE5-9695-40E01B78DF6F}" dt="2026-08-22T18:44:30.731" v="1416" actId="1076"/>
          <ac:picMkLst>
            <pc:docMk/>
            <pc:sldMk cId="1306728353" sldId="274"/>
            <ac:picMk id="5" creationId="{A92B99E4-63DF-754F-DDEA-E2268AF99334}"/>
          </ac:picMkLst>
        </pc:picChg>
        <pc:picChg chg="add del mod">
          <ac:chgData name="Abels, Patrick" userId="ba666de4-0d21-43a6-8e66-51a18aae1b4a" providerId="ADAL" clId="{133AA99A-5491-4DE5-9695-40E01B78DF6F}" dt="2026-08-22T18:38:49.470" v="1094" actId="478"/>
          <ac:picMkLst>
            <pc:docMk/>
            <pc:sldMk cId="1306728353" sldId="274"/>
            <ac:picMk id="6" creationId="{726BB061-8076-447D-63C8-7D84DF807342}"/>
          </ac:picMkLst>
        </pc:picChg>
        <pc:picChg chg="add del mod">
          <ac:chgData name="Abels, Patrick" userId="ba666de4-0d21-43a6-8e66-51a18aae1b4a" providerId="ADAL" clId="{133AA99A-5491-4DE5-9695-40E01B78DF6F}" dt="2026-08-22T18:38:49.470" v="1094" actId="478"/>
          <ac:picMkLst>
            <pc:docMk/>
            <pc:sldMk cId="1306728353" sldId="274"/>
            <ac:picMk id="8" creationId="{AC819436-9A0E-BEE8-04FE-F5C658CF67B0}"/>
          </ac:picMkLst>
        </pc:picChg>
        <pc:picChg chg="add mod">
          <ac:chgData name="Abels, Patrick" userId="ba666de4-0d21-43a6-8e66-51a18aae1b4a" providerId="ADAL" clId="{133AA99A-5491-4DE5-9695-40E01B78DF6F}" dt="2026-08-22T18:44:32.771" v="1417" actId="1076"/>
          <ac:picMkLst>
            <pc:docMk/>
            <pc:sldMk cId="1306728353" sldId="274"/>
            <ac:picMk id="9" creationId="{7475D54E-7576-BCCB-0F90-BF9EB374B6D1}"/>
          </ac:picMkLst>
        </pc:picChg>
        <pc:picChg chg="add del mod">
          <ac:chgData name="Abels, Patrick" userId="ba666de4-0d21-43a6-8e66-51a18aae1b4a" providerId="ADAL" clId="{133AA99A-5491-4DE5-9695-40E01B78DF6F}" dt="2026-08-22T18:38:49.470" v="1094" actId="478"/>
          <ac:picMkLst>
            <pc:docMk/>
            <pc:sldMk cId="1306728353" sldId="274"/>
            <ac:picMk id="10" creationId="{79E514E7-9686-FD0F-2B5D-E0EA594C656D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2T18:49:19.027" v="1507"/>
        <pc:sldMkLst>
          <pc:docMk/>
          <pc:sldMk cId="3636612156" sldId="292"/>
        </pc:sldMkLst>
        <pc:spChg chg="mod">
          <ac:chgData name="Abels, Patrick" userId="ba666de4-0d21-43a6-8e66-51a18aae1b4a" providerId="ADAL" clId="{133AA99A-5491-4DE5-9695-40E01B78DF6F}" dt="2026-08-22T18:45:20.075" v="1433" actId="6549"/>
          <ac:spMkLst>
            <pc:docMk/>
            <pc:sldMk cId="3636612156" sldId="292"/>
            <ac:spMk id="3" creationId="{9F9A23C0-F826-84B5-D2F4-A530A980020B}"/>
          </ac:spMkLst>
        </pc:spChg>
        <pc:picChg chg="add mod">
          <ac:chgData name="Abels, Patrick" userId="ba666de4-0d21-43a6-8e66-51a18aae1b4a" providerId="ADAL" clId="{133AA99A-5491-4DE5-9695-40E01B78DF6F}" dt="2026-08-22T18:49:19.027" v="1507"/>
          <ac:picMkLst>
            <pc:docMk/>
            <pc:sldMk cId="3636612156" sldId="292"/>
            <ac:picMk id="4" creationId="{FEEF4EB5-9944-B00A-D49A-079EA317A687}"/>
          </ac:picMkLst>
        </pc:picChg>
        <pc:picChg chg="add del mod">
          <ac:chgData name="Abels, Patrick" userId="ba666de4-0d21-43a6-8e66-51a18aae1b4a" providerId="ADAL" clId="{133AA99A-5491-4DE5-9695-40E01B78DF6F}" dt="2026-08-22T18:45:21.979" v="1434" actId="478"/>
          <ac:picMkLst>
            <pc:docMk/>
            <pc:sldMk cId="3636612156" sldId="292"/>
            <ac:picMk id="5" creationId="{F66CE7B4-FCD3-5A92-837D-41D1622CEC8C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2T18:53:20.052" v="1607"/>
        <pc:sldMkLst>
          <pc:docMk/>
          <pc:sldMk cId="2526062581" sldId="293"/>
        </pc:sldMkLst>
        <pc:spChg chg="mod">
          <ac:chgData name="Abels, Patrick" userId="ba666de4-0d21-43a6-8e66-51a18aae1b4a" providerId="ADAL" clId="{133AA99A-5491-4DE5-9695-40E01B78DF6F}" dt="2026-08-22T18:45:33.142" v="1448" actId="6549"/>
          <ac:spMkLst>
            <pc:docMk/>
            <pc:sldMk cId="2526062581" sldId="293"/>
            <ac:spMk id="3" creationId="{6E699883-210D-7DC4-112C-9942EFA68944}"/>
          </ac:spMkLst>
        </pc:spChg>
        <pc:spChg chg="add del mod">
          <ac:chgData name="Abels, Patrick" userId="ba666de4-0d21-43a6-8e66-51a18aae1b4a" providerId="ADAL" clId="{133AA99A-5491-4DE5-9695-40E01B78DF6F}" dt="2026-08-22T18:53:20.052" v="1607"/>
          <ac:spMkLst>
            <pc:docMk/>
            <pc:sldMk cId="2526062581" sldId="293"/>
            <ac:spMk id="12" creationId="{44B63E29-05EF-FAA5-9F61-1C8D61344BF1}"/>
          </ac:spMkLst>
        </pc:spChg>
        <pc:picChg chg="add mod">
          <ac:chgData name="Abels, Patrick" userId="ba666de4-0d21-43a6-8e66-51a18aae1b4a" providerId="ADAL" clId="{133AA99A-5491-4DE5-9695-40E01B78DF6F}" dt="2026-08-22T18:53:03.038" v="1564" actId="14100"/>
          <ac:picMkLst>
            <pc:docMk/>
            <pc:sldMk cId="2526062581" sldId="293"/>
            <ac:picMk id="4" creationId="{40894CD2-CA1D-099E-3060-B932EBA60C26}"/>
          </ac:picMkLst>
        </pc:picChg>
        <pc:picChg chg="add del mod">
          <ac:chgData name="Abels, Patrick" userId="ba666de4-0d21-43a6-8e66-51a18aae1b4a" providerId="ADAL" clId="{133AA99A-5491-4DE5-9695-40E01B78DF6F}" dt="2026-08-22T18:45:39.235" v="1453" actId="478"/>
          <ac:picMkLst>
            <pc:docMk/>
            <pc:sldMk cId="2526062581" sldId="293"/>
            <ac:picMk id="5" creationId="{767FBD48-E0D1-91A6-73B6-620949671C95}"/>
          </ac:picMkLst>
        </pc:picChg>
        <pc:picChg chg="add mod">
          <ac:chgData name="Abels, Patrick" userId="ba666de4-0d21-43a6-8e66-51a18aae1b4a" providerId="ADAL" clId="{133AA99A-5491-4DE5-9695-40E01B78DF6F}" dt="2026-08-22T18:53:12.519" v="1595" actId="1037"/>
          <ac:picMkLst>
            <pc:docMk/>
            <pc:sldMk cId="2526062581" sldId="293"/>
            <ac:picMk id="7" creationId="{A88F6A9E-9C4E-0E24-399D-7DBDF909D187}"/>
          </ac:picMkLst>
        </pc:picChg>
        <pc:picChg chg="add del mod modCrop">
          <ac:chgData name="Abels, Patrick" userId="ba666de4-0d21-43a6-8e66-51a18aae1b4a" providerId="ADAL" clId="{133AA99A-5491-4DE5-9695-40E01B78DF6F}" dt="2026-08-22T18:45:36.371" v="1450" actId="478"/>
          <ac:picMkLst>
            <pc:docMk/>
            <pc:sldMk cId="2526062581" sldId="293"/>
            <ac:picMk id="9" creationId="{C9CED2D9-2FDF-E702-8AF1-62995B47B511}"/>
          </ac:picMkLst>
        </pc:picChg>
        <pc:picChg chg="add mod">
          <ac:chgData name="Abels, Patrick" userId="ba666de4-0d21-43a6-8e66-51a18aae1b4a" providerId="ADAL" clId="{133AA99A-5491-4DE5-9695-40E01B78DF6F}" dt="2026-08-22T18:53:16.757" v="1600" actId="14100"/>
          <ac:picMkLst>
            <pc:docMk/>
            <pc:sldMk cId="2526062581" sldId="293"/>
            <ac:picMk id="10" creationId="{185E6CA5-58A1-0981-4BEF-9934F3194418}"/>
          </ac:picMkLst>
        </pc:picChg>
        <pc:picChg chg="add del mod">
          <ac:chgData name="Abels, Patrick" userId="ba666de4-0d21-43a6-8e66-51a18aae1b4a" providerId="ADAL" clId="{133AA99A-5491-4DE5-9695-40E01B78DF6F}" dt="2026-08-22T18:45:37.723" v="1451" actId="478"/>
          <ac:picMkLst>
            <pc:docMk/>
            <pc:sldMk cId="2526062581" sldId="293"/>
            <ac:picMk id="11" creationId="{147EDA10-903B-65C5-66AB-232324646BD2}"/>
          </ac:picMkLst>
        </pc:picChg>
        <pc:picChg chg="add del mod">
          <ac:chgData name="Abels, Patrick" userId="ba666de4-0d21-43a6-8e66-51a18aae1b4a" providerId="ADAL" clId="{133AA99A-5491-4DE5-9695-40E01B78DF6F}" dt="2026-08-22T18:45:38.307" v="1452" actId="478"/>
          <ac:picMkLst>
            <pc:docMk/>
            <pc:sldMk cId="2526062581" sldId="293"/>
            <ac:picMk id="13" creationId="{95CCD93E-1142-6479-C7FA-FAB12145F6CD}"/>
          </ac:picMkLst>
        </pc:picChg>
        <pc:picChg chg="add del mod modCrop">
          <ac:chgData name="Abels, Patrick" userId="ba666de4-0d21-43a6-8e66-51a18aae1b4a" providerId="ADAL" clId="{133AA99A-5491-4DE5-9695-40E01B78DF6F}" dt="2026-08-22T18:45:35.748" v="1449" actId="478"/>
          <ac:picMkLst>
            <pc:docMk/>
            <pc:sldMk cId="2526062581" sldId="293"/>
            <ac:picMk id="14" creationId="{2D83536A-4F29-0FBF-F287-C33C2120C7F4}"/>
          </ac:picMkLst>
        </pc:picChg>
        <pc:picChg chg="add mod">
          <ac:chgData name="Abels, Patrick" userId="ba666de4-0d21-43a6-8e66-51a18aae1b4a" providerId="ADAL" clId="{133AA99A-5491-4DE5-9695-40E01B78DF6F}" dt="2026-08-22T18:53:19.658" v="1605" actId="1036"/>
          <ac:picMkLst>
            <pc:docMk/>
            <pc:sldMk cId="2526062581" sldId="293"/>
            <ac:picMk id="16" creationId="{F5DAB107-4AFC-47D7-F590-9B00F80FEBD8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2T18:46:37.468" v="1473" actId="1076"/>
        <pc:sldMkLst>
          <pc:docMk/>
          <pc:sldMk cId="1475568276" sldId="299"/>
        </pc:sldMkLst>
        <pc:spChg chg="mod">
          <ac:chgData name="Abels, Patrick" userId="ba666de4-0d21-43a6-8e66-51a18aae1b4a" providerId="ADAL" clId="{133AA99A-5491-4DE5-9695-40E01B78DF6F}" dt="2026-08-22T18:46:14.702" v="1466" actId="6549"/>
          <ac:spMkLst>
            <pc:docMk/>
            <pc:sldMk cId="1475568276" sldId="299"/>
            <ac:spMk id="3" creationId="{74441AB6-9156-B0EB-2FF3-67AF259DEE94}"/>
          </ac:spMkLst>
        </pc:spChg>
        <pc:picChg chg="add mod">
          <ac:chgData name="Abels, Patrick" userId="ba666de4-0d21-43a6-8e66-51a18aae1b4a" providerId="ADAL" clId="{133AA99A-5491-4DE5-9695-40E01B78DF6F}" dt="2026-08-22T18:46:37.468" v="1473" actId="1076"/>
          <ac:picMkLst>
            <pc:docMk/>
            <pc:sldMk cId="1475568276" sldId="299"/>
            <ac:picMk id="4" creationId="{E626113E-9D48-23CA-A52A-928261C2D265}"/>
          </ac:picMkLst>
        </pc:picChg>
        <pc:picChg chg="add del mod">
          <ac:chgData name="Abels, Patrick" userId="ba666de4-0d21-43a6-8e66-51a18aae1b4a" providerId="ADAL" clId="{133AA99A-5491-4DE5-9695-40E01B78DF6F}" dt="2026-08-22T18:44:48.411" v="1420" actId="478"/>
          <ac:picMkLst>
            <pc:docMk/>
            <pc:sldMk cId="1475568276" sldId="299"/>
            <ac:picMk id="5" creationId="{C7D339AE-B97B-DCF2-48D4-BC2D9A27CA30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2T18:55:06.607" v="1613" actId="14100"/>
        <pc:sldMkLst>
          <pc:docMk/>
          <pc:sldMk cId="3146487905" sldId="302"/>
        </pc:sldMkLst>
        <pc:spChg chg="mod">
          <ac:chgData name="Abels, Patrick" userId="ba666de4-0d21-43a6-8e66-51a18aae1b4a" providerId="ADAL" clId="{133AA99A-5491-4DE5-9695-40E01B78DF6F}" dt="2026-08-20T19:46:11.188" v="770" actId="20577"/>
          <ac:spMkLst>
            <pc:docMk/>
            <pc:sldMk cId="3146487905" sldId="302"/>
            <ac:spMk id="3" creationId="{4929A884-49B8-CB1D-A98C-110C0BF777FF}"/>
          </ac:spMkLst>
        </pc:spChg>
        <pc:spChg chg="add mod">
          <ac:chgData name="Abels, Patrick" userId="ba666de4-0d21-43a6-8e66-51a18aae1b4a" providerId="ADAL" clId="{133AA99A-5491-4DE5-9695-40E01B78DF6F}" dt="2026-08-22T18:55:06.607" v="1613" actId="14100"/>
          <ac:spMkLst>
            <pc:docMk/>
            <pc:sldMk cId="3146487905" sldId="302"/>
            <ac:spMk id="12" creationId="{4A70536E-8BA0-FFB0-68C1-8B983DE548B4}"/>
          </ac:spMkLst>
        </pc:spChg>
        <pc:picChg chg="add mod">
          <ac:chgData name="Abels, Patrick" userId="ba666de4-0d21-43a6-8e66-51a18aae1b4a" providerId="ADAL" clId="{133AA99A-5491-4DE5-9695-40E01B78DF6F}" dt="2026-08-20T19:59:09.773" v="1093" actId="1076"/>
          <ac:picMkLst>
            <pc:docMk/>
            <pc:sldMk cId="3146487905" sldId="302"/>
            <ac:picMk id="7" creationId="{655B1A08-CA2B-47EA-DED5-A67CF06FC936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2T18:48:00.122" v="1502" actId="1037"/>
        <pc:sldMkLst>
          <pc:docMk/>
          <pc:sldMk cId="2379676450" sldId="303"/>
        </pc:sldMkLst>
        <pc:picChg chg="add mod">
          <ac:chgData name="Abels, Patrick" userId="ba666de4-0d21-43a6-8e66-51a18aae1b4a" providerId="ADAL" clId="{133AA99A-5491-4DE5-9695-40E01B78DF6F}" dt="2026-08-22T18:48:00.122" v="1502" actId="1037"/>
          <ac:picMkLst>
            <pc:docMk/>
            <pc:sldMk cId="2379676450" sldId="303"/>
            <ac:picMk id="5" creationId="{16402A32-BEEE-15EF-D2E5-FC1581CFD869}"/>
          </ac:picMkLst>
        </pc:picChg>
        <pc:picChg chg="add del mod modCrop">
          <ac:chgData name="Abels, Patrick" userId="ba666de4-0d21-43a6-8e66-51a18aae1b4a" providerId="ADAL" clId="{133AA99A-5491-4DE5-9695-40E01B78DF6F}" dt="2026-08-22T18:44:42.859" v="1418" actId="478"/>
          <ac:picMkLst>
            <pc:docMk/>
            <pc:sldMk cId="2379676450" sldId="303"/>
            <ac:picMk id="6" creationId="{B883EA3A-3B1E-9196-EB2B-8F1D4ABFAFC0}"/>
          </ac:picMkLst>
        </pc:picChg>
        <pc:picChg chg="add del mod modCrop">
          <ac:chgData name="Abels, Patrick" userId="ba666de4-0d21-43a6-8e66-51a18aae1b4a" providerId="ADAL" clId="{133AA99A-5491-4DE5-9695-40E01B78DF6F}" dt="2026-08-22T18:44:43.291" v="1419" actId="478"/>
          <ac:picMkLst>
            <pc:docMk/>
            <pc:sldMk cId="2379676450" sldId="303"/>
            <ac:picMk id="8" creationId="{3FA9595C-CE43-ADBC-28DD-D3E968E2770F}"/>
          </ac:picMkLst>
        </pc:picChg>
      </pc:sldChg>
      <pc:sldChg chg="addSp modSp add mod">
        <pc:chgData name="Abels, Patrick" userId="ba666de4-0d21-43a6-8e66-51a18aae1b4a" providerId="ADAL" clId="{133AA99A-5491-4DE5-9695-40E01B78DF6F}" dt="2026-08-22T18:49:47.740" v="1512"/>
        <pc:sldMkLst>
          <pc:docMk/>
          <pc:sldMk cId="4178207129" sldId="304"/>
        </pc:sldMkLst>
        <pc:spChg chg="mod">
          <ac:chgData name="Abels, Patrick" userId="ba666de4-0d21-43a6-8e66-51a18aae1b4a" providerId="ADAL" clId="{133AA99A-5491-4DE5-9695-40E01B78DF6F}" dt="2026-08-22T18:45:47.692" v="1456" actId="20577"/>
          <ac:spMkLst>
            <pc:docMk/>
            <pc:sldMk cId="4178207129" sldId="304"/>
            <ac:spMk id="3" creationId="{B38F126D-04A7-87DB-BD67-9ABBEEE3B15D}"/>
          </ac:spMkLst>
        </pc:spChg>
        <pc:picChg chg="add mod">
          <ac:chgData name="Abels, Patrick" userId="ba666de4-0d21-43a6-8e66-51a18aae1b4a" providerId="ADAL" clId="{133AA99A-5491-4DE5-9695-40E01B78DF6F}" dt="2026-08-22T18:49:47.740" v="1512"/>
          <ac:picMkLst>
            <pc:docMk/>
            <pc:sldMk cId="4178207129" sldId="304"/>
            <ac:picMk id="4" creationId="{C12B509F-BD4E-8954-4475-CA7E51963B3E}"/>
          </ac:picMkLst>
        </pc:picChg>
      </pc:sldChg>
      <pc:sldChg chg="addSp modSp add mod">
        <pc:chgData name="Abels, Patrick" userId="ba666de4-0d21-43a6-8e66-51a18aae1b4a" providerId="ADAL" clId="{133AA99A-5491-4DE5-9695-40E01B78DF6F}" dt="2026-08-22T18:50:12.779" v="1517"/>
        <pc:sldMkLst>
          <pc:docMk/>
          <pc:sldMk cId="2728384776" sldId="305"/>
        </pc:sldMkLst>
        <pc:spChg chg="mod">
          <ac:chgData name="Abels, Patrick" userId="ba666de4-0d21-43a6-8e66-51a18aae1b4a" providerId="ADAL" clId="{133AA99A-5491-4DE5-9695-40E01B78DF6F}" dt="2026-08-22T18:45:49.819" v="1458" actId="20577"/>
          <ac:spMkLst>
            <pc:docMk/>
            <pc:sldMk cId="2728384776" sldId="305"/>
            <ac:spMk id="3" creationId="{7CCD5B24-E971-7171-3628-40D7B905808F}"/>
          </ac:spMkLst>
        </pc:spChg>
        <pc:picChg chg="add mod">
          <ac:chgData name="Abels, Patrick" userId="ba666de4-0d21-43a6-8e66-51a18aae1b4a" providerId="ADAL" clId="{133AA99A-5491-4DE5-9695-40E01B78DF6F}" dt="2026-08-22T18:50:12.779" v="1517"/>
          <ac:picMkLst>
            <pc:docMk/>
            <pc:sldMk cId="2728384776" sldId="305"/>
            <ac:picMk id="4" creationId="{FA9D4C9E-1D0B-9870-B9FB-B3C89AC0CDAA}"/>
          </ac:picMkLst>
        </pc:picChg>
      </pc:sldChg>
      <pc:sldChg chg="addSp delSp modSp add mod">
        <pc:chgData name="Abels, Patrick" userId="ba666de4-0d21-43a6-8e66-51a18aae1b4a" providerId="ADAL" clId="{133AA99A-5491-4DE5-9695-40E01B78DF6F}" dt="2026-08-22T18:47:04.614" v="1480"/>
        <pc:sldMkLst>
          <pc:docMk/>
          <pc:sldMk cId="2084091326" sldId="306"/>
        </pc:sldMkLst>
        <pc:spChg chg="mod">
          <ac:chgData name="Abels, Patrick" userId="ba666de4-0d21-43a6-8e66-51a18aae1b4a" providerId="ADAL" clId="{133AA99A-5491-4DE5-9695-40E01B78DF6F}" dt="2026-08-22T18:46:20.819" v="1469" actId="20577"/>
          <ac:spMkLst>
            <pc:docMk/>
            <pc:sldMk cId="2084091326" sldId="306"/>
            <ac:spMk id="3" creationId="{D97C0A8D-6EDE-D16D-85B2-FB110B93C47B}"/>
          </ac:spMkLst>
        </pc:spChg>
        <pc:spChg chg="add del mod">
          <ac:chgData name="Abels, Patrick" userId="ba666de4-0d21-43a6-8e66-51a18aae1b4a" providerId="ADAL" clId="{133AA99A-5491-4DE5-9695-40E01B78DF6F}" dt="2026-08-22T18:47:04.614" v="1480"/>
          <ac:spMkLst>
            <pc:docMk/>
            <pc:sldMk cId="2084091326" sldId="306"/>
            <ac:spMk id="5" creationId="{05E0253D-2F69-9D5A-6821-58EFFF1B321C}"/>
          </ac:spMkLst>
        </pc:spChg>
        <pc:picChg chg="add mod">
          <ac:chgData name="Abels, Patrick" userId="ba666de4-0d21-43a6-8e66-51a18aae1b4a" providerId="ADAL" clId="{133AA99A-5491-4DE5-9695-40E01B78DF6F}" dt="2026-08-22T18:46:51.147" v="1475" actId="1076"/>
          <ac:picMkLst>
            <pc:docMk/>
            <pc:sldMk cId="2084091326" sldId="306"/>
            <ac:picMk id="4" creationId="{B7A374B9-5C09-C1E9-6CB5-590CCCACD90D}"/>
          </ac:picMkLst>
        </pc:picChg>
        <pc:picChg chg="add mod">
          <ac:chgData name="Abels, Patrick" userId="ba666de4-0d21-43a6-8e66-51a18aae1b4a" providerId="ADAL" clId="{133AA99A-5491-4DE5-9695-40E01B78DF6F}" dt="2026-08-22T18:47:02.950" v="1478" actId="1076"/>
          <ac:picMkLst>
            <pc:docMk/>
            <pc:sldMk cId="2084091326" sldId="306"/>
            <ac:picMk id="7" creationId="{D1BD782E-CBF0-7EFF-8135-E5F03466993A}"/>
          </ac:picMkLst>
        </pc:picChg>
      </pc:sldChg>
      <pc:sldChg chg="addSp delSp modSp add del mod">
        <pc:chgData name="Abels, Patrick" userId="ba666de4-0d21-43a6-8e66-51a18aae1b4a" providerId="ADAL" clId="{133AA99A-5491-4DE5-9695-40E01B78DF6F}" dt="2026-08-22T18:44:53.260" v="1421" actId="47"/>
        <pc:sldMkLst>
          <pc:docMk/>
          <pc:sldMk cId="3971255811" sldId="306"/>
        </pc:sldMkLst>
      </pc:sldChg>
      <pc:sldChg chg="addSp modSp add del mod">
        <pc:chgData name="Abels, Patrick" userId="ba666de4-0d21-43a6-8e66-51a18aae1b4a" providerId="ADAL" clId="{133AA99A-5491-4DE5-9695-40E01B78DF6F}" dt="2026-08-22T18:44:53.260" v="1421" actId="47"/>
        <pc:sldMkLst>
          <pc:docMk/>
          <pc:sldMk cId="588578358" sldId="307"/>
        </pc:sldMkLst>
      </pc:sldChg>
      <pc:sldChg chg="addSp delSp modSp add mod">
        <pc:chgData name="Abels, Patrick" userId="ba666de4-0d21-43a6-8e66-51a18aae1b4a" providerId="ADAL" clId="{133AA99A-5491-4DE5-9695-40E01B78DF6F}" dt="2026-08-22T18:47:23.711" v="1485"/>
        <pc:sldMkLst>
          <pc:docMk/>
          <pc:sldMk cId="2487944202" sldId="307"/>
        </pc:sldMkLst>
        <pc:spChg chg="add del mod">
          <ac:chgData name="Abels, Patrick" userId="ba666de4-0d21-43a6-8e66-51a18aae1b4a" providerId="ADAL" clId="{133AA99A-5491-4DE5-9695-40E01B78DF6F}" dt="2026-08-22T18:47:23.711" v="1485"/>
          <ac:spMkLst>
            <pc:docMk/>
            <pc:sldMk cId="2487944202" sldId="307"/>
            <ac:spMk id="2" creationId="{B618EF94-D7F0-34EA-8BC1-A7480562300F}"/>
          </ac:spMkLst>
        </pc:spChg>
        <pc:spChg chg="mod">
          <ac:chgData name="Abels, Patrick" userId="ba666de4-0d21-43a6-8e66-51a18aae1b4a" providerId="ADAL" clId="{133AA99A-5491-4DE5-9695-40E01B78DF6F}" dt="2026-08-22T18:46:22.869" v="1471" actId="20577"/>
          <ac:spMkLst>
            <pc:docMk/>
            <pc:sldMk cId="2487944202" sldId="307"/>
            <ac:spMk id="3" creationId="{07C39A46-3A3F-CD81-E5EA-3EA31F39FF45}"/>
          </ac:spMkLst>
        </pc:spChg>
        <pc:picChg chg="add mod">
          <ac:chgData name="Abels, Patrick" userId="ba666de4-0d21-43a6-8e66-51a18aae1b4a" providerId="ADAL" clId="{133AA99A-5491-4DE5-9695-40E01B78DF6F}" dt="2026-08-22T18:47:18.476" v="1483" actId="1076"/>
          <ac:picMkLst>
            <pc:docMk/>
            <pc:sldMk cId="2487944202" sldId="307"/>
            <ac:picMk id="5" creationId="{CB386E03-6198-9F0F-C537-B5BF212ECEEE}"/>
          </ac:picMkLst>
        </pc:picChg>
      </pc:sldChg>
      <pc:sldChg chg="addSp modSp add del mod">
        <pc:chgData name="Abels, Patrick" userId="ba666de4-0d21-43a6-8e66-51a18aae1b4a" providerId="ADAL" clId="{133AA99A-5491-4DE5-9695-40E01B78DF6F}" dt="2026-08-22T18:44:53.260" v="1421" actId="47"/>
        <pc:sldMkLst>
          <pc:docMk/>
          <pc:sldMk cId="3052511964" sldId="308"/>
        </pc:sldMkLst>
      </pc:sldChg>
      <pc:sldChg chg="addSp modSp add del mod">
        <pc:chgData name="Abels, Patrick" userId="ba666de4-0d21-43a6-8e66-51a18aae1b4a" providerId="ADAL" clId="{133AA99A-5491-4DE5-9695-40E01B78DF6F}" dt="2026-08-22T18:44:53.260" v="1421" actId="47"/>
        <pc:sldMkLst>
          <pc:docMk/>
          <pc:sldMk cId="4153537233" sldId="309"/>
        </pc:sldMkLst>
      </pc:sldChg>
      <pc:sldChg chg="addSp modSp add del mod">
        <pc:chgData name="Abels, Patrick" userId="ba666de4-0d21-43a6-8e66-51a18aae1b4a" providerId="ADAL" clId="{133AA99A-5491-4DE5-9695-40E01B78DF6F}" dt="2026-08-22T18:45:23.387" v="1435" actId="47"/>
        <pc:sldMkLst>
          <pc:docMk/>
          <pc:sldMk cId="497244766" sldId="310"/>
        </pc:sldMkLst>
      </pc:sldChg>
      <pc:sldChg chg="addSp modSp add del mod">
        <pc:chgData name="Abels, Patrick" userId="ba666de4-0d21-43a6-8e66-51a18aae1b4a" providerId="ADAL" clId="{133AA99A-5491-4DE5-9695-40E01B78DF6F}" dt="2026-08-22T18:45:24.342" v="1436" actId="47"/>
        <pc:sldMkLst>
          <pc:docMk/>
          <pc:sldMk cId="2779690490" sldId="31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e.aufgabenfuchs.de/funktion/funktion.shtm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8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E724D-9E99-1116-059B-BD3FB5DEF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F126D-04A7-87DB-BD67-9ABBEEE3B1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Fun176,177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B509F-BD4E-8954-4475-CA7E51963B3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4387" y="1250829"/>
            <a:ext cx="5918638" cy="550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0712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CBD26-EE1C-A8B5-FB16-60B9B8B1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D5B24-E971-7171-3628-40D7B90580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Fun176,177 </a:t>
            </a:r>
            <a:r>
              <a:rPr lang="de-DE" dirty="0">
                <a:solidFill>
                  <a:srgbClr val="FFC000"/>
                </a:solidFill>
              </a:rPr>
              <a:t>III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9D4C9E-1D0B-9870-B9FB-B3C89AC0CD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5011" y="1367259"/>
            <a:ext cx="8181978" cy="543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8477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99883-210D-7DC4-112C-9942EFA68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Fun176,177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94CD2-CA1D-099E-3060-B932EBA60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0" y="2648309"/>
            <a:ext cx="2911918" cy="42096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8F6A9E-9C4E-0E24-399D-7DBDF909D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608" y="1354345"/>
            <a:ext cx="3453760" cy="55036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5E6CA5-58A1-0981-4BEF-9934F3194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245" y="123558"/>
            <a:ext cx="2021049" cy="64189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DAB107-4AFC-47D7-F590-9B00F80FE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9212" y="1811546"/>
            <a:ext cx="2830738" cy="373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6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9A884-49B8-CB1D-A98C-110C0BF77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Aufgabenfuchs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5B1A08-CA2B-47EA-DED5-A67CF06FC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643" y="1928461"/>
            <a:ext cx="3338713" cy="34163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70536E-8BA0-FFB0-68C1-8B983DE548B4}"/>
              </a:ext>
            </a:extLst>
          </p:cNvPr>
          <p:cNvSpPr txBox="1"/>
          <p:nvPr/>
        </p:nvSpPr>
        <p:spPr>
          <a:xfrm>
            <a:off x="1352550" y="5845634"/>
            <a:ext cx="9042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u="sng" dirty="0">
                <a:solidFill>
                  <a:schemeClr val="bg1"/>
                </a:solidFill>
                <a:latin typeface="Montserra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https://mathe.</a:t>
            </a:r>
            <a:r>
              <a:rPr lang="de-DE" sz="2400" b="1" u="sng" dirty="0">
                <a:solidFill>
                  <a:schemeClr val="bg1"/>
                </a:solidFill>
                <a:latin typeface="Montserra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aufgabenfuchs</a:t>
            </a:r>
            <a:r>
              <a:rPr lang="de-DE" sz="2400" u="sng" dirty="0">
                <a:solidFill>
                  <a:schemeClr val="bg1"/>
                </a:solidFill>
                <a:latin typeface="Montserra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.de/funktion/funktion.shtml</a:t>
            </a:r>
            <a:endParaRPr lang="de-DE" sz="2400" u="sng" dirty="0">
              <a:solidFill>
                <a:schemeClr val="bg1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879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48070DE-A5F9-BD5B-6EDA-2B06A4048B0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78342" y="1743075"/>
                <a:ext cx="11316494" cy="4703908"/>
              </a:xfrm>
            </p:spPr>
            <p:txBody>
              <a:bodyPr numCol="1"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GB" b="1" dirty="0" err="1"/>
                  <a:t>Allgemein</a:t>
                </a:r>
                <a:endParaRPr lang="en-GB" b="1" dirty="0"/>
              </a:p>
              <a:p>
                <a:pPr marL="342900" indent="-34290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n-GB" dirty="0" err="1"/>
                  <a:t>Funktion</a:t>
                </a:r>
                <a:r>
                  <a:rPr lang="en-GB" dirty="0"/>
                  <a:t>, </a:t>
                </a:r>
                <a:r>
                  <a:rPr lang="en-GB" dirty="0" err="1"/>
                  <a:t>Funktion</a:t>
                </a:r>
                <a:r>
                  <a:rPr lang="en-GB" dirty="0"/>
                  <a:t> </a:t>
                </a:r>
                <a:r>
                  <a:rPr lang="en-GB" dirty="0" err="1"/>
                  <a:t>darstellen</a:t>
                </a:r>
                <a:endParaRPr lang="en-GB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GB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GB" b="1" dirty="0" err="1"/>
                  <a:t>Proportionale</a:t>
                </a:r>
                <a:r>
                  <a:rPr lang="en-GB" b="1" dirty="0"/>
                  <a:t> </a:t>
                </a:r>
                <a:r>
                  <a:rPr lang="en-GB" b="1" dirty="0" err="1"/>
                  <a:t>Funktion</a:t>
                </a:r>
                <a:endParaRPr lang="en-GB" b="1" dirty="0"/>
              </a:p>
              <a:p>
                <a:pPr>
                  <a:lnSpc>
                    <a:spcPct val="100000"/>
                  </a:lnSpc>
                </a:pPr>
                <a:r>
                  <a:rPr lang="en-GB" dirty="0" err="1"/>
                  <a:t>Punktprobe</a:t>
                </a:r>
                <a:r>
                  <a:rPr lang="en-GB" dirty="0"/>
                  <a:t> (</a:t>
                </a:r>
                <a:r>
                  <a:rPr lang="en-GB" dirty="0" err="1"/>
                  <a:t>rechnerisch</a:t>
                </a:r>
                <a:r>
                  <a:rPr lang="en-GB" dirty="0"/>
                  <a:t>), </a:t>
                </a:r>
                <a:r>
                  <a:rPr lang="en-GB" dirty="0" err="1"/>
                  <a:t>Steigung</a:t>
                </a:r>
                <a:endParaRPr lang="en-GB" dirty="0"/>
              </a:p>
              <a:p>
                <a:pPr marL="342900" indent="-34290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n-GB" dirty="0" err="1"/>
                  <a:t>Lineare</a:t>
                </a:r>
                <a:r>
                  <a:rPr lang="en-GB" dirty="0"/>
                  <a:t> </a:t>
                </a:r>
                <a:r>
                  <a:rPr lang="en-GB" dirty="0" err="1"/>
                  <a:t>Funktion</a:t>
                </a:r>
                <a:endParaRPr lang="en-GB" dirty="0"/>
              </a:p>
              <a:p>
                <a:pPr marL="342900" indent="-34290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n-GB" dirty="0" err="1"/>
                  <a:t>Gerade</a:t>
                </a:r>
                <a:r>
                  <a:rPr lang="en-GB" dirty="0"/>
                  <a:t> </a:t>
                </a:r>
                <a:r>
                  <a:rPr lang="en-GB" dirty="0" err="1"/>
                  <a:t>durch</a:t>
                </a:r>
                <a:r>
                  <a:rPr lang="en-GB" dirty="0"/>
                  <a:t> </a:t>
                </a:r>
                <a:r>
                  <a:rPr lang="en-GB" dirty="0" err="1"/>
                  <a:t>zwei</a:t>
                </a:r>
                <a:r>
                  <a:rPr lang="en-GB" dirty="0"/>
                  <a:t> </a:t>
                </a:r>
                <a:r>
                  <a:rPr lang="en-GB" dirty="0" err="1"/>
                  <a:t>Punkte</a:t>
                </a:r>
                <a:endParaRPr lang="en-GB" dirty="0"/>
              </a:p>
              <a:p>
                <a:pPr marL="342900" indent="-34290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n-GB" dirty="0" err="1"/>
                  <a:t>Nullstellen</a:t>
                </a:r>
                <a:r>
                  <a:rPr lang="en-GB" dirty="0"/>
                  <a:t>, </a:t>
                </a:r>
                <a:r>
                  <a:rPr lang="en-GB" dirty="0" err="1"/>
                  <a:t>Punktprobe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  <a:p>
                <a:pPr marL="342900" indent="-342900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GB" b="1" dirty="0" err="1"/>
                  <a:t>Antiproportionale</a:t>
                </a:r>
                <a:r>
                  <a:rPr lang="en-GB" b="1" dirty="0"/>
                  <a:t> </a:t>
                </a:r>
                <a:r>
                  <a:rPr lang="en-GB" b="1" dirty="0" err="1"/>
                  <a:t>Funktionen</a:t>
                </a:r>
                <a:endParaRPr lang="en-GB" b="1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48070DE-A5F9-BD5B-6EDA-2B06A4048B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78342" y="1743075"/>
                <a:ext cx="11316494" cy="4703908"/>
              </a:xfrm>
              <a:blipFill>
                <a:blip r:embed="rId2"/>
                <a:stretch>
                  <a:fillRect l="-808" t="-907" b="-699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92B99E4-63DF-754F-DDEA-E2268AF99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950" y="3715591"/>
            <a:ext cx="2835514" cy="2855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75D54E-7576-BCCB-0F90-BF9EB374B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950" y="441776"/>
            <a:ext cx="2961985" cy="270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283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533F00-9EC1-E801-DAF4-AA34105A65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F772-4794-1C3F-EDD7-FDC069993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Cheatsheet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02A32-BEEE-15EF-D2E5-FC1581CFD8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5238" y="68230"/>
            <a:ext cx="5567125" cy="671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4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FFC000"/>
                </a:solidFill>
              </a:rPr>
              <a:t>Präsentationen / Videos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D54F-5DF9-A19D-8490-19E8DF8A5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41AB6-9156-B0EB-2FF3-67AF259DEE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Fun175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26113E-9D48-23CA-A52A-928261C2D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46" y="1427645"/>
            <a:ext cx="9192908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682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A356C-0D43-0A7B-25E8-76EA7114E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C0A8D-6EDE-D16D-85B2-FB110B93C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Fun175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A374B9-5C09-C1E9-6CB5-590CCCACD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49" y="2254389"/>
            <a:ext cx="5668166" cy="3591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BD782E-CBF0-7EFF-8135-E5F034669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485" y="2454442"/>
            <a:ext cx="3172268" cy="3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9132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4F06E-A5F9-8D54-D286-CCE36EA0C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39A46-3A3F-CD81-E5EA-3EA31F39FF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Fun175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386E03-6198-9F0F-C537-B5BF212EC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19" y="1427645"/>
            <a:ext cx="9211961" cy="5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4420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CC19C-EAF6-5171-8481-3D37C7BF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B138FA-4E7F-5ACE-A447-CF6DFF94EC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Gemischte</a:t>
            </a:r>
            <a:r>
              <a:rPr lang="de-DE" dirty="0">
                <a:solidFill>
                  <a:srgbClr val="FFC000"/>
                </a:solidFill>
              </a:rPr>
              <a:t> Übungen</a:t>
            </a:r>
          </a:p>
        </p:txBody>
      </p:sp>
    </p:spTree>
    <p:extLst>
      <p:ext uri="{BB962C8B-B14F-4D97-AF65-F5344CB8AC3E}">
        <p14:creationId xmlns:p14="http://schemas.microsoft.com/office/powerpoint/2010/main" val="316845962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A23C0-F826-84B5-D2F4-A530A98002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Fun176,177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F4EB5-9944-B00A-D49A-079EA317A6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8681" y="1317356"/>
            <a:ext cx="7934637" cy="55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1215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Widescreen</PresentationFormat>
  <Paragraphs>23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218</cp:revision>
  <dcterms:created xsi:type="dcterms:W3CDTF">2022-12-22T20:26:39Z</dcterms:created>
  <dcterms:modified xsi:type="dcterms:W3CDTF">2026-08-22T18:55:07Z</dcterms:modified>
</cp:coreProperties>
</file>