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6" r:id="rId5"/>
    <p:sldId id="329" r:id="rId6"/>
    <p:sldId id="327" r:id="rId7"/>
    <p:sldId id="328" r:id="rId8"/>
    <p:sldId id="330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7E3D"/>
    <a:srgbClr val="FF0000"/>
    <a:srgbClr val="0F323F"/>
    <a:srgbClr val="22122B"/>
    <a:srgbClr val="011A35"/>
    <a:srgbClr val="262919"/>
    <a:srgbClr val="000000"/>
    <a:srgbClr val="0D2504"/>
    <a:srgbClr val="010201"/>
    <a:srgbClr val="99B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1D9200-BC71-429C-8427-43BF3BCA00B4}" v="107" dt="2026-08-22T18:36:54.2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2T18:38:19.837" v="5924" actId="1076"/>
      <pc:docMkLst>
        <pc:docMk/>
      </pc:docMkLst>
      <pc:sldChg chg="modSp">
        <pc:chgData name="Abels, Patrick" userId="ba666de4-0d21-43a6-8e66-51a18aae1b4a" providerId="ADAL" clId="{133AA99A-5491-4DE5-9695-40E01B78DF6F}" dt="2026-08-22T18:14:25.656" v="5672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8-22T18:14:25.656" v="5672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del mod">
        <pc:chgData name="Abels, Patrick" userId="ba666de4-0d21-43a6-8e66-51a18aae1b4a" providerId="ADAL" clId="{133AA99A-5491-4DE5-9695-40E01B78DF6F}" dt="2026-08-21T12:16:25.779" v="5616" actId="47"/>
        <pc:sldMkLst>
          <pc:docMk/>
          <pc:sldMk cId="4267851599" sldId="305"/>
        </pc:sldMkLst>
      </pc:sldChg>
      <pc:sldChg chg="addSp delSp modSp mod">
        <pc:chgData name="Abels, Patrick" userId="ba666de4-0d21-43a6-8e66-51a18aae1b4a" providerId="ADAL" clId="{133AA99A-5491-4DE5-9695-40E01B78DF6F}" dt="2026-08-22T18:12:12.924" v="5652" actId="5793"/>
        <pc:sldMkLst>
          <pc:docMk/>
          <pc:sldMk cId="1766804000" sldId="314"/>
        </pc:sldMkLst>
        <pc:spChg chg="mod">
          <ac:chgData name="Abels, Patrick" userId="ba666de4-0d21-43a6-8e66-51a18aae1b4a" providerId="ADAL" clId="{133AA99A-5491-4DE5-9695-40E01B78DF6F}" dt="2026-08-22T18:12:12.924" v="5652" actId="5793"/>
          <ac:spMkLst>
            <pc:docMk/>
            <pc:sldMk cId="1766804000" sldId="314"/>
            <ac:spMk id="2" creationId="{8C46C87A-8EED-4BE7-8092-4E1DA8EFA316}"/>
          </ac:spMkLst>
        </pc:spChg>
        <pc:picChg chg="add mod modCrop">
          <ac:chgData name="Abels, Patrick" userId="ba666de4-0d21-43a6-8e66-51a18aae1b4a" providerId="ADAL" clId="{133AA99A-5491-4DE5-9695-40E01B78DF6F}" dt="2026-08-22T18:12:11.028" v="5650" actId="1076"/>
          <ac:picMkLst>
            <pc:docMk/>
            <pc:sldMk cId="1766804000" sldId="314"/>
            <ac:picMk id="3" creationId="{16A5C145-6476-AB7A-CC4D-910FAD97FFD7}"/>
          </ac:picMkLst>
        </pc:picChg>
        <pc:picChg chg="add del mod modCrop">
          <ac:chgData name="Abels, Patrick" userId="ba666de4-0d21-43a6-8e66-51a18aae1b4a" providerId="ADAL" clId="{133AA99A-5491-4DE5-9695-40E01B78DF6F}" dt="2026-08-21T12:16:02.360" v="5579" actId="478"/>
          <ac:picMkLst>
            <pc:docMk/>
            <pc:sldMk cId="1766804000" sldId="314"/>
            <ac:picMk id="4" creationId="{725B7085-26BE-CB42-C882-043919411C86}"/>
          </ac:picMkLst>
        </pc:picChg>
        <pc:picChg chg="add del mod">
          <ac:chgData name="Abels, Patrick" userId="ba666de4-0d21-43a6-8e66-51a18aae1b4a" providerId="ADAL" clId="{133AA99A-5491-4DE5-9695-40E01B78DF6F}" dt="2026-08-22T18:12:02.620" v="5643" actId="478"/>
          <ac:picMkLst>
            <pc:docMk/>
            <pc:sldMk cId="1766804000" sldId="314"/>
            <ac:picMk id="5" creationId="{EA7426C3-EE83-4F3A-2A8E-EEFE0DFCE80C}"/>
          </ac:picMkLst>
        </pc:picChg>
        <pc:picChg chg="add del">
          <ac:chgData name="Abels, Patrick" userId="ba666de4-0d21-43a6-8e66-51a18aae1b4a" providerId="ADAL" clId="{133AA99A-5491-4DE5-9695-40E01B78DF6F}" dt="2026-08-22T18:12:02.939" v="5644" actId="478"/>
          <ac:picMkLst>
            <pc:docMk/>
            <pc:sldMk cId="1766804000" sldId="314"/>
            <ac:picMk id="7" creationId="{F5B9ABA0-A393-23A2-0869-DD3D7AEDC48C}"/>
          </ac:picMkLst>
        </pc:picChg>
      </pc:sldChg>
      <pc:sldChg chg="addSp delSp modSp new del mod">
        <pc:chgData name="Abels, Patrick" userId="ba666de4-0d21-43a6-8e66-51a18aae1b4a" providerId="ADAL" clId="{133AA99A-5491-4DE5-9695-40E01B78DF6F}" dt="2026-08-21T12:16:31.970" v="5618" actId="47"/>
        <pc:sldMkLst>
          <pc:docMk/>
          <pc:sldMk cId="1299414597" sldId="319"/>
        </pc:sldMkLst>
      </pc:sldChg>
      <pc:sldChg chg="addSp delSp modSp new del mod">
        <pc:chgData name="Abels, Patrick" userId="ba666de4-0d21-43a6-8e66-51a18aae1b4a" providerId="ADAL" clId="{133AA99A-5491-4DE5-9695-40E01B78DF6F}" dt="2026-08-21T12:16:34.330" v="5620" actId="47"/>
        <pc:sldMkLst>
          <pc:docMk/>
          <pc:sldMk cId="4070205760" sldId="320"/>
        </pc:sldMkLst>
      </pc:sldChg>
      <pc:sldChg chg="addSp modSp new del mod">
        <pc:chgData name="Abels, Patrick" userId="ba666de4-0d21-43a6-8e66-51a18aae1b4a" providerId="ADAL" clId="{133AA99A-5491-4DE5-9695-40E01B78DF6F}" dt="2026-08-21T12:16:35.179" v="5621" actId="47"/>
        <pc:sldMkLst>
          <pc:docMk/>
          <pc:sldMk cId="767016230" sldId="321"/>
        </pc:sldMkLst>
      </pc:sldChg>
      <pc:sldChg chg="addSp modSp new del mod">
        <pc:chgData name="Abels, Patrick" userId="ba666de4-0d21-43a6-8e66-51a18aae1b4a" providerId="ADAL" clId="{133AA99A-5491-4DE5-9695-40E01B78DF6F}" dt="2026-08-21T12:16:37.760" v="5624" actId="47"/>
        <pc:sldMkLst>
          <pc:docMk/>
          <pc:sldMk cId="4099893739" sldId="322"/>
        </pc:sldMkLst>
      </pc:sldChg>
      <pc:sldChg chg="addSp delSp modSp new del mod">
        <pc:chgData name="Abels, Patrick" userId="ba666de4-0d21-43a6-8e66-51a18aae1b4a" providerId="ADAL" clId="{133AA99A-5491-4DE5-9695-40E01B78DF6F}" dt="2026-08-21T12:16:33.449" v="5619" actId="47"/>
        <pc:sldMkLst>
          <pc:docMk/>
          <pc:sldMk cId="3628260890" sldId="323"/>
        </pc:sldMkLst>
      </pc:sldChg>
      <pc:sldChg chg="addSp modSp new del mod">
        <pc:chgData name="Abels, Patrick" userId="ba666de4-0d21-43a6-8e66-51a18aae1b4a" providerId="ADAL" clId="{133AA99A-5491-4DE5-9695-40E01B78DF6F}" dt="2026-08-21T12:16:36.163" v="5622" actId="47"/>
        <pc:sldMkLst>
          <pc:docMk/>
          <pc:sldMk cId="2632125579" sldId="324"/>
        </pc:sldMkLst>
      </pc:sldChg>
      <pc:sldChg chg="addSp modSp add del mod ord">
        <pc:chgData name="Abels, Patrick" userId="ba666de4-0d21-43a6-8e66-51a18aae1b4a" providerId="ADAL" clId="{133AA99A-5491-4DE5-9695-40E01B78DF6F}" dt="2026-08-21T12:16:36.898" v="5623" actId="47"/>
        <pc:sldMkLst>
          <pc:docMk/>
          <pc:sldMk cId="3744635474" sldId="325"/>
        </pc:sldMkLst>
      </pc:sldChg>
      <pc:sldChg chg="addSp modSp new mod">
        <pc:chgData name="Abels, Patrick" userId="ba666de4-0d21-43a6-8e66-51a18aae1b4a" providerId="ADAL" clId="{133AA99A-5491-4DE5-9695-40E01B78DF6F}" dt="2026-08-22T18:20:46.204" v="5680" actId="1076"/>
        <pc:sldMkLst>
          <pc:docMk/>
          <pc:sldMk cId="1420610228" sldId="326"/>
        </pc:sldMkLst>
        <pc:picChg chg="add mod">
          <ac:chgData name="Abels, Patrick" userId="ba666de4-0d21-43a6-8e66-51a18aae1b4a" providerId="ADAL" clId="{133AA99A-5491-4DE5-9695-40E01B78DF6F}" dt="2026-08-22T18:20:33.948" v="5676" actId="1076"/>
          <ac:picMkLst>
            <pc:docMk/>
            <pc:sldMk cId="1420610228" sldId="326"/>
            <ac:picMk id="4" creationId="{EB878C6B-8248-BD26-F431-ECB432B79278}"/>
          </ac:picMkLst>
        </pc:picChg>
        <pc:picChg chg="add mod">
          <ac:chgData name="Abels, Patrick" userId="ba666de4-0d21-43a6-8e66-51a18aae1b4a" providerId="ADAL" clId="{133AA99A-5491-4DE5-9695-40E01B78DF6F}" dt="2026-08-22T18:20:46.204" v="5680" actId="1076"/>
          <ac:picMkLst>
            <pc:docMk/>
            <pc:sldMk cId="1420610228" sldId="326"/>
            <ac:picMk id="6" creationId="{0212D622-DF54-CBAD-A601-E3A5F34C31DE}"/>
          </ac:picMkLst>
        </pc:picChg>
      </pc:sldChg>
      <pc:sldChg chg="addSp modSp new mod">
        <pc:chgData name="Abels, Patrick" userId="ba666de4-0d21-43a6-8e66-51a18aae1b4a" providerId="ADAL" clId="{133AA99A-5491-4DE5-9695-40E01B78DF6F}" dt="2026-08-22T18:36:59.738" v="5910" actId="1035"/>
        <pc:sldMkLst>
          <pc:docMk/>
          <pc:sldMk cId="683546799" sldId="327"/>
        </pc:sldMkLst>
        <pc:spChg chg="mod">
          <ac:chgData name="Abels, Patrick" userId="ba666de4-0d21-43a6-8e66-51a18aae1b4a" providerId="ADAL" clId="{133AA99A-5491-4DE5-9695-40E01B78DF6F}" dt="2026-08-22T18:34:14.523" v="5862" actId="20577"/>
          <ac:spMkLst>
            <pc:docMk/>
            <pc:sldMk cId="683546799" sldId="327"/>
            <ac:spMk id="3" creationId="{51522ADA-C518-06FF-11F3-324567B42778}"/>
          </ac:spMkLst>
        </pc:spChg>
        <pc:spChg chg="add mod ord">
          <ac:chgData name="Abels, Patrick" userId="ba666de4-0d21-43a6-8e66-51a18aae1b4a" providerId="ADAL" clId="{133AA99A-5491-4DE5-9695-40E01B78DF6F}" dt="2026-08-22T18:36:46.180" v="5901" actId="1076"/>
          <ac:spMkLst>
            <pc:docMk/>
            <pc:sldMk cId="683546799" sldId="327"/>
            <ac:spMk id="5" creationId="{9F0C3B17-8735-6DC1-47F4-0CBC1E0D757C}"/>
          </ac:spMkLst>
        </pc:spChg>
        <pc:spChg chg="add mod ord">
          <ac:chgData name="Abels, Patrick" userId="ba666de4-0d21-43a6-8e66-51a18aae1b4a" providerId="ADAL" clId="{133AA99A-5491-4DE5-9695-40E01B78DF6F}" dt="2026-08-22T18:36:59.738" v="5910" actId="1035"/>
          <ac:spMkLst>
            <pc:docMk/>
            <pc:sldMk cId="683546799" sldId="327"/>
            <ac:spMk id="7" creationId="{E8B86DB3-2996-8E72-CCDD-3F38F5BC83FF}"/>
          </ac:spMkLst>
        </pc:spChg>
        <pc:spChg chg="add mod ord">
          <ac:chgData name="Abels, Patrick" userId="ba666de4-0d21-43a6-8e66-51a18aae1b4a" providerId="ADAL" clId="{133AA99A-5491-4DE5-9695-40E01B78DF6F}" dt="2026-08-22T18:36:53.107" v="5903" actId="1076"/>
          <ac:spMkLst>
            <pc:docMk/>
            <pc:sldMk cId="683546799" sldId="327"/>
            <ac:spMk id="9" creationId="{67F5C174-49BC-48F1-3B95-DFE0A87752B8}"/>
          </ac:spMkLst>
        </pc:spChg>
        <pc:spChg chg="add mod">
          <ac:chgData name="Abels, Patrick" userId="ba666de4-0d21-43a6-8e66-51a18aae1b4a" providerId="ADAL" clId="{133AA99A-5491-4DE5-9695-40E01B78DF6F}" dt="2026-08-22T18:36:56.620" v="5905" actId="1076"/>
          <ac:spMkLst>
            <pc:docMk/>
            <pc:sldMk cId="683546799" sldId="327"/>
            <ac:spMk id="13" creationId="{5C15CFDF-B418-4B00-B2DF-7588B690A656}"/>
          </ac:spMkLst>
        </pc:spChg>
        <pc:picChg chg="add mod">
          <ac:chgData name="Abels, Patrick" userId="ba666de4-0d21-43a6-8e66-51a18aae1b4a" providerId="ADAL" clId="{133AA99A-5491-4DE5-9695-40E01B78DF6F}" dt="2026-08-22T18:36:19.276" v="5891" actId="14100"/>
          <ac:picMkLst>
            <pc:docMk/>
            <pc:sldMk cId="683546799" sldId="327"/>
            <ac:picMk id="6" creationId="{23771A4C-49E5-BDB0-EB15-2DC308C67165}"/>
          </ac:picMkLst>
        </pc:picChg>
        <pc:picChg chg="add mod">
          <ac:chgData name="Abels, Patrick" userId="ba666de4-0d21-43a6-8e66-51a18aae1b4a" providerId="ADAL" clId="{133AA99A-5491-4DE5-9695-40E01B78DF6F}" dt="2026-08-22T18:36:22.483" v="5893" actId="14100"/>
          <ac:picMkLst>
            <pc:docMk/>
            <pc:sldMk cId="683546799" sldId="327"/>
            <ac:picMk id="10" creationId="{BD46D591-E3E5-F4A8-D5B5-7A0BF552061E}"/>
          </ac:picMkLst>
        </pc:picChg>
        <pc:picChg chg="add mod">
          <ac:chgData name="Abels, Patrick" userId="ba666de4-0d21-43a6-8e66-51a18aae1b4a" providerId="ADAL" clId="{133AA99A-5491-4DE5-9695-40E01B78DF6F}" dt="2026-08-22T18:36:36.970" v="5899" actId="1076"/>
          <ac:picMkLst>
            <pc:docMk/>
            <pc:sldMk cId="683546799" sldId="327"/>
            <ac:picMk id="12" creationId="{95EDC4B3-5C21-5E53-BED3-0C5325831EA6}"/>
          </ac:picMkLst>
        </pc:picChg>
      </pc:sldChg>
      <pc:sldChg chg="addSp modSp new mod">
        <pc:chgData name="Abels, Patrick" userId="ba666de4-0d21-43a6-8e66-51a18aae1b4a" providerId="ADAL" clId="{133AA99A-5491-4DE5-9695-40E01B78DF6F}" dt="2026-08-22T18:38:19.837" v="5924" actId="1076"/>
        <pc:sldMkLst>
          <pc:docMk/>
          <pc:sldMk cId="2497147239" sldId="328"/>
        </pc:sldMkLst>
        <pc:spChg chg="mod">
          <ac:chgData name="Abels, Patrick" userId="ba666de4-0d21-43a6-8e66-51a18aae1b4a" providerId="ADAL" clId="{133AA99A-5491-4DE5-9695-40E01B78DF6F}" dt="2026-08-22T18:34:18.949" v="5869" actId="20577"/>
          <ac:spMkLst>
            <pc:docMk/>
            <pc:sldMk cId="2497147239" sldId="328"/>
            <ac:spMk id="3" creationId="{AC2E349C-8DDF-61D9-9C2A-F4983768D6AF}"/>
          </ac:spMkLst>
        </pc:spChg>
        <pc:picChg chg="add mod modCrop">
          <ac:chgData name="Abels, Patrick" userId="ba666de4-0d21-43a6-8e66-51a18aae1b4a" providerId="ADAL" clId="{133AA99A-5491-4DE5-9695-40E01B78DF6F}" dt="2026-08-22T18:38:19.837" v="5924" actId="1076"/>
          <ac:picMkLst>
            <pc:docMk/>
            <pc:sldMk cId="2497147239" sldId="328"/>
            <ac:picMk id="5" creationId="{54E4AB7E-E80A-C38A-79C3-5823CF99F323}"/>
          </ac:picMkLst>
        </pc:picChg>
        <pc:picChg chg="add mod">
          <ac:chgData name="Abels, Patrick" userId="ba666de4-0d21-43a6-8e66-51a18aae1b4a" providerId="ADAL" clId="{133AA99A-5491-4DE5-9695-40E01B78DF6F}" dt="2026-08-22T18:38:19.837" v="5924" actId="1076"/>
          <ac:picMkLst>
            <pc:docMk/>
            <pc:sldMk cId="2497147239" sldId="328"/>
            <ac:picMk id="7" creationId="{09C33137-BA28-9B7C-9779-D1D7BC8AC541}"/>
          </ac:picMkLst>
        </pc:picChg>
        <pc:picChg chg="add mod">
          <ac:chgData name="Abels, Patrick" userId="ba666de4-0d21-43a6-8e66-51a18aae1b4a" providerId="ADAL" clId="{133AA99A-5491-4DE5-9695-40E01B78DF6F}" dt="2026-08-22T18:38:19.837" v="5924" actId="1076"/>
          <ac:picMkLst>
            <pc:docMk/>
            <pc:sldMk cId="2497147239" sldId="328"/>
            <ac:picMk id="9" creationId="{B9B11E98-E290-9516-C73B-E6882EFB1A84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8-22T18:33:10.517" v="5854" actId="20577"/>
        <pc:sldMkLst>
          <pc:docMk/>
          <pc:sldMk cId="2183579432" sldId="329"/>
        </pc:sldMkLst>
        <pc:spChg chg="del mod">
          <ac:chgData name="Abels, Patrick" userId="ba666de4-0d21-43a6-8e66-51a18aae1b4a" providerId="ADAL" clId="{133AA99A-5491-4DE5-9695-40E01B78DF6F}" dt="2026-08-22T18:24:38.908" v="5715" actId="478"/>
          <ac:spMkLst>
            <pc:docMk/>
            <pc:sldMk cId="2183579432" sldId="329"/>
            <ac:spMk id="2" creationId="{8AE51B5E-EA08-77BF-E462-2638121141E5}"/>
          </ac:spMkLst>
        </pc:spChg>
        <pc:spChg chg="mod">
          <ac:chgData name="Abels, Patrick" userId="ba666de4-0d21-43a6-8e66-51a18aae1b4a" providerId="ADAL" clId="{133AA99A-5491-4DE5-9695-40E01B78DF6F}" dt="2026-08-22T18:23:27.885" v="5710" actId="20577"/>
          <ac:spMkLst>
            <pc:docMk/>
            <pc:sldMk cId="2183579432" sldId="329"/>
            <ac:spMk id="3" creationId="{09B793C4-81D5-FDF3-B114-34775C3367AE}"/>
          </ac:spMkLst>
        </pc:spChg>
        <pc:spChg chg="add del mod">
          <ac:chgData name="Abels, Patrick" userId="ba666de4-0d21-43a6-8e66-51a18aae1b4a" providerId="ADAL" clId="{133AA99A-5491-4DE5-9695-40E01B78DF6F}" dt="2026-08-22T18:24:29.020" v="5713" actId="478"/>
          <ac:spMkLst>
            <pc:docMk/>
            <pc:sldMk cId="2183579432" sldId="329"/>
            <ac:spMk id="4" creationId="{879766E8-0B61-1276-CDF8-8AE02598EFC4}"/>
          </ac:spMkLst>
        </pc:spChg>
        <pc:spChg chg="mod">
          <ac:chgData name="Abels, Patrick" userId="ba666de4-0d21-43a6-8e66-51a18aae1b4a" providerId="ADAL" clId="{133AA99A-5491-4DE5-9695-40E01B78DF6F}" dt="2026-08-22T18:27:28.251" v="5780" actId="20577"/>
          <ac:spMkLst>
            <pc:docMk/>
            <pc:sldMk cId="2183579432" sldId="329"/>
            <ac:spMk id="5" creationId="{799EAEEB-5A69-145B-42B0-64DA1885D510}"/>
          </ac:spMkLst>
        </pc:spChg>
        <pc:spChg chg="add del mod">
          <ac:chgData name="Abels, Patrick" userId="ba666de4-0d21-43a6-8e66-51a18aae1b4a" providerId="ADAL" clId="{133AA99A-5491-4DE5-9695-40E01B78DF6F}" dt="2026-08-22T18:26:51.878" v="5761" actId="478"/>
          <ac:spMkLst>
            <pc:docMk/>
            <pc:sldMk cId="2183579432" sldId="329"/>
            <ac:spMk id="6" creationId="{3E247DDF-A461-4C92-5501-DE9712115B6A}"/>
          </ac:spMkLst>
        </pc:spChg>
        <pc:spChg chg="add del mod">
          <ac:chgData name="Abels, Patrick" userId="ba666de4-0d21-43a6-8e66-51a18aae1b4a" providerId="ADAL" clId="{133AA99A-5491-4DE5-9695-40E01B78DF6F}" dt="2026-08-22T18:29:08.963" v="5814" actId="478"/>
          <ac:spMkLst>
            <pc:docMk/>
            <pc:sldMk cId="2183579432" sldId="329"/>
            <ac:spMk id="11" creationId="{9167B5E8-20D2-25DE-A912-D5F4774DB3B1}"/>
          </ac:spMkLst>
        </pc:spChg>
        <pc:spChg chg="add del mod">
          <ac:chgData name="Abels, Patrick" userId="ba666de4-0d21-43a6-8e66-51a18aae1b4a" providerId="ADAL" clId="{133AA99A-5491-4DE5-9695-40E01B78DF6F}" dt="2026-08-22T18:29:10.026" v="5815" actId="478"/>
          <ac:spMkLst>
            <pc:docMk/>
            <pc:sldMk cId="2183579432" sldId="329"/>
            <ac:spMk id="13" creationId="{F991F9FC-C732-530A-2F51-D6F34791B016}"/>
          </ac:spMkLst>
        </pc:spChg>
        <pc:spChg chg="add del mod">
          <ac:chgData name="Abels, Patrick" userId="ba666de4-0d21-43a6-8e66-51a18aae1b4a" providerId="ADAL" clId="{133AA99A-5491-4DE5-9695-40E01B78DF6F}" dt="2026-08-22T18:29:00.499" v="5808" actId="478"/>
          <ac:spMkLst>
            <pc:docMk/>
            <pc:sldMk cId="2183579432" sldId="329"/>
            <ac:spMk id="14" creationId="{1D7273C3-4EE0-0F71-865B-DCBB233E1CAF}"/>
          </ac:spMkLst>
        </pc:spChg>
        <pc:spChg chg="del">
          <ac:chgData name="Abels, Patrick" userId="ba666de4-0d21-43a6-8e66-51a18aae1b4a" providerId="ADAL" clId="{133AA99A-5491-4DE5-9695-40E01B78DF6F}" dt="2026-08-22T18:28:56.859" v="5805" actId="478"/>
          <ac:spMkLst>
            <pc:docMk/>
            <pc:sldMk cId="2183579432" sldId="329"/>
            <ac:spMk id="15" creationId="{D709D84E-92EE-C5B8-559C-DB58606D2D8D}"/>
          </ac:spMkLst>
        </pc:spChg>
        <pc:spChg chg="add del mod">
          <ac:chgData name="Abels, Patrick" userId="ba666de4-0d21-43a6-8e66-51a18aae1b4a" providerId="ADAL" clId="{133AA99A-5491-4DE5-9695-40E01B78DF6F}" dt="2026-08-22T18:29:01.291" v="5809" actId="478"/>
          <ac:spMkLst>
            <pc:docMk/>
            <pc:sldMk cId="2183579432" sldId="329"/>
            <ac:spMk id="16" creationId="{23BE6348-5826-4FD2-0348-74DBB9B999A6}"/>
          </ac:spMkLst>
        </pc:spChg>
        <pc:spChg chg="del">
          <ac:chgData name="Abels, Patrick" userId="ba666de4-0d21-43a6-8e66-51a18aae1b4a" providerId="ADAL" clId="{133AA99A-5491-4DE5-9695-40E01B78DF6F}" dt="2026-08-22T18:29:02.972" v="5811" actId="478"/>
          <ac:spMkLst>
            <pc:docMk/>
            <pc:sldMk cId="2183579432" sldId="329"/>
            <ac:spMk id="17" creationId="{4271D384-FAC9-0043-087E-7AE2A1DC3DBD}"/>
          </ac:spMkLst>
        </pc:spChg>
        <pc:spChg chg="add del mod">
          <ac:chgData name="Abels, Patrick" userId="ba666de4-0d21-43a6-8e66-51a18aae1b4a" providerId="ADAL" clId="{133AA99A-5491-4DE5-9695-40E01B78DF6F}" dt="2026-08-22T18:29:02.157" v="5810" actId="478"/>
          <ac:spMkLst>
            <pc:docMk/>
            <pc:sldMk cId="2183579432" sldId="329"/>
            <ac:spMk id="18" creationId="{F27C8560-F582-3409-7DF8-1AE91BE1E76A}"/>
          </ac:spMkLst>
        </pc:spChg>
        <pc:spChg chg="add mod ord">
          <ac:chgData name="Abels, Patrick" userId="ba666de4-0d21-43a6-8e66-51a18aae1b4a" providerId="ADAL" clId="{133AA99A-5491-4DE5-9695-40E01B78DF6F}" dt="2026-08-22T18:29:37.814" v="5821" actId="207"/>
          <ac:spMkLst>
            <pc:docMk/>
            <pc:sldMk cId="2183579432" sldId="329"/>
            <ac:spMk id="19" creationId="{47644431-34C0-CDE1-D197-05C08AFE01FA}"/>
          </ac:spMkLst>
        </pc:spChg>
        <pc:spChg chg="add mod ord">
          <ac:chgData name="Abels, Patrick" userId="ba666de4-0d21-43a6-8e66-51a18aae1b4a" providerId="ADAL" clId="{133AA99A-5491-4DE5-9695-40E01B78DF6F}" dt="2026-08-22T18:28:58.981" v="5807" actId="1076"/>
          <ac:spMkLst>
            <pc:docMk/>
            <pc:sldMk cId="2183579432" sldId="329"/>
            <ac:spMk id="20" creationId="{E2E70B10-A60A-4D5F-7AA8-5CEBE902962C}"/>
          </ac:spMkLst>
        </pc:spChg>
        <pc:spChg chg="add mod">
          <ac:chgData name="Abels, Patrick" userId="ba666de4-0d21-43a6-8e66-51a18aae1b4a" providerId="ADAL" clId="{133AA99A-5491-4DE5-9695-40E01B78DF6F}" dt="2026-08-22T18:25:12.260" v="5739" actId="20577"/>
          <ac:spMkLst>
            <pc:docMk/>
            <pc:sldMk cId="2183579432" sldId="329"/>
            <ac:spMk id="22" creationId="{FC6E96D3-104C-1998-061C-6E2064DE06AA}"/>
          </ac:spMkLst>
        </pc:spChg>
        <pc:spChg chg="add mod">
          <ac:chgData name="Abels, Patrick" userId="ba666de4-0d21-43a6-8e66-51a18aae1b4a" providerId="ADAL" clId="{133AA99A-5491-4DE5-9695-40E01B78DF6F}" dt="2026-08-22T18:31:24.825" v="5839" actId="207"/>
          <ac:spMkLst>
            <pc:docMk/>
            <pc:sldMk cId="2183579432" sldId="329"/>
            <ac:spMk id="25" creationId="{7E388FEB-A774-DCC4-A737-87ED7AD9D6C2}"/>
          </ac:spMkLst>
        </pc:spChg>
        <pc:graphicFrameChg chg="mod modGraphic">
          <ac:chgData name="Abels, Patrick" userId="ba666de4-0d21-43a6-8e66-51a18aae1b4a" providerId="ADAL" clId="{133AA99A-5491-4DE5-9695-40E01B78DF6F}" dt="2026-08-22T18:33:10.517" v="5854" actId="20577"/>
          <ac:graphicFrameMkLst>
            <pc:docMk/>
            <pc:sldMk cId="2183579432" sldId="329"/>
            <ac:graphicFrameMk id="21" creationId="{E7146B68-811F-25E9-17EE-3CF0FB9BCC05}"/>
          </ac:graphicFrameMkLst>
        </pc:graphicFrameChg>
        <pc:picChg chg="del">
          <ac:chgData name="Abels, Patrick" userId="ba666de4-0d21-43a6-8e66-51a18aae1b4a" providerId="ADAL" clId="{133AA99A-5491-4DE5-9695-40E01B78DF6F}" dt="2026-08-22T18:28:53.468" v="5803" actId="478"/>
          <ac:picMkLst>
            <pc:docMk/>
            <pc:sldMk cId="2183579432" sldId="329"/>
            <ac:picMk id="8" creationId="{3E26DC1B-E45B-7C9C-EEFF-D50347BAD93C}"/>
          </ac:picMkLst>
        </pc:picChg>
        <pc:picChg chg="add mod">
          <ac:chgData name="Abels, Patrick" userId="ba666de4-0d21-43a6-8e66-51a18aae1b4a" providerId="ADAL" clId="{133AA99A-5491-4DE5-9695-40E01B78DF6F}" dt="2026-08-22T18:29:18.820" v="5818" actId="1076"/>
          <ac:picMkLst>
            <pc:docMk/>
            <pc:sldMk cId="2183579432" sldId="329"/>
            <ac:picMk id="24" creationId="{AA10B83F-DA21-6F3B-1451-E9D7C12A3896}"/>
          </ac:picMkLst>
        </pc:picChg>
        <pc:cxnChg chg="del">
          <ac:chgData name="Abels, Patrick" userId="ba666de4-0d21-43a6-8e66-51a18aae1b4a" providerId="ADAL" clId="{133AA99A-5491-4DE5-9695-40E01B78DF6F}" dt="2026-08-22T18:26:53.236" v="5762" actId="478"/>
          <ac:cxnSpMkLst>
            <pc:docMk/>
            <pc:sldMk cId="2183579432" sldId="329"/>
            <ac:cxnSpMk id="7" creationId="{58087005-3669-E804-03A7-97C808691859}"/>
          </ac:cxnSpMkLst>
        </pc:cxnChg>
        <pc:cxnChg chg="del">
          <ac:chgData name="Abels, Patrick" userId="ba666de4-0d21-43a6-8e66-51a18aae1b4a" providerId="ADAL" clId="{133AA99A-5491-4DE5-9695-40E01B78DF6F}" dt="2026-08-22T18:29:03.915" v="5812" actId="478"/>
          <ac:cxnSpMkLst>
            <pc:docMk/>
            <pc:sldMk cId="2183579432" sldId="329"/>
            <ac:cxnSpMk id="9" creationId="{FA86BF85-F019-3366-54E9-4136EB98735C}"/>
          </ac:cxnSpMkLst>
        </pc:cxnChg>
        <pc:cxnChg chg="del">
          <ac:chgData name="Abels, Patrick" userId="ba666de4-0d21-43a6-8e66-51a18aae1b4a" providerId="ADAL" clId="{133AA99A-5491-4DE5-9695-40E01B78DF6F}" dt="2026-08-22T18:29:05.851" v="5813" actId="478"/>
          <ac:cxnSpMkLst>
            <pc:docMk/>
            <pc:sldMk cId="2183579432" sldId="329"/>
            <ac:cxnSpMk id="10" creationId="{60410BF9-83C4-303D-6535-35CA65A7515C}"/>
          </ac:cxnSpMkLst>
        </pc:cxnChg>
        <pc:cxnChg chg="del">
          <ac:chgData name="Abels, Patrick" userId="ba666de4-0d21-43a6-8e66-51a18aae1b4a" providerId="ADAL" clId="{133AA99A-5491-4DE5-9695-40E01B78DF6F}" dt="2026-08-22T18:28:55.851" v="5804" actId="478"/>
          <ac:cxnSpMkLst>
            <pc:docMk/>
            <pc:sldMk cId="2183579432" sldId="329"/>
            <ac:cxnSpMk id="12" creationId="{BF41E5C7-A9AB-846F-F0E9-886C19EADC37}"/>
          </ac:cxnSpMkLst>
        </pc:cxnChg>
      </pc:sldChg>
      <pc:sldChg chg="addSp modSp new mod">
        <pc:chgData name="Abels, Patrick" userId="ba666de4-0d21-43a6-8e66-51a18aae1b4a" providerId="ADAL" clId="{133AA99A-5491-4DE5-9695-40E01B78DF6F}" dt="2026-08-22T18:36:10.899" v="5889" actId="1076"/>
        <pc:sldMkLst>
          <pc:docMk/>
          <pc:sldMk cId="1080760603" sldId="330"/>
        </pc:sldMkLst>
        <pc:spChg chg="mod">
          <ac:chgData name="Abels, Patrick" userId="ba666de4-0d21-43a6-8e66-51a18aae1b4a" providerId="ADAL" clId="{133AA99A-5491-4DE5-9695-40E01B78DF6F}" dt="2026-08-22T18:35:35.565" v="5877" actId="20577"/>
          <ac:spMkLst>
            <pc:docMk/>
            <pc:sldMk cId="1080760603" sldId="330"/>
            <ac:spMk id="3" creationId="{2C4D88D0-7DA0-B5EA-B589-B6818C64F4B4}"/>
          </ac:spMkLst>
        </pc:spChg>
        <pc:picChg chg="add mod">
          <ac:chgData name="Abels, Patrick" userId="ba666de4-0d21-43a6-8e66-51a18aae1b4a" providerId="ADAL" clId="{133AA99A-5491-4DE5-9695-40E01B78DF6F}" dt="2026-08-22T18:36:06.763" v="5885" actId="1076"/>
          <ac:picMkLst>
            <pc:docMk/>
            <pc:sldMk cId="1080760603" sldId="330"/>
            <ac:picMk id="5" creationId="{74F6CC54-99BF-3DA6-F3EB-E5077A0424ED}"/>
          </ac:picMkLst>
        </pc:picChg>
        <pc:picChg chg="add mod">
          <ac:chgData name="Abels, Patrick" userId="ba666de4-0d21-43a6-8e66-51a18aae1b4a" providerId="ADAL" clId="{133AA99A-5491-4DE5-9695-40E01B78DF6F}" dt="2026-08-22T18:36:09.941" v="5888" actId="1076"/>
          <ac:picMkLst>
            <pc:docMk/>
            <pc:sldMk cId="1080760603" sldId="330"/>
            <ac:picMk id="7" creationId="{D7EE7978-0F83-1079-090A-1127E8684602}"/>
          </ac:picMkLst>
        </pc:picChg>
        <pc:picChg chg="add mod">
          <ac:chgData name="Abels, Patrick" userId="ba666de4-0d21-43a6-8e66-51a18aae1b4a" providerId="ADAL" clId="{133AA99A-5491-4DE5-9695-40E01B78DF6F}" dt="2026-08-22T18:36:10.899" v="5889" actId="1076"/>
          <ac:picMkLst>
            <pc:docMk/>
            <pc:sldMk cId="1080760603" sldId="330"/>
            <ac:picMk id="9" creationId="{244A02F8-298D-AA14-C77B-6A975E4D20D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5C145-6476-AB7A-CC4D-910FAD97FF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47"/>
          <a:stretch>
            <a:fillRect/>
          </a:stretch>
        </p:blipFill>
        <p:spPr>
          <a:xfrm>
            <a:off x="706034" y="2472999"/>
            <a:ext cx="10779931" cy="135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Antiproportionale </a:t>
            </a:r>
            <a:r>
              <a:rPr lang="de-DE" dirty="0"/>
              <a:t>Funktionen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66B43E-E860-CC56-7AA3-85280A6246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878C6B-8248-BD26-F431-ECB432B79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259" y="1503008"/>
            <a:ext cx="9973481" cy="16197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12D622-DF54-CBAD-A601-E3A5F34C3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173" y="3601833"/>
            <a:ext cx="3289654" cy="199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1022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E2E70B10-A60A-4D5F-7AA8-5CEBE902962C}"/>
              </a:ext>
            </a:extLst>
          </p:cNvPr>
          <p:cNvSpPr txBox="1">
            <a:spLocks/>
          </p:cNvSpPr>
          <p:nvPr/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Funktionsgleichung				Graph</a:t>
            </a:r>
          </a:p>
          <a:p>
            <a:r>
              <a:rPr lang="de-DE" b="1" dirty="0"/>
              <a:t>							</a:t>
            </a:r>
            <a:r>
              <a:rPr lang="de-DE" dirty="0"/>
              <a:t>Hyperbel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Probe</a:t>
            </a:r>
          </a:p>
          <a:p>
            <a:endParaRPr lang="de-DE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793C4-81D5-FDF3-B114-34775C3367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Antiproportionale Funktion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9EAEEB-5A69-145B-42B0-64DA1885D510}"/>
                  </a:ext>
                </a:extLst>
              </p:cNvPr>
              <p:cNvSpPr txBox="1"/>
              <p:nvPr/>
            </p:nvSpPr>
            <p:spPr>
              <a:xfrm>
                <a:off x="828135" y="2625790"/>
                <a:ext cx="2144883" cy="632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d>
                        <m:dPr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≠0</m:t>
                          </m:r>
                        </m:e>
                      </m:d>
                    </m:oMath>
                  </m:oMathPara>
                </a14:m>
                <a:endParaRPr lang="de-DE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99EAEEB-5A69-145B-42B0-64DA1885D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135" y="2625790"/>
                <a:ext cx="2144883" cy="6325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E7146B68-811F-25E9-17EE-3CF0FB9BC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963056"/>
                  </p:ext>
                </p:extLst>
              </p:nvPr>
            </p:nvGraphicFramePr>
            <p:xfrm>
              <a:off x="694006" y="5054476"/>
              <a:ext cx="6533608" cy="1371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02213">
                      <a:extLst>
                        <a:ext uri="{9D8B030D-6E8A-4147-A177-3AD203B41FA5}">
                          <a16:colId xmlns:a16="http://schemas.microsoft.com/office/drawing/2014/main" val="715537567"/>
                        </a:ext>
                      </a:extLst>
                    </a:gridCol>
                    <a:gridCol w="1026543">
                      <a:extLst>
                        <a:ext uri="{9D8B030D-6E8A-4147-A177-3AD203B41FA5}">
                          <a16:colId xmlns:a16="http://schemas.microsoft.com/office/drawing/2014/main" val="127081083"/>
                        </a:ext>
                      </a:extLst>
                    </a:gridCol>
                    <a:gridCol w="948906">
                      <a:extLst>
                        <a:ext uri="{9D8B030D-6E8A-4147-A177-3AD203B41FA5}">
                          <a16:colId xmlns:a16="http://schemas.microsoft.com/office/drawing/2014/main" val="3640318545"/>
                        </a:ext>
                      </a:extLst>
                    </a:gridCol>
                    <a:gridCol w="978076">
                      <a:extLst>
                        <a:ext uri="{9D8B030D-6E8A-4147-A177-3AD203B41FA5}">
                          <a16:colId xmlns:a16="http://schemas.microsoft.com/office/drawing/2014/main" val="3910973344"/>
                        </a:ext>
                      </a:extLst>
                    </a:gridCol>
                    <a:gridCol w="1088935">
                      <a:extLst>
                        <a:ext uri="{9D8B030D-6E8A-4147-A177-3AD203B41FA5}">
                          <a16:colId xmlns:a16="http://schemas.microsoft.com/office/drawing/2014/main" val="1117122807"/>
                        </a:ext>
                      </a:extLst>
                    </a:gridCol>
                    <a:gridCol w="1088935">
                      <a:extLst>
                        <a:ext uri="{9D8B030D-6E8A-4147-A177-3AD203B41FA5}">
                          <a16:colId xmlns:a16="http://schemas.microsoft.com/office/drawing/2014/main" val="364861195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C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854586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582707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de-DE" sz="2400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de-DE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de-DE" sz="24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de-DE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de-DE" sz="24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211511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E7146B68-811F-25E9-17EE-3CF0FB9BC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963056"/>
                  </p:ext>
                </p:extLst>
              </p:nvPr>
            </p:nvGraphicFramePr>
            <p:xfrm>
              <a:off x="694006" y="5054476"/>
              <a:ext cx="6533608" cy="1371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02213">
                      <a:extLst>
                        <a:ext uri="{9D8B030D-6E8A-4147-A177-3AD203B41FA5}">
                          <a16:colId xmlns:a16="http://schemas.microsoft.com/office/drawing/2014/main" val="715537567"/>
                        </a:ext>
                      </a:extLst>
                    </a:gridCol>
                    <a:gridCol w="1026543">
                      <a:extLst>
                        <a:ext uri="{9D8B030D-6E8A-4147-A177-3AD203B41FA5}">
                          <a16:colId xmlns:a16="http://schemas.microsoft.com/office/drawing/2014/main" val="127081083"/>
                        </a:ext>
                      </a:extLst>
                    </a:gridCol>
                    <a:gridCol w="948906">
                      <a:extLst>
                        <a:ext uri="{9D8B030D-6E8A-4147-A177-3AD203B41FA5}">
                          <a16:colId xmlns:a16="http://schemas.microsoft.com/office/drawing/2014/main" val="3640318545"/>
                        </a:ext>
                      </a:extLst>
                    </a:gridCol>
                    <a:gridCol w="978076">
                      <a:extLst>
                        <a:ext uri="{9D8B030D-6E8A-4147-A177-3AD203B41FA5}">
                          <a16:colId xmlns:a16="http://schemas.microsoft.com/office/drawing/2014/main" val="3910973344"/>
                        </a:ext>
                      </a:extLst>
                    </a:gridCol>
                    <a:gridCol w="1088935">
                      <a:extLst>
                        <a:ext uri="{9D8B030D-6E8A-4147-A177-3AD203B41FA5}">
                          <a16:colId xmlns:a16="http://schemas.microsoft.com/office/drawing/2014/main" val="1117122807"/>
                        </a:ext>
                      </a:extLst>
                    </a:gridCol>
                    <a:gridCol w="1088935">
                      <a:extLst>
                        <a:ext uri="{9D8B030D-6E8A-4147-A177-3AD203B41FA5}">
                          <a16:colId xmlns:a16="http://schemas.microsoft.com/office/drawing/2014/main" val="3648611951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r="-366957" b="-2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6095" r="-399408" b="-2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55769" r="-332692" b="-2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46875" r="-224375" b="-2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99441" r="-100559" b="-2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99441" r="-559" b="-21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85458616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98684" r="-366957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6095" t="-98684" r="-399408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55769" t="-98684" r="-332692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46875" t="-98684" r="-224375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99441" t="-98684" r="-100559" b="-1092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99441" t="-98684" r="-559" b="-1092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5827079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201333" r="-366957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381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6095" t="-201333" r="-399408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55769" t="-201333" r="-332692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46875" t="-201333" r="-224375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99441" t="-201333" r="-100559" b="-1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99441" t="-201333" r="-559" b="-10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6211511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C6E96D3-104C-1998-061C-6E2064DE06AA}"/>
                  </a:ext>
                </a:extLst>
              </p:cNvPr>
              <p:cNvSpPr txBox="1"/>
              <p:nvPr/>
            </p:nvSpPr>
            <p:spPr>
              <a:xfrm>
                <a:off x="2517085" y="6485554"/>
                <a:ext cx="321915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400" dirty="0">
                    <a:solidFill>
                      <a:srgbClr val="FF0000"/>
                    </a:solidFill>
                    <a:latin typeface="Montserrat" pitchFamily="2" charset="0"/>
                  </a:rPr>
                  <a:t>produktgleich </a:t>
                </a:r>
                <a14:m>
                  <m:oMath xmlns:m="http://schemas.openxmlformats.org/officeDocument/2006/math">
                    <m:r>
                      <a:rPr lang="de-DE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de-DE" sz="1400" dirty="0">
                    <a:solidFill>
                      <a:srgbClr val="FF0000"/>
                    </a:solidFill>
                    <a:latin typeface="Montserrat" pitchFamily="2" charset="0"/>
                  </a:rPr>
                  <a:t> antiproportional 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C6E96D3-104C-1998-061C-6E2064DE0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085" y="6485554"/>
                <a:ext cx="3219151" cy="307777"/>
              </a:xfrm>
              <a:prstGeom prst="rect">
                <a:avLst/>
              </a:prstGeom>
              <a:blipFill>
                <a:blip r:embed="rId4"/>
                <a:stretch>
                  <a:fillRect l="-568" t="-4000" r="-1136" b="-20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AA10B83F-DA21-6F3B-1451-E9D7C12A3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5111" y="2847963"/>
            <a:ext cx="3762900" cy="37914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7644431-34C0-CDE1-D197-05C08AFE01FA}"/>
                  </a:ext>
                </a:extLst>
              </p:cNvPr>
              <p:cNvSpPr txBox="1"/>
              <p:nvPr/>
            </p:nvSpPr>
            <p:spPr>
              <a:xfrm>
                <a:off x="10302157" y="2847963"/>
                <a:ext cx="24788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F27E3D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de-DE" sz="2400" dirty="0">
                  <a:solidFill>
                    <a:srgbClr val="F27E3D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7644431-34C0-CDE1-D197-05C08AFE0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157" y="2847963"/>
                <a:ext cx="247888" cy="369332"/>
              </a:xfrm>
              <a:prstGeom prst="rect">
                <a:avLst/>
              </a:prstGeom>
              <a:blipFill>
                <a:blip r:embed="rId6"/>
                <a:stretch>
                  <a:fillRect l="-43902" r="-36585" b="-3442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E388FEB-A774-DCC4-A737-87ED7AD9D6C2}"/>
                  </a:ext>
                </a:extLst>
              </p:cNvPr>
              <p:cNvSpPr txBox="1"/>
              <p:nvPr/>
            </p:nvSpPr>
            <p:spPr>
              <a:xfrm>
                <a:off x="1981777" y="4143126"/>
                <a:ext cx="985719" cy="6939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de-DE" sz="24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de-DE" sz="24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E388FEB-A774-DCC4-A737-87ED7AD9D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777" y="4143126"/>
                <a:ext cx="985719" cy="6939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357943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23FD53-3DDA-0987-2C44-5FE9FCD187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22ADA-C518-06FF-11F3-324567B427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Fun173,174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771A4C-49E5-BDB0-EB15-2DC308C67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76" y="1427645"/>
            <a:ext cx="8945996" cy="35061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46D591-E3E5-F4A8-D5B5-7A0BF5520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75" y="5046390"/>
            <a:ext cx="8912455" cy="7039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EDC4B3-5C21-5E53-BED3-0C5325831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75" y="5826657"/>
            <a:ext cx="8617020" cy="68988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F0C3B17-8735-6DC1-47F4-0CBC1E0D757C}"/>
              </a:ext>
            </a:extLst>
          </p:cNvPr>
          <p:cNvSpPr/>
          <p:nvPr/>
        </p:nvSpPr>
        <p:spPr>
          <a:xfrm>
            <a:off x="1397075" y="1387637"/>
            <a:ext cx="415356" cy="39510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B86DB3-2996-8E72-CCDD-3F38F5BC83FF}"/>
              </a:ext>
            </a:extLst>
          </p:cNvPr>
          <p:cNvSpPr/>
          <p:nvPr/>
        </p:nvSpPr>
        <p:spPr>
          <a:xfrm>
            <a:off x="1412636" y="3477324"/>
            <a:ext cx="415356" cy="395108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F5C174-49BC-48F1-3B95-DFE0A87752B8}"/>
              </a:ext>
            </a:extLst>
          </p:cNvPr>
          <p:cNvSpPr/>
          <p:nvPr/>
        </p:nvSpPr>
        <p:spPr>
          <a:xfrm>
            <a:off x="1324196" y="5047740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C15CFDF-B418-4B00-B2DF-7588B690A656}"/>
              </a:ext>
            </a:extLst>
          </p:cNvPr>
          <p:cNvSpPr/>
          <p:nvPr/>
        </p:nvSpPr>
        <p:spPr>
          <a:xfrm>
            <a:off x="1358941" y="5826657"/>
            <a:ext cx="415356" cy="395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354679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B463C6-1ABE-1DC4-BD64-3BF6B1B289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E349C-8DDF-61D9-9C2A-F4983768D6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Fun173,174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E4AB7E-E80A-C38A-79C3-5823CF99F3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" b="4723"/>
          <a:stretch>
            <a:fillRect/>
          </a:stretch>
        </p:blipFill>
        <p:spPr>
          <a:xfrm>
            <a:off x="927655" y="1580224"/>
            <a:ext cx="8972098" cy="16002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C33137-BA28-9B7C-9779-D1D7BC8AC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654" y="3180452"/>
            <a:ext cx="9786699" cy="23526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B11E98-E290-9516-C73B-E6882EFB1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654" y="5595027"/>
            <a:ext cx="10265354" cy="84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47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602D81-C2C6-BB06-FB03-04DBEBBA7E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D88D0-7DA0-B5EA-B589-B6818C64F4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Fun174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F6CC54-99BF-3DA6-F3EB-E5077A042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071" y="261682"/>
            <a:ext cx="8382239" cy="34447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EE7978-0F83-1079-090A-1127E8684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781" y="3878966"/>
            <a:ext cx="5157518" cy="27907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4A02F8-298D-AA14-C77B-6A975E4D2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739" y="4403947"/>
            <a:ext cx="1991003" cy="19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6060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2026-08-22T18:38:20Z</dcterms:modified>
</cp:coreProperties>
</file>