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314" r:id="rId3"/>
    <p:sldId id="286" r:id="rId4"/>
    <p:sldId id="326" r:id="rId5"/>
    <p:sldId id="329" r:id="rId6"/>
    <p:sldId id="332" r:id="rId7"/>
    <p:sldId id="333" r:id="rId8"/>
    <p:sldId id="331" r:id="rId9"/>
    <p:sldId id="327" r:id="rId10"/>
    <p:sldId id="328" r:id="rId11"/>
    <p:sldId id="334" r:id="rId12"/>
    <p:sldId id="338" r:id="rId13"/>
    <p:sldId id="339" r:id="rId14"/>
    <p:sldId id="340" r:id="rId15"/>
    <p:sldId id="330" r:id="rId16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F323F"/>
    <a:srgbClr val="22122B"/>
    <a:srgbClr val="011A35"/>
    <a:srgbClr val="262919"/>
    <a:srgbClr val="000000"/>
    <a:srgbClr val="0D2504"/>
    <a:srgbClr val="010201"/>
    <a:srgbClr val="99B7AE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E52943-E289-4962-BE60-B40B131B4C1E}" v="299" dt="2026-08-22T18:11:25.2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7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custSel addSld delSld modSld sldOrd">
      <pc:chgData name="Abels, Patrick" userId="ba666de4-0d21-43a6-8e66-51a18aae1b4a" providerId="ADAL" clId="{133AA99A-5491-4DE5-9695-40E01B78DF6F}" dt="2026-08-22T18:11:29.403" v="6665" actId="478"/>
      <pc:docMkLst>
        <pc:docMk/>
      </pc:docMkLst>
      <pc:sldChg chg="modSp">
        <pc:chgData name="Abels, Patrick" userId="ba666de4-0d21-43a6-8e66-51a18aae1b4a" providerId="ADAL" clId="{133AA99A-5491-4DE5-9695-40E01B78DF6F}" dt="2026-08-22T17:15:08.026" v="5668" actId="20577"/>
        <pc:sldMkLst>
          <pc:docMk/>
          <pc:sldMk cId="3362198231" sldId="286"/>
        </pc:sldMkLst>
        <pc:spChg chg="mod">
          <ac:chgData name="Abels, Patrick" userId="ba666de4-0d21-43a6-8e66-51a18aae1b4a" providerId="ADAL" clId="{133AA99A-5491-4DE5-9695-40E01B78DF6F}" dt="2026-08-22T17:15:08.026" v="5668" actId="20577"/>
          <ac:spMkLst>
            <pc:docMk/>
            <pc:sldMk cId="3362198231" sldId="286"/>
            <ac:spMk id="2" creationId="{D615A5A3-68C6-F3DF-27A6-2464D6655B1A}"/>
          </ac:spMkLst>
        </pc:spChg>
      </pc:sldChg>
      <pc:sldChg chg="addSp delSp modSp del mod">
        <pc:chgData name="Abels, Patrick" userId="ba666de4-0d21-43a6-8e66-51a18aae1b4a" providerId="ADAL" clId="{133AA99A-5491-4DE5-9695-40E01B78DF6F}" dt="2026-08-21T12:16:25.779" v="5616" actId="47"/>
        <pc:sldMkLst>
          <pc:docMk/>
          <pc:sldMk cId="4267851599" sldId="305"/>
        </pc:sldMkLst>
      </pc:sldChg>
      <pc:sldChg chg="addSp delSp modSp mod">
        <pc:chgData name="Abels, Patrick" userId="ba666de4-0d21-43a6-8e66-51a18aae1b4a" providerId="ADAL" clId="{133AA99A-5491-4DE5-9695-40E01B78DF6F}" dt="2026-08-22T17:14:59.164" v="5653" actId="5793"/>
        <pc:sldMkLst>
          <pc:docMk/>
          <pc:sldMk cId="1766804000" sldId="314"/>
        </pc:sldMkLst>
        <pc:spChg chg="mod">
          <ac:chgData name="Abels, Patrick" userId="ba666de4-0d21-43a6-8e66-51a18aae1b4a" providerId="ADAL" clId="{133AA99A-5491-4DE5-9695-40E01B78DF6F}" dt="2026-08-22T17:14:59.164" v="5653" actId="5793"/>
          <ac:spMkLst>
            <pc:docMk/>
            <pc:sldMk cId="1766804000" sldId="314"/>
            <ac:spMk id="2" creationId="{8C46C87A-8EED-4BE7-8092-4E1DA8EFA316}"/>
          </ac:spMkLst>
        </pc:spChg>
        <pc:picChg chg="add del mod modCrop">
          <ac:chgData name="Abels, Patrick" userId="ba666de4-0d21-43a6-8e66-51a18aae1b4a" providerId="ADAL" clId="{133AA99A-5491-4DE5-9695-40E01B78DF6F}" dt="2026-08-21T12:16:02.360" v="5579" actId="478"/>
          <ac:picMkLst>
            <pc:docMk/>
            <pc:sldMk cId="1766804000" sldId="314"/>
            <ac:picMk id="4" creationId="{725B7085-26BE-CB42-C882-043919411C86}"/>
          </ac:picMkLst>
        </pc:picChg>
        <pc:picChg chg="add mod modCrop">
          <ac:chgData name="Abels, Patrick" userId="ba666de4-0d21-43a6-8e66-51a18aae1b4a" providerId="ADAL" clId="{133AA99A-5491-4DE5-9695-40E01B78DF6F}" dt="2026-08-22T17:14:57.003" v="5651" actId="1076"/>
          <ac:picMkLst>
            <pc:docMk/>
            <pc:sldMk cId="1766804000" sldId="314"/>
            <ac:picMk id="4" creationId="{BD5D4454-C8E9-2F5A-E2D6-0B958B95885D}"/>
          </ac:picMkLst>
        </pc:picChg>
        <pc:picChg chg="add del mod">
          <ac:chgData name="Abels, Patrick" userId="ba666de4-0d21-43a6-8e66-51a18aae1b4a" providerId="ADAL" clId="{133AA99A-5491-4DE5-9695-40E01B78DF6F}" dt="2026-08-22T17:14:44.355" v="5643" actId="478"/>
          <ac:picMkLst>
            <pc:docMk/>
            <pc:sldMk cId="1766804000" sldId="314"/>
            <ac:picMk id="5" creationId="{EA7426C3-EE83-4F3A-2A8E-EEFE0DFCE80C}"/>
          </ac:picMkLst>
        </pc:picChg>
        <pc:picChg chg="add del">
          <ac:chgData name="Abels, Patrick" userId="ba666de4-0d21-43a6-8e66-51a18aae1b4a" providerId="ADAL" clId="{133AA99A-5491-4DE5-9695-40E01B78DF6F}" dt="2026-08-22T17:14:44.697" v="5644" actId="478"/>
          <ac:picMkLst>
            <pc:docMk/>
            <pc:sldMk cId="1766804000" sldId="314"/>
            <ac:picMk id="7" creationId="{F5B9ABA0-A393-23A2-0869-DD3D7AEDC48C}"/>
          </ac:picMkLst>
        </pc:picChg>
      </pc:sldChg>
      <pc:sldChg chg="addSp delSp modSp new del mod">
        <pc:chgData name="Abels, Patrick" userId="ba666de4-0d21-43a6-8e66-51a18aae1b4a" providerId="ADAL" clId="{133AA99A-5491-4DE5-9695-40E01B78DF6F}" dt="2026-08-21T12:16:31.970" v="5618" actId="47"/>
        <pc:sldMkLst>
          <pc:docMk/>
          <pc:sldMk cId="1299414597" sldId="319"/>
        </pc:sldMkLst>
      </pc:sldChg>
      <pc:sldChg chg="addSp delSp modSp new del mod">
        <pc:chgData name="Abels, Patrick" userId="ba666de4-0d21-43a6-8e66-51a18aae1b4a" providerId="ADAL" clId="{133AA99A-5491-4DE5-9695-40E01B78DF6F}" dt="2026-08-21T12:16:34.330" v="5620" actId="47"/>
        <pc:sldMkLst>
          <pc:docMk/>
          <pc:sldMk cId="4070205760" sldId="320"/>
        </pc:sldMkLst>
      </pc:sldChg>
      <pc:sldChg chg="addSp modSp new del mod">
        <pc:chgData name="Abels, Patrick" userId="ba666de4-0d21-43a6-8e66-51a18aae1b4a" providerId="ADAL" clId="{133AA99A-5491-4DE5-9695-40E01B78DF6F}" dt="2026-08-21T12:16:35.179" v="5621" actId="47"/>
        <pc:sldMkLst>
          <pc:docMk/>
          <pc:sldMk cId="767016230" sldId="321"/>
        </pc:sldMkLst>
      </pc:sldChg>
      <pc:sldChg chg="addSp modSp new del mod">
        <pc:chgData name="Abels, Patrick" userId="ba666de4-0d21-43a6-8e66-51a18aae1b4a" providerId="ADAL" clId="{133AA99A-5491-4DE5-9695-40E01B78DF6F}" dt="2026-08-21T12:16:37.760" v="5624" actId="47"/>
        <pc:sldMkLst>
          <pc:docMk/>
          <pc:sldMk cId="4099893739" sldId="322"/>
        </pc:sldMkLst>
      </pc:sldChg>
      <pc:sldChg chg="addSp delSp modSp new del mod">
        <pc:chgData name="Abels, Patrick" userId="ba666de4-0d21-43a6-8e66-51a18aae1b4a" providerId="ADAL" clId="{133AA99A-5491-4DE5-9695-40E01B78DF6F}" dt="2026-08-21T12:16:33.449" v="5619" actId="47"/>
        <pc:sldMkLst>
          <pc:docMk/>
          <pc:sldMk cId="3628260890" sldId="323"/>
        </pc:sldMkLst>
      </pc:sldChg>
      <pc:sldChg chg="addSp modSp new del mod">
        <pc:chgData name="Abels, Patrick" userId="ba666de4-0d21-43a6-8e66-51a18aae1b4a" providerId="ADAL" clId="{133AA99A-5491-4DE5-9695-40E01B78DF6F}" dt="2026-08-21T12:16:36.163" v="5622" actId="47"/>
        <pc:sldMkLst>
          <pc:docMk/>
          <pc:sldMk cId="2632125579" sldId="324"/>
        </pc:sldMkLst>
      </pc:sldChg>
      <pc:sldChg chg="addSp modSp add del mod ord">
        <pc:chgData name="Abels, Patrick" userId="ba666de4-0d21-43a6-8e66-51a18aae1b4a" providerId="ADAL" clId="{133AA99A-5491-4DE5-9695-40E01B78DF6F}" dt="2026-08-21T12:16:36.898" v="5623" actId="47"/>
        <pc:sldMkLst>
          <pc:docMk/>
          <pc:sldMk cId="3744635474" sldId="325"/>
        </pc:sldMkLst>
      </pc:sldChg>
      <pc:sldChg chg="addSp modSp new mod">
        <pc:chgData name="Abels, Patrick" userId="ba666de4-0d21-43a6-8e66-51a18aae1b4a" providerId="ADAL" clId="{133AA99A-5491-4DE5-9695-40E01B78DF6F}" dt="2026-08-22T17:20:22.114" v="5688" actId="1076"/>
        <pc:sldMkLst>
          <pc:docMk/>
          <pc:sldMk cId="1420610228" sldId="326"/>
        </pc:sldMkLst>
        <pc:picChg chg="add mod">
          <ac:chgData name="Abels, Patrick" userId="ba666de4-0d21-43a6-8e66-51a18aae1b4a" providerId="ADAL" clId="{133AA99A-5491-4DE5-9695-40E01B78DF6F}" dt="2026-08-22T17:20:22.114" v="5688" actId="1076"/>
          <ac:picMkLst>
            <pc:docMk/>
            <pc:sldMk cId="1420610228" sldId="326"/>
            <ac:picMk id="4" creationId="{13B4BC1D-C371-4F2C-5251-C5844EFCF451}"/>
          </ac:picMkLst>
        </pc:picChg>
        <pc:picChg chg="add mod">
          <ac:chgData name="Abels, Patrick" userId="ba666de4-0d21-43a6-8e66-51a18aae1b4a" providerId="ADAL" clId="{133AA99A-5491-4DE5-9695-40E01B78DF6F}" dt="2026-08-22T17:20:14.850" v="5685" actId="1076"/>
          <ac:picMkLst>
            <pc:docMk/>
            <pc:sldMk cId="1420610228" sldId="326"/>
            <ac:picMk id="6" creationId="{CAAD3577-7722-108A-3A8E-A8B9E2B6C719}"/>
          </ac:picMkLst>
        </pc:picChg>
      </pc:sldChg>
      <pc:sldChg chg="addSp delSp modSp new mod">
        <pc:chgData name="Abels, Patrick" userId="ba666de4-0d21-43a6-8e66-51a18aae1b4a" providerId="ADAL" clId="{133AA99A-5491-4DE5-9695-40E01B78DF6F}" dt="2026-08-22T18:11:29.403" v="6665" actId="478"/>
        <pc:sldMkLst>
          <pc:docMk/>
          <pc:sldMk cId="683546799" sldId="327"/>
        </pc:sldMkLst>
        <pc:spChg chg="mod">
          <ac:chgData name="Abels, Patrick" userId="ba666de4-0d21-43a6-8e66-51a18aae1b4a" providerId="ADAL" clId="{133AA99A-5491-4DE5-9695-40E01B78DF6F}" dt="2026-08-22T17:52:06.035" v="6198" actId="20577"/>
          <ac:spMkLst>
            <pc:docMk/>
            <pc:sldMk cId="683546799" sldId="327"/>
            <ac:spMk id="3" creationId="{51522ADA-C518-06FF-11F3-324567B42778}"/>
          </ac:spMkLst>
        </pc:spChg>
        <pc:spChg chg="add mod ord">
          <ac:chgData name="Abels, Patrick" userId="ba666de4-0d21-43a6-8e66-51a18aae1b4a" providerId="ADAL" clId="{133AA99A-5491-4DE5-9695-40E01B78DF6F}" dt="2026-08-22T18:11:24.811" v="6662" actId="1076"/>
          <ac:spMkLst>
            <pc:docMk/>
            <pc:sldMk cId="683546799" sldId="327"/>
            <ac:spMk id="5" creationId="{9F0C3B17-8735-6DC1-47F4-0CBC1E0D757C}"/>
          </ac:spMkLst>
        </pc:spChg>
        <pc:spChg chg="add mod ord">
          <ac:chgData name="Abels, Patrick" userId="ba666de4-0d21-43a6-8e66-51a18aae1b4a" providerId="ADAL" clId="{133AA99A-5491-4DE5-9695-40E01B78DF6F}" dt="2026-08-22T18:11:15.612" v="6657" actId="1076"/>
          <ac:spMkLst>
            <pc:docMk/>
            <pc:sldMk cId="683546799" sldId="327"/>
            <ac:spMk id="7" creationId="{E8B86DB3-2996-8E72-CCDD-3F38F5BC83FF}"/>
          </ac:spMkLst>
        </pc:spChg>
        <pc:spChg chg="add del mod ord">
          <ac:chgData name="Abels, Patrick" userId="ba666de4-0d21-43a6-8e66-51a18aae1b4a" providerId="ADAL" clId="{133AA99A-5491-4DE5-9695-40E01B78DF6F}" dt="2026-08-22T18:11:29.403" v="6665" actId="478"/>
          <ac:spMkLst>
            <pc:docMk/>
            <pc:sldMk cId="683546799" sldId="327"/>
            <ac:spMk id="9" creationId="{67F5C174-49BC-48F1-3B95-DFE0A87752B8}"/>
          </ac:spMkLst>
        </pc:spChg>
        <pc:spChg chg="add mod">
          <ac:chgData name="Abels, Patrick" userId="ba666de4-0d21-43a6-8e66-51a18aae1b4a" providerId="ADAL" clId="{133AA99A-5491-4DE5-9695-40E01B78DF6F}" dt="2026-08-22T18:11:22.947" v="6661" actId="1076"/>
          <ac:spMkLst>
            <pc:docMk/>
            <pc:sldMk cId="683546799" sldId="327"/>
            <ac:spMk id="11" creationId="{88DA5890-DD55-05CC-8CF1-BA89667A55AB}"/>
          </ac:spMkLst>
        </pc:spChg>
        <pc:spChg chg="add mod">
          <ac:chgData name="Abels, Patrick" userId="ba666de4-0d21-43a6-8e66-51a18aae1b4a" providerId="ADAL" clId="{133AA99A-5491-4DE5-9695-40E01B78DF6F}" dt="2026-08-22T18:11:27.500" v="6664" actId="1076"/>
          <ac:spMkLst>
            <pc:docMk/>
            <pc:sldMk cId="683546799" sldId="327"/>
            <ac:spMk id="12" creationId="{A1DC16DC-4BB2-E406-0908-0A5068835E84}"/>
          </ac:spMkLst>
        </pc:spChg>
        <pc:picChg chg="add mod">
          <ac:chgData name="Abels, Patrick" userId="ba666de4-0d21-43a6-8e66-51a18aae1b4a" providerId="ADAL" clId="{133AA99A-5491-4DE5-9695-40E01B78DF6F}" dt="2026-08-22T18:11:19.558" v="6660" actId="1076"/>
          <ac:picMkLst>
            <pc:docMk/>
            <pc:sldMk cId="683546799" sldId="327"/>
            <ac:picMk id="6" creationId="{48A99FF8-C9F3-1AFA-6173-55B51B7BED28}"/>
          </ac:picMkLst>
        </pc:picChg>
        <pc:picChg chg="add mod">
          <ac:chgData name="Abels, Patrick" userId="ba666de4-0d21-43a6-8e66-51a18aae1b4a" providerId="ADAL" clId="{133AA99A-5491-4DE5-9695-40E01B78DF6F}" dt="2026-08-22T17:54:20.090" v="6202" actId="1076"/>
          <ac:picMkLst>
            <pc:docMk/>
            <pc:sldMk cId="683546799" sldId="327"/>
            <ac:picMk id="10" creationId="{16A5C145-6476-AB7A-CC4D-910FAD97FFD7}"/>
          </ac:picMkLst>
        </pc:picChg>
      </pc:sldChg>
      <pc:sldChg chg="addSp modSp new mod">
        <pc:chgData name="Abels, Patrick" userId="ba666de4-0d21-43a6-8e66-51a18aae1b4a" providerId="ADAL" clId="{133AA99A-5491-4DE5-9695-40E01B78DF6F}" dt="2026-08-22T18:10:33.684" v="6654" actId="1076"/>
        <pc:sldMkLst>
          <pc:docMk/>
          <pc:sldMk cId="2497147239" sldId="328"/>
        </pc:sldMkLst>
        <pc:spChg chg="mod">
          <ac:chgData name="Abels, Patrick" userId="ba666de4-0d21-43a6-8e66-51a18aae1b4a" providerId="ADAL" clId="{133AA99A-5491-4DE5-9695-40E01B78DF6F}" dt="2026-08-22T17:54:33.604" v="6207" actId="20577"/>
          <ac:spMkLst>
            <pc:docMk/>
            <pc:sldMk cId="2497147239" sldId="328"/>
            <ac:spMk id="3" creationId="{AC2E349C-8DDF-61D9-9C2A-F4983768D6AF}"/>
          </ac:spMkLst>
        </pc:spChg>
        <pc:picChg chg="add mod">
          <ac:chgData name="Abels, Patrick" userId="ba666de4-0d21-43a6-8e66-51a18aae1b4a" providerId="ADAL" clId="{133AA99A-5491-4DE5-9695-40E01B78DF6F}" dt="2026-08-22T18:10:20.619" v="6652" actId="1076"/>
          <ac:picMkLst>
            <pc:docMk/>
            <pc:sldMk cId="2497147239" sldId="328"/>
            <ac:picMk id="5" creationId="{4F9C14A8-0019-693B-3EEA-8C00267FDCAE}"/>
          </ac:picMkLst>
        </pc:picChg>
        <pc:picChg chg="add mod">
          <ac:chgData name="Abels, Patrick" userId="ba666de4-0d21-43a6-8e66-51a18aae1b4a" providerId="ADAL" clId="{133AA99A-5491-4DE5-9695-40E01B78DF6F}" dt="2026-08-22T18:10:33.684" v="6654" actId="1076"/>
          <ac:picMkLst>
            <pc:docMk/>
            <pc:sldMk cId="2497147239" sldId="328"/>
            <ac:picMk id="7" creationId="{18AA6C82-9112-2142-3C08-C2FEB041E3C7}"/>
          </ac:picMkLst>
        </pc:picChg>
      </pc:sldChg>
      <pc:sldChg chg="addSp delSp modSp new mod">
        <pc:chgData name="Abels, Patrick" userId="ba666de4-0d21-43a6-8e66-51a18aae1b4a" providerId="ADAL" clId="{133AA99A-5491-4DE5-9695-40E01B78DF6F}" dt="2026-08-22T17:49:29.821" v="6176" actId="478"/>
        <pc:sldMkLst>
          <pc:docMk/>
          <pc:sldMk cId="2183579432" sldId="329"/>
        </pc:sldMkLst>
        <pc:spChg chg="mod">
          <ac:chgData name="Abels, Patrick" userId="ba666de4-0d21-43a6-8e66-51a18aae1b4a" providerId="ADAL" clId="{133AA99A-5491-4DE5-9695-40E01B78DF6F}" dt="2026-08-22T17:49:00.925" v="6174" actId="20577"/>
          <ac:spMkLst>
            <pc:docMk/>
            <pc:sldMk cId="2183579432" sldId="329"/>
            <ac:spMk id="2" creationId="{8AE51B5E-EA08-77BF-E462-2638121141E5}"/>
          </ac:spMkLst>
        </pc:spChg>
        <pc:spChg chg="mod">
          <ac:chgData name="Abels, Patrick" userId="ba666de4-0d21-43a6-8e66-51a18aae1b4a" providerId="ADAL" clId="{133AA99A-5491-4DE5-9695-40E01B78DF6F}" dt="2026-08-22T17:16:48.812" v="5679" actId="20577"/>
          <ac:spMkLst>
            <pc:docMk/>
            <pc:sldMk cId="2183579432" sldId="329"/>
            <ac:spMk id="3" creationId="{09B793C4-81D5-FDF3-B114-34775C3367AE}"/>
          </ac:spMkLst>
        </pc:spChg>
        <pc:spChg chg="add del mod">
          <ac:chgData name="Abels, Patrick" userId="ba666de4-0d21-43a6-8e66-51a18aae1b4a" providerId="ADAL" clId="{133AA99A-5491-4DE5-9695-40E01B78DF6F}" dt="2026-08-22T17:44:14.890" v="6090" actId="478"/>
          <ac:spMkLst>
            <pc:docMk/>
            <pc:sldMk cId="2183579432" sldId="329"/>
            <ac:spMk id="6" creationId="{90851206-540F-F6C0-C989-214AFA5879B4}"/>
          </ac:spMkLst>
        </pc:spChg>
        <pc:spChg chg="add del mod">
          <ac:chgData name="Abels, Patrick" userId="ba666de4-0d21-43a6-8e66-51a18aae1b4a" providerId="ADAL" clId="{133AA99A-5491-4DE5-9695-40E01B78DF6F}" dt="2026-08-22T17:49:29.821" v="6176" actId="478"/>
          <ac:spMkLst>
            <pc:docMk/>
            <pc:sldMk cId="2183579432" sldId="329"/>
            <ac:spMk id="7" creationId="{EF083C2A-84F9-868F-4E96-7C2F38CCF1DD}"/>
          </ac:spMkLst>
        </pc:spChg>
        <pc:spChg chg="add mod">
          <ac:chgData name="Abels, Patrick" userId="ba666de4-0d21-43a6-8e66-51a18aae1b4a" providerId="ADAL" clId="{133AA99A-5491-4DE5-9695-40E01B78DF6F}" dt="2026-08-22T17:43:23.782" v="6041" actId="1038"/>
          <ac:spMkLst>
            <pc:docMk/>
            <pc:sldMk cId="2183579432" sldId="329"/>
            <ac:spMk id="8" creationId="{B15D8471-D0FC-1A39-B950-0E0ADD113750}"/>
          </ac:spMkLst>
        </pc:spChg>
        <pc:spChg chg="add mod">
          <ac:chgData name="Abels, Patrick" userId="ba666de4-0d21-43a6-8e66-51a18aae1b4a" providerId="ADAL" clId="{133AA99A-5491-4DE5-9695-40E01B78DF6F}" dt="2026-08-22T17:44:29.720" v="6093" actId="207"/>
          <ac:spMkLst>
            <pc:docMk/>
            <pc:sldMk cId="2183579432" sldId="329"/>
            <ac:spMk id="9" creationId="{4112C7C5-6F71-FF6F-6DC3-D4008601FD90}"/>
          </ac:spMkLst>
        </pc:spChg>
        <pc:spChg chg="add mod">
          <ac:chgData name="Abels, Patrick" userId="ba666de4-0d21-43a6-8e66-51a18aae1b4a" providerId="ADAL" clId="{133AA99A-5491-4DE5-9695-40E01B78DF6F}" dt="2026-08-22T17:49:12.116" v="6175" actId="207"/>
          <ac:spMkLst>
            <pc:docMk/>
            <pc:sldMk cId="2183579432" sldId="329"/>
            <ac:spMk id="10" creationId="{522BCBB5-02D4-7F89-9CF4-50C56B304E77}"/>
          </ac:spMkLst>
        </pc:spChg>
        <pc:spChg chg="add mod">
          <ac:chgData name="Abels, Patrick" userId="ba666de4-0d21-43a6-8e66-51a18aae1b4a" providerId="ADAL" clId="{133AA99A-5491-4DE5-9695-40E01B78DF6F}" dt="2026-08-22T17:49:12.116" v="6175" actId="207"/>
          <ac:spMkLst>
            <pc:docMk/>
            <pc:sldMk cId="2183579432" sldId="329"/>
            <ac:spMk id="11" creationId="{5B691324-0C04-674F-65B3-A9F79E9013E1}"/>
          </ac:spMkLst>
        </pc:spChg>
        <pc:spChg chg="add mod">
          <ac:chgData name="Abels, Patrick" userId="ba666de4-0d21-43a6-8e66-51a18aae1b4a" providerId="ADAL" clId="{133AA99A-5491-4DE5-9695-40E01B78DF6F}" dt="2026-08-22T17:49:12.116" v="6175" actId="207"/>
          <ac:spMkLst>
            <pc:docMk/>
            <pc:sldMk cId="2183579432" sldId="329"/>
            <ac:spMk id="12" creationId="{17E805E7-3376-23D4-1889-4D8E200238B8}"/>
          </ac:spMkLst>
        </pc:spChg>
        <pc:spChg chg="add mod">
          <ac:chgData name="Abels, Patrick" userId="ba666de4-0d21-43a6-8e66-51a18aae1b4a" providerId="ADAL" clId="{133AA99A-5491-4DE5-9695-40E01B78DF6F}" dt="2026-08-22T17:49:12.116" v="6175" actId="207"/>
          <ac:spMkLst>
            <pc:docMk/>
            <pc:sldMk cId="2183579432" sldId="329"/>
            <ac:spMk id="13" creationId="{5C4CC3E6-2493-6F2A-32E7-B0F9488D567C}"/>
          </ac:spMkLst>
        </pc:spChg>
        <pc:spChg chg="add mod ord">
          <ac:chgData name="Abels, Patrick" userId="ba666de4-0d21-43a6-8e66-51a18aae1b4a" providerId="ADAL" clId="{133AA99A-5491-4DE5-9695-40E01B78DF6F}" dt="2026-08-22T17:47:44.099" v="6165" actId="553"/>
          <ac:spMkLst>
            <pc:docMk/>
            <pc:sldMk cId="2183579432" sldId="329"/>
            <ac:spMk id="14" creationId="{A7A220DC-F639-1A72-3751-1D8FB19DCBC0}"/>
          </ac:spMkLst>
        </pc:spChg>
        <pc:spChg chg="add del mod ord">
          <ac:chgData name="Abels, Patrick" userId="ba666de4-0d21-43a6-8e66-51a18aae1b4a" providerId="ADAL" clId="{133AA99A-5491-4DE5-9695-40E01B78DF6F}" dt="2026-08-22T17:48:49.522" v="6172" actId="478"/>
          <ac:spMkLst>
            <pc:docMk/>
            <pc:sldMk cId="2183579432" sldId="329"/>
            <ac:spMk id="15" creationId="{7801C268-4254-CB36-79A1-35CC3E73ECA3}"/>
          </ac:spMkLst>
        </pc:spChg>
        <pc:spChg chg="add del mod ord">
          <ac:chgData name="Abels, Patrick" userId="ba666de4-0d21-43a6-8e66-51a18aae1b4a" providerId="ADAL" clId="{133AA99A-5491-4DE5-9695-40E01B78DF6F}" dt="2026-08-22T17:48:49.522" v="6172" actId="478"/>
          <ac:spMkLst>
            <pc:docMk/>
            <pc:sldMk cId="2183579432" sldId="329"/>
            <ac:spMk id="16" creationId="{5C16C424-B7EE-BE00-8431-4E1B2FA7B64B}"/>
          </ac:spMkLst>
        </pc:spChg>
        <pc:spChg chg="add del mod ord">
          <ac:chgData name="Abels, Patrick" userId="ba666de4-0d21-43a6-8e66-51a18aae1b4a" providerId="ADAL" clId="{133AA99A-5491-4DE5-9695-40E01B78DF6F}" dt="2026-08-22T17:47:51.571" v="6167" actId="478"/>
          <ac:spMkLst>
            <pc:docMk/>
            <pc:sldMk cId="2183579432" sldId="329"/>
            <ac:spMk id="17" creationId="{64279006-609D-70A8-F9C5-98558311697F}"/>
          </ac:spMkLst>
        </pc:spChg>
        <pc:spChg chg="add del mod ord">
          <ac:chgData name="Abels, Patrick" userId="ba666de4-0d21-43a6-8e66-51a18aae1b4a" providerId="ADAL" clId="{133AA99A-5491-4DE5-9695-40E01B78DF6F}" dt="2026-08-22T17:48:49.522" v="6172" actId="478"/>
          <ac:spMkLst>
            <pc:docMk/>
            <pc:sldMk cId="2183579432" sldId="329"/>
            <ac:spMk id="18" creationId="{F60AB988-CA95-A1B0-DC54-BA2BCBF48E62}"/>
          </ac:spMkLst>
        </pc:spChg>
        <pc:picChg chg="add mod">
          <ac:chgData name="Abels, Patrick" userId="ba666de4-0d21-43a6-8e66-51a18aae1b4a" providerId="ADAL" clId="{133AA99A-5491-4DE5-9695-40E01B78DF6F}" dt="2026-08-22T17:43:27.363" v="6043" actId="14100"/>
          <ac:picMkLst>
            <pc:docMk/>
            <pc:sldMk cId="2183579432" sldId="329"/>
            <ac:picMk id="5" creationId="{63A32C52-43C3-FA6F-DF5F-8C182C669C68}"/>
          </ac:picMkLst>
        </pc:picChg>
      </pc:sldChg>
      <pc:sldChg chg="addSp modSp new mod">
        <pc:chgData name="Abels, Patrick" userId="ba666de4-0d21-43a6-8e66-51a18aae1b4a" providerId="ADAL" clId="{133AA99A-5491-4DE5-9695-40E01B78DF6F}" dt="2026-08-22T18:07:52.510" v="6627" actId="20577"/>
        <pc:sldMkLst>
          <pc:docMk/>
          <pc:sldMk cId="1080760603" sldId="330"/>
        </pc:sldMkLst>
        <pc:spChg chg="mod">
          <ac:chgData name="Abels, Patrick" userId="ba666de4-0d21-43a6-8e66-51a18aae1b4a" providerId="ADAL" clId="{133AA99A-5491-4DE5-9695-40E01B78DF6F}" dt="2026-08-22T18:07:52.510" v="6627" actId="20577"/>
          <ac:spMkLst>
            <pc:docMk/>
            <pc:sldMk cId="1080760603" sldId="330"/>
            <ac:spMk id="3" creationId="{2C4D88D0-7DA0-B5EA-B589-B6818C64F4B4}"/>
          </ac:spMkLst>
        </pc:spChg>
        <pc:picChg chg="add mod">
          <ac:chgData name="Abels, Patrick" userId="ba666de4-0d21-43a6-8e66-51a18aae1b4a" providerId="ADAL" clId="{133AA99A-5491-4DE5-9695-40E01B78DF6F}" dt="2026-08-22T18:07:40.564" v="6619" actId="1076"/>
          <ac:picMkLst>
            <pc:docMk/>
            <pc:sldMk cId="1080760603" sldId="330"/>
            <ac:picMk id="5" creationId="{66FE9D6F-F74A-045F-B5F3-4D595953ACD8}"/>
          </ac:picMkLst>
        </pc:picChg>
        <pc:picChg chg="add mod">
          <ac:chgData name="Abels, Patrick" userId="ba666de4-0d21-43a6-8e66-51a18aae1b4a" providerId="ADAL" clId="{133AA99A-5491-4DE5-9695-40E01B78DF6F}" dt="2026-08-22T18:07:41.372" v="6620" actId="1076"/>
          <ac:picMkLst>
            <pc:docMk/>
            <pc:sldMk cId="1080760603" sldId="330"/>
            <ac:picMk id="7" creationId="{1B09EEEF-6074-3161-80B2-CA08399CA4E6}"/>
          </ac:picMkLst>
        </pc:picChg>
        <pc:picChg chg="add mod">
          <ac:chgData name="Abels, Patrick" userId="ba666de4-0d21-43a6-8e66-51a18aae1b4a" providerId="ADAL" clId="{133AA99A-5491-4DE5-9695-40E01B78DF6F}" dt="2026-08-22T18:07:39.579" v="6618" actId="1076"/>
          <ac:picMkLst>
            <pc:docMk/>
            <pc:sldMk cId="1080760603" sldId="330"/>
            <ac:picMk id="9" creationId="{E88F1FCC-9ED0-EF44-8315-3435D985B711}"/>
          </ac:picMkLst>
        </pc:picChg>
      </pc:sldChg>
      <pc:sldChg chg="addSp modSp add mod">
        <pc:chgData name="Abels, Patrick" userId="ba666de4-0d21-43a6-8e66-51a18aae1b4a" providerId="ADAL" clId="{133AA99A-5491-4DE5-9695-40E01B78DF6F}" dt="2026-08-22T18:06:03.381" v="6600" actId="1076"/>
        <pc:sldMkLst>
          <pc:docMk/>
          <pc:sldMk cId="4262510781" sldId="331"/>
        </pc:sldMkLst>
        <pc:cxnChg chg="add mod">
          <ac:chgData name="Abels, Patrick" userId="ba666de4-0d21-43a6-8e66-51a18aae1b4a" providerId="ADAL" clId="{133AA99A-5491-4DE5-9695-40E01B78DF6F}" dt="2026-08-22T18:06:03.381" v="6600" actId="1076"/>
          <ac:cxnSpMkLst>
            <pc:docMk/>
            <pc:sldMk cId="4262510781" sldId="331"/>
            <ac:cxnSpMk id="4" creationId="{20E6E18A-1A89-EF4F-2C5C-37B5B4B07B63}"/>
          </ac:cxnSpMkLst>
        </pc:cxnChg>
        <pc:cxnChg chg="add mod">
          <ac:chgData name="Abels, Patrick" userId="ba666de4-0d21-43a6-8e66-51a18aae1b4a" providerId="ADAL" clId="{133AA99A-5491-4DE5-9695-40E01B78DF6F}" dt="2026-08-22T18:06:03.381" v="6600" actId="1076"/>
          <ac:cxnSpMkLst>
            <pc:docMk/>
            <pc:sldMk cId="4262510781" sldId="331"/>
            <ac:cxnSpMk id="6" creationId="{02D84071-C8D4-C0CD-86A2-97244783C7BA}"/>
          </ac:cxnSpMkLst>
        </pc:cxnChg>
      </pc:sldChg>
      <pc:sldChg chg="addSp delSp modSp add mod">
        <pc:chgData name="Abels, Patrick" userId="ba666de4-0d21-43a6-8e66-51a18aae1b4a" providerId="ADAL" clId="{133AA99A-5491-4DE5-9695-40E01B78DF6F}" dt="2026-08-22T17:50:00.665" v="6185" actId="207"/>
        <pc:sldMkLst>
          <pc:docMk/>
          <pc:sldMk cId="342343699" sldId="332"/>
        </pc:sldMkLst>
        <pc:spChg chg="mod">
          <ac:chgData name="Abels, Patrick" userId="ba666de4-0d21-43a6-8e66-51a18aae1b4a" providerId="ADAL" clId="{133AA99A-5491-4DE5-9695-40E01B78DF6F}" dt="2026-08-22T17:49:53.150" v="6183" actId="20577"/>
          <ac:spMkLst>
            <pc:docMk/>
            <pc:sldMk cId="342343699" sldId="332"/>
            <ac:spMk id="2" creationId="{6F800027-ECCF-92EB-0C2F-5B69A527758C}"/>
          </ac:spMkLst>
        </pc:spChg>
        <pc:spChg chg="del">
          <ac:chgData name="Abels, Patrick" userId="ba666de4-0d21-43a6-8e66-51a18aae1b4a" providerId="ADAL" clId="{133AA99A-5491-4DE5-9695-40E01B78DF6F}" dt="2026-08-22T17:49:38.371" v="6179" actId="478"/>
          <ac:spMkLst>
            <pc:docMk/>
            <pc:sldMk cId="342343699" sldId="332"/>
            <ac:spMk id="7" creationId="{C6F3EACA-174F-B3F9-DA22-964E68F43CE6}"/>
          </ac:spMkLst>
        </pc:spChg>
        <pc:spChg chg="mod">
          <ac:chgData name="Abels, Patrick" userId="ba666de4-0d21-43a6-8e66-51a18aae1b4a" providerId="ADAL" clId="{133AA99A-5491-4DE5-9695-40E01B78DF6F}" dt="2026-08-22T17:50:00.665" v="6185" actId="207"/>
          <ac:spMkLst>
            <pc:docMk/>
            <pc:sldMk cId="342343699" sldId="332"/>
            <ac:spMk id="11" creationId="{D9113CC2-55A3-3C2C-E6A7-41B434ED50A0}"/>
          </ac:spMkLst>
        </pc:spChg>
        <pc:spChg chg="mod">
          <ac:chgData name="Abels, Patrick" userId="ba666de4-0d21-43a6-8e66-51a18aae1b4a" providerId="ADAL" clId="{133AA99A-5491-4DE5-9695-40E01B78DF6F}" dt="2026-08-22T17:50:00.665" v="6185" actId="207"/>
          <ac:spMkLst>
            <pc:docMk/>
            <pc:sldMk cId="342343699" sldId="332"/>
            <ac:spMk id="12" creationId="{F49C4717-81BF-71AB-76C1-09158F8CD840}"/>
          </ac:spMkLst>
        </pc:spChg>
        <pc:spChg chg="mod">
          <ac:chgData name="Abels, Patrick" userId="ba666de4-0d21-43a6-8e66-51a18aae1b4a" providerId="ADAL" clId="{133AA99A-5491-4DE5-9695-40E01B78DF6F}" dt="2026-08-22T17:50:00.665" v="6185" actId="207"/>
          <ac:spMkLst>
            <pc:docMk/>
            <pc:sldMk cId="342343699" sldId="332"/>
            <ac:spMk id="13" creationId="{B634D4A7-D682-A3F8-A802-6C0ECABBE583}"/>
          </ac:spMkLst>
        </pc:spChg>
        <pc:spChg chg="del">
          <ac:chgData name="Abels, Patrick" userId="ba666de4-0d21-43a6-8e66-51a18aae1b4a" providerId="ADAL" clId="{133AA99A-5491-4DE5-9695-40E01B78DF6F}" dt="2026-08-22T17:49:55.522" v="6184" actId="478"/>
          <ac:spMkLst>
            <pc:docMk/>
            <pc:sldMk cId="342343699" sldId="332"/>
            <ac:spMk id="16" creationId="{33D85418-FEBD-896D-C860-943E071DAB37}"/>
          </ac:spMkLst>
        </pc:spChg>
        <pc:spChg chg="del">
          <ac:chgData name="Abels, Patrick" userId="ba666de4-0d21-43a6-8e66-51a18aae1b4a" providerId="ADAL" clId="{133AA99A-5491-4DE5-9695-40E01B78DF6F}" dt="2026-08-22T17:49:55.522" v="6184" actId="478"/>
          <ac:spMkLst>
            <pc:docMk/>
            <pc:sldMk cId="342343699" sldId="332"/>
            <ac:spMk id="18" creationId="{D9FAF7F8-C871-65D0-D592-B6276904CE54}"/>
          </ac:spMkLst>
        </pc:spChg>
        <pc:picChg chg="add del">
          <ac:chgData name="Abels, Patrick" userId="ba666de4-0d21-43a6-8e66-51a18aae1b4a" providerId="ADAL" clId="{133AA99A-5491-4DE5-9695-40E01B78DF6F}" dt="2026-08-22T17:49:36.191" v="6178" actId="478"/>
          <ac:picMkLst>
            <pc:docMk/>
            <pc:sldMk cId="342343699" sldId="332"/>
            <ac:picMk id="5" creationId="{4B178650-CE05-4DCE-5C51-DFB80B223198}"/>
          </ac:picMkLst>
        </pc:picChg>
      </pc:sldChg>
      <pc:sldChg chg="delSp modSp add mod">
        <pc:chgData name="Abels, Patrick" userId="ba666de4-0d21-43a6-8e66-51a18aae1b4a" providerId="ADAL" clId="{133AA99A-5491-4DE5-9695-40E01B78DF6F}" dt="2026-08-22T17:50:15.600" v="6188" actId="207"/>
        <pc:sldMkLst>
          <pc:docMk/>
          <pc:sldMk cId="1901202730" sldId="333"/>
        </pc:sldMkLst>
        <pc:spChg chg="mod">
          <ac:chgData name="Abels, Patrick" userId="ba666de4-0d21-43a6-8e66-51a18aae1b4a" providerId="ADAL" clId="{133AA99A-5491-4DE5-9695-40E01B78DF6F}" dt="2026-08-22T17:50:08.829" v="6186" actId="207"/>
          <ac:spMkLst>
            <pc:docMk/>
            <pc:sldMk cId="1901202730" sldId="333"/>
            <ac:spMk id="2" creationId="{3C6F9B5F-9D6D-B923-732F-8333F11B4090}"/>
          </ac:spMkLst>
        </pc:spChg>
        <pc:spChg chg="del">
          <ac:chgData name="Abels, Patrick" userId="ba666de4-0d21-43a6-8e66-51a18aae1b4a" providerId="ADAL" clId="{133AA99A-5491-4DE5-9695-40E01B78DF6F}" dt="2026-08-22T17:49:41.732" v="6180" actId="478"/>
          <ac:spMkLst>
            <pc:docMk/>
            <pc:sldMk cId="1901202730" sldId="333"/>
            <ac:spMk id="7" creationId="{AF88FFB5-6EE6-34FD-17B7-D84AAFCE74E4}"/>
          </ac:spMkLst>
        </pc:spChg>
        <pc:spChg chg="mod">
          <ac:chgData name="Abels, Patrick" userId="ba666de4-0d21-43a6-8e66-51a18aae1b4a" providerId="ADAL" clId="{133AA99A-5491-4DE5-9695-40E01B78DF6F}" dt="2026-08-22T17:50:15.600" v="6188" actId="207"/>
          <ac:spMkLst>
            <pc:docMk/>
            <pc:sldMk cId="1901202730" sldId="333"/>
            <ac:spMk id="13" creationId="{425AA06E-5BCD-5C86-7A19-5650298989EA}"/>
          </ac:spMkLst>
        </pc:spChg>
        <pc:spChg chg="del">
          <ac:chgData name="Abels, Patrick" userId="ba666de4-0d21-43a6-8e66-51a18aae1b4a" providerId="ADAL" clId="{133AA99A-5491-4DE5-9695-40E01B78DF6F}" dt="2026-08-22T17:50:10.963" v="6187" actId="478"/>
          <ac:spMkLst>
            <pc:docMk/>
            <pc:sldMk cId="1901202730" sldId="333"/>
            <ac:spMk id="18" creationId="{294D1226-C3AE-6789-0E38-B0FE37921895}"/>
          </ac:spMkLst>
        </pc:spChg>
      </pc:sldChg>
      <pc:sldChg chg="addSp delSp modSp add mod">
        <pc:chgData name="Abels, Patrick" userId="ba666de4-0d21-43a6-8e66-51a18aae1b4a" providerId="ADAL" clId="{133AA99A-5491-4DE5-9695-40E01B78DF6F}" dt="2026-08-22T17:55:04.059" v="6221" actId="1076"/>
        <pc:sldMkLst>
          <pc:docMk/>
          <pc:sldMk cId="2687259360" sldId="334"/>
        </pc:sldMkLst>
        <pc:picChg chg="del">
          <ac:chgData name="Abels, Patrick" userId="ba666de4-0d21-43a6-8e66-51a18aae1b4a" providerId="ADAL" clId="{133AA99A-5491-4DE5-9695-40E01B78DF6F}" dt="2026-08-22T17:54:36.787" v="6209" actId="478"/>
          <ac:picMkLst>
            <pc:docMk/>
            <pc:sldMk cId="2687259360" sldId="334"/>
            <ac:picMk id="4" creationId="{BEBC4BDC-2CB9-4B70-19DD-E59D69269F86}"/>
          </ac:picMkLst>
        </pc:picChg>
        <pc:picChg chg="add del">
          <ac:chgData name="Abels, Patrick" userId="ba666de4-0d21-43a6-8e66-51a18aae1b4a" providerId="ADAL" clId="{133AA99A-5491-4DE5-9695-40E01B78DF6F}" dt="2026-08-22T17:54:39.578" v="6211" actId="478"/>
          <ac:picMkLst>
            <pc:docMk/>
            <pc:sldMk cId="2687259360" sldId="334"/>
            <ac:picMk id="5" creationId="{DBD88A38-A5FF-BC9D-212A-02ED00BF3FFA}"/>
          </ac:picMkLst>
        </pc:picChg>
        <pc:picChg chg="del">
          <ac:chgData name="Abels, Patrick" userId="ba666de4-0d21-43a6-8e66-51a18aae1b4a" providerId="ADAL" clId="{133AA99A-5491-4DE5-9695-40E01B78DF6F}" dt="2026-08-22T17:54:36.402" v="6208" actId="478"/>
          <ac:picMkLst>
            <pc:docMk/>
            <pc:sldMk cId="2687259360" sldId="334"/>
            <ac:picMk id="6" creationId="{D59AB76A-31EE-B6A5-798E-BC71E2F1FC24}"/>
          </ac:picMkLst>
        </pc:picChg>
        <pc:picChg chg="add mod modCrop">
          <ac:chgData name="Abels, Patrick" userId="ba666de4-0d21-43a6-8e66-51a18aae1b4a" providerId="ADAL" clId="{133AA99A-5491-4DE5-9695-40E01B78DF6F}" dt="2026-08-22T17:55:04.059" v="6221" actId="1076"/>
          <ac:picMkLst>
            <pc:docMk/>
            <pc:sldMk cId="2687259360" sldId="334"/>
            <ac:picMk id="8" creationId="{18C17E2E-98B7-E8CF-5AD9-0CA0D8A7DB5A}"/>
          </ac:picMkLst>
        </pc:picChg>
      </pc:sldChg>
      <pc:sldChg chg="add del replId">
        <pc:chgData name="Abels, Patrick" userId="ba666de4-0d21-43a6-8e66-51a18aae1b4a" providerId="ADAL" clId="{133AA99A-5491-4DE5-9695-40E01B78DF6F}" dt="2026-08-22T17:54:30.063" v="6204" actId="47"/>
        <pc:sldMkLst>
          <pc:docMk/>
          <pc:sldMk cId="3512574714" sldId="335"/>
        </pc:sldMkLst>
      </pc:sldChg>
      <pc:sldChg chg="add del replId">
        <pc:chgData name="Abels, Patrick" userId="ba666de4-0d21-43a6-8e66-51a18aae1b4a" providerId="ADAL" clId="{133AA99A-5491-4DE5-9695-40E01B78DF6F}" dt="2026-08-22T17:54:30.063" v="6204" actId="47"/>
        <pc:sldMkLst>
          <pc:docMk/>
          <pc:sldMk cId="1207981354" sldId="336"/>
        </pc:sldMkLst>
      </pc:sldChg>
      <pc:sldChg chg="add del replId">
        <pc:chgData name="Abels, Patrick" userId="ba666de4-0d21-43a6-8e66-51a18aae1b4a" providerId="ADAL" clId="{133AA99A-5491-4DE5-9695-40E01B78DF6F}" dt="2026-08-22T17:54:30.063" v="6204" actId="47"/>
        <pc:sldMkLst>
          <pc:docMk/>
          <pc:sldMk cId="545857289" sldId="337"/>
        </pc:sldMkLst>
      </pc:sldChg>
      <pc:sldChg chg="addSp delSp modSp add mod replId">
        <pc:chgData name="Abels, Patrick" userId="ba666de4-0d21-43a6-8e66-51a18aae1b4a" providerId="ADAL" clId="{133AA99A-5491-4DE5-9695-40E01B78DF6F}" dt="2026-08-22T18:05:58.843" v="6598" actId="1076"/>
        <pc:sldMkLst>
          <pc:docMk/>
          <pc:sldMk cId="354972548" sldId="338"/>
        </pc:sldMkLst>
        <pc:spChg chg="mod">
          <ac:chgData name="Abels, Patrick" userId="ba666de4-0d21-43a6-8e66-51a18aae1b4a" providerId="ADAL" clId="{133AA99A-5491-4DE5-9695-40E01B78DF6F}" dt="2026-08-22T17:56:38.140" v="6319" actId="20577"/>
          <ac:spMkLst>
            <pc:docMk/>
            <pc:sldMk cId="354972548" sldId="338"/>
            <ac:spMk id="2" creationId="{B2C88F3B-753D-7D3B-126D-D30C3653B367}"/>
          </ac:spMkLst>
        </pc:spChg>
        <pc:spChg chg="mod">
          <ac:chgData name="Abels, Patrick" userId="ba666de4-0d21-43a6-8e66-51a18aae1b4a" providerId="ADAL" clId="{133AA99A-5491-4DE5-9695-40E01B78DF6F}" dt="2026-08-22T17:56:33.283" v="6317" actId="20577"/>
          <ac:spMkLst>
            <pc:docMk/>
            <pc:sldMk cId="354972548" sldId="338"/>
            <ac:spMk id="3" creationId="{87E68D26-B668-F384-563C-DD44FE46DD85}"/>
          </ac:spMkLst>
        </pc:spChg>
        <pc:spChg chg="del mod">
          <ac:chgData name="Abels, Patrick" userId="ba666de4-0d21-43a6-8e66-51a18aae1b4a" providerId="ADAL" clId="{133AA99A-5491-4DE5-9695-40E01B78DF6F}" dt="2026-08-22T18:05:30.923" v="6587" actId="478"/>
          <ac:spMkLst>
            <pc:docMk/>
            <pc:sldMk cId="354972548" sldId="338"/>
            <ac:spMk id="7" creationId="{1309EB8A-5255-4726-4614-7205927CFA9A}"/>
          </ac:spMkLst>
        </pc:spChg>
        <pc:spChg chg="mod">
          <ac:chgData name="Abels, Patrick" userId="ba666de4-0d21-43a6-8e66-51a18aae1b4a" providerId="ADAL" clId="{133AA99A-5491-4DE5-9695-40E01B78DF6F}" dt="2026-08-22T18:03:51.685" v="6450" actId="6549"/>
          <ac:spMkLst>
            <pc:docMk/>
            <pc:sldMk cId="354972548" sldId="338"/>
            <ac:spMk id="9" creationId="{795E119C-689A-82BA-8335-10799F8DA928}"/>
          </ac:spMkLst>
        </pc:spChg>
        <pc:spChg chg="mod">
          <ac:chgData name="Abels, Patrick" userId="ba666de4-0d21-43a6-8e66-51a18aae1b4a" providerId="ADAL" clId="{133AA99A-5491-4DE5-9695-40E01B78DF6F}" dt="2026-08-22T18:04:09.869" v="6458" actId="6549"/>
          <ac:spMkLst>
            <pc:docMk/>
            <pc:sldMk cId="354972548" sldId="338"/>
            <ac:spMk id="10" creationId="{8246A7B1-D6E5-0749-C53C-424DB6C3D445}"/>
          </ac:spMkLst>
        </pc:spChg>
        <pc:spChg chg="mod">
          <ac:chgData name="Abels, Patrick" userId="ba666de4-0d21-43a6-8e66-51a18aae1b4a" providerId="ADAL" clId="{133AA99A-5491-4DE5-9695-40E01B78DF6F}" dt="2026-08-22T18:04:56.374" v="6509" actId="1037"/>
          <ac:spMkLst>
            <pc:docMk/>
            <pc:sldMk cId="354972548" sldId="338"/>
            <ac:spMk id="11" creationId="{862190EC-2B2B-F7CE-3DAA-B49C3BEBB78F}"/>
          </ac:spMkLst>
        </pc:spChg>
        <pc:spChg chg="mod">
          <ac:chgData name="Abels, Patrick" userId="ba666de4-0d21-43a6-8e66-51a18aae1b4a" providerId="ADAL" clId="{133AA99A-5491-4DE5-9695-40E01B78DF6F}" dt="2026-08-22T18:04:54.491" v="6500" actId="1037"/>
          <ac:spMkLst>
            <pc:docMk/>
            <pc:sldMk cId="354972548" sldId="338"/>
            <ac:spMk id="12" creationId="{7DD015F0-321C-F7F9-6012-6AB8A2C775C5}"/>
          </ac:spMkLst>
        </pc:spChg>
        <pc:spChg chg="mod">
          <ac:chgData name="Abels, Patrick" userId="ba666de4-0d21-43a6-8e66-51a18aae1b4a" providerId="ADAL" clId="{133AA99A-5491-4DE5-9695-40E01B78DF6F}" dt="2026-08-22T18:04:47.909" v="6484" actId="6549"/>
          <ac:spMkLst>
            <pc:docMk/>
            <pc:sldMk cId="354972548" sldId="338"/>
            <ac:spMk id="13" creationId="{C51FEFDB-A93F-8162-3A7C-35E18F53B465}"/>
          </ac:spMkLst>
        </pc:spChg>
        <pc:picChg chg="del">
          <ac:chgData name="Abels, Patrick" userId="ba666de4-0d21-43a6-8e66-51a18aae1b4a" providerId="ADAL" clId="{133AA99A-5491-4DE5-9695-40E01B78DF6F}" dt="2026-08-22T18:00:59.698" v="6443" actId="478"/>
          <ac:picMkLst>
            <pc:docMk/>
            <pc:sldMk cId="354972548" sldId="338"/>
            <ac:picMk id="5" creationId="{69FC12DE-65B9-5A74-836B-D97CFB0C1778}"/>
          </ac:picMkLst>
        </pc:picChg>
        <pc:picChg chg="add mod">
          <ac:chgData name="Abels, Patrick" userId="ba666de4-0d21-43a6-8e66-51a18aae1b4a" providerId="ADAL" clId="{133AA99A-5491-4DE5-9695-40E01B78DF6F}" dt="2026-08-22T18:05:12.188" v="6513" actId="14100"/>
          <ac:picMkLst>
            <pc:docMk/>
            <pc:sldMk cId="354972548" sldId="338"/>
            <ac:picMk id="6" creationId="{5D66D979-5F8B-4758-D31F-4AF4EFE991BE}"/>
          </ac:picMkLst>
        </pc:picChg>
        <pc:cxnChg chg="add mod">
          <ac:chgData name="Abels, Patrick" userId="ba666de4-0d21-43a6-8e66-51a18aae1b4a" providerId="ADAL" clId="{133AA99A-5491-4DE5-9695-40E01B78DF6F}" dt="2026-08-22T18:05:58.843" v="6598" actId="1076"/>
          <ac:cxnSpMkLst>
            <pc:docMk/>
            <pc:sldMk cId="354972548" sldId="338"/>
            <ac:cxnSpMk id="19" creationId="{60AB9326-EFE7-B48A-5529-35570AA979EF}"/>
          </ac:cxnSpMkLst>
        </pc:cxnChg>
        <pc:cxnChg chg="add mod">
          <ac:chgData name="Abels, Patrick" userId="ba666de4-0d21-43a6-8e66-51a18aae1b4a" providerId="ADAL" clId="{133AA99A-5491-4DE5-9695-40E01B78DF6F}" dt="2026-08-22T18:05:58.843" v="6598" actId="1076"/>
          <ac:cxnSpMkLst>
            <pc:docMk/>
            <pc:sldMk cId="354972548" sldId="338"/>
            <ac:cxnSpMk id="20" creationId="{36F7FFC3-8C9D-EDEA-CC5C-5B7A0910C12F}"/>
          </ac:cxnSpMkLst>
        </pc:cxnChg>
      </pc:sldChg>
      <pc:sldChg chg="addSp delSp modSp add mod replId">
        <pc:chgData name="Abels, Patrick" userId="ba666de4-0d21-43a6-8e66-51a18aae1b4a" providerId="ADAL" clId="{133AA99A-5491-4DE5-9695-40E01B78DF6F}" dt="2026-08-22T18:08:57.892" v="6642" actId="1076"/>
        <pc:sldMkLst>
          <pc:docMk/>
          <pc:sldMk cId="2031766527" sldId="339"/>
        </pc:sldMkLst>
        <pc:spChg chg="mod">
          <ac:chgData name="Abels, Patrick" userId="ba666de4-0d21-43a6-8e66-51a18aae1b4a" providerId="ADAL" clId="{133AA99A-5491-4DE5-9695-40E01B78DF6F}" dt="2026-08-22T18:06:19.827" v="6604" actId="6549"/>
          <ac:spMkLst>
            <pc:docMk/>
            <pc:sldMk cId="2031766527" sldId="339"/>
            <ac:spMk id="3" creationId="{E7214979-C7AA-E337-5EE8-B0A9375449B1}"/>
          </ac:spMkLst>
        </pc:spChg>
        <pc:spChg chg="mod ord">
          <ac:chgData name="Abels, Patrick" userId="ba666de4-0d21-43a6-8e66-51a18aae1b4a" providerId="ADAL" clId="{133AA99A-5491-4DE5-9695-40E01B78DF6F}" dt="2026-08-22T18:08:46.299" v="6638" actId="1076"/>
          <ac:spMkLst>
            <pc:docMk/>
            <pc:sldMk cId="2031766527" sldId="339"/>
            <ac:spMk id="5" creationId="{AF0E6D21-2C3F-6279-DF52-0521FA436DE8}"/>
          </ac:spMkLst>
        </pc:spChg>
        <pc:spChg chg="mod ord">
          <ac:chgData name="Abels, Patrick" userId="ba666de4-0d21-43a6-8e66-51a18aae1b4a" providerId="ADAL" clId="{133AA99A-5491-4DE5-9695-40E01B78DF6F}" dt="2026-08-22T18:08:50.650" v="6639" actId="1076"/>
          <ac:spMkLst>
            <pc:docMk/>
            <pc:sldMk cId="2031766527" sldId="339"/>
            <ac:spMk id="7" creationId="{676BE77B-C2DC-90D2-B9CA-7D1F41E6ECE4}"/>
          </ac:spMkLst>
        </pc:spChg>
        <pc:spChg chg="mod ord">
          <ac:chgData name="Abels, Patrick" userId="ba666de4-0d21-43a6-8e66-51a18aae1b4a" providerId="ADAL" clId="{133AA99A-5491-4DE5-9695-40E01B78DF6F}" dt="2026-08-22T18:08:52.988" v="6640" actId="1076"/>
          <ac:spMkLst>
            <pc:docMk/>
            <pc:sldMk cId="2031766527" sldId="339"/>
            <ac:spMk id="9" creationId="{0F252B96-251D-0C80-ED2F-96F1823C8729}"/>
          </ac:spMkLst>
        </pc:spChg>
        <pc:spChg chg="add mod">
          <ac:chgData name="Abels, Patrick" userId="ba666de4-0d21-43a6-8e66-51a18aae1b4a" providerId="ADAL" clId="{133AA99A-5491-4DE5-9695-40E01B78DF6F}" dt="2026-08-22T18:08:57.892" v="6642" actId="1076"/>
          <ac:spMkLst>
            <pc:docMk/>
            <pc:sldMk cId="2031766527" sldId="339"/>
            <ac:spMk id="15" creationId="{1FF1B4A8-158F-163B-A94F-70C05BEE0FDF}"/>
          </ac:spMkLst>
        </pc:spChg>
        <pc:picChg chg="del">
          <ac:chgData name="Abels, Patrick" userId="ba666de4-0d21-43a6-8e66-51a18aae1b4a" providerId="ADAL" clId="{133AA99A-5491-4DE5-9695-40E01B78DF6F}" dt="2026-08-22T18:06:13.818" v="6601" actId="478"/>
          <ac:picMkLst>
            <pc:docMk/>
            <pc:sldMk cId="2031766527" sldId="339"/>
            <ac:picMk id="6" creationId="{330C9CA7-F9CE-583F-C71E-AF7EE9C373B1}"/>
          </ac:picMkLst>
        </pc:picChg>
        <pc:picChg chg="add mod">
          <ac:chgData name="Abels, Patrick" userId="ba666de4-0d21-43a6-8e66-51a18aae1b4a" providerId="ADAL" clId="{133AA99A-5491-4DE5-9695-40E01B78DF6F}" dt="2026-08-22T18:08:37.572" v="6634" actId="1076"/>
          <ac:picMkLst>
            <pc:docMk/>
            <pc:sldMk cId="2031766527" sldId="339"/>
            <ac:picMk id="8" creationId="{CB09E76E-0925-EBA0-93D7-46207324D09D}"/>
          </ac:picMkLst>
        </pc:picChg>
        <pc:picChg chg="del">
          <ac:chgData name="Abels, Patrick" userId="ba666de4-0d21-43a6-8e66-51a18aae1b4a" providerId="ADAL" clId="{133AA99A-5491-4DE5-9695-40E01B78DF6F}" dt="2026-08-22T18:06:14.251" v="6602" actId="478"/>
          <ac:picMkLst>
            <pc:docMk/>
            <pc:sldMk cId="2031766527" sldId="339"/>
            <ac:picMk id="10" creationId="{6C4852F4-B2AC-882A-8D53-AE518B22AAAF}"/>
          </ac:picMkLst>
        </pc:picChg>
        <pc:picChg chg="add mod">
          <ac:chgData name="Abels, Patrick" userId="ba666de4-0d21-43a6-8e66-51a18aae1b4a" providerId="ADAL" clId="{133AA99A-5491-4DE5-9695-40E01B78DF6F}" dt="2026-08-22T18:08:39.027" v="6635" actId="1076"/>
          <ac:picMkLst>
            <pc:docMk/>
            <pc:sldMk cId="2031766527" sldId="339"/>
            <ac:picMk id="12" creationId="{8EF24F8E-1163-A658-3A93-682AE790D4F5}"/>
          </ac:picMkLst>
        </pc:picChg>
        <pc:picChg chg="add mod">
          <ac:chgData name="Abels, Patrick" userId="ba666de4-0d21-43a6-8e66-51a18aae1b4a" providerId="ADAL" clId="{133AA99A-5491-4DE5-9695-40E01B78DF6F}" dt="2026-08-22T18:08:40.531" v="6636" actId="1076"/>
          <ac:picMkLst>
            <pc:docMk/>
            <pc:sldMk cId="2031766527" sldId="339"/>
            <ac:picMk id="14" creationId="{DF4AD15D-04C5-67CB-402C-9C183562CDA5}"/>
          </ac:picMkLst>
        </pc:picChg>
      </pc:sldChg>
      <pc:sldChg chg="addSp delSp modSp add mod replId">
        <pc:chgData name="Abels, Patrick" userId="ba666de4-0d21-43a6-8e66-51a18aae1b4a" providerId="ADAL" clId="{133AA99A-5491-4DE5-9695-40E01B78DF6F}" dt="2026-08-22T18:09:56.875" v="6650" actId="1076"/>
        <pc:sldMkLst>
          <pc:docMk/>
          <pc:sldMk cId="3193500107" sldId="340"/>
        </pc:sldMkLst>
        <pc:spChg chg="mod">
          <ac:chgData name="Abels, Patrick" userId="ba666de4-0d21-43a6-8e66-51a18aae1b4a" providerId="ADAL" clId="{133AA99A-5491-4DE5-9695-40E01B78DF6F}" dt="2026-08-22T18:07:58.243" v="6630" actId="20577"/>
          <ac:spMkLst>
            <pc:docMk/>
            <pc:sldMk cId="3193500107" sldId="340"/>
            <ac:spMk id="3" creationId="{09FA181B-001B-30D2-7F4C-E54ECE0AACDE}"/>
          </ac:spMkLst>
        </pc:spChg>
        <pc:picChg chg="add mod">
          <ac:chgData name="Abels, Patrick" userId="ba666de4-0d21-43a6-8e66-51a18aae1b4a" providerId="ADAL" clId="{133AA99A-5491-4DE5-9695-40E01B78DF6F}" dt="2026-08-22T18:09:27.203" v="6644" actId="1076"/>
          <ac:picMkLst>
            <pc:docMk/>
            <pc:sldMk cId="3193500107" sldId="340"/>
            <ac:picMk id="5" creationId="{C74A4CCE-669F-2802-F720-1422432179BE}"/>
          </ac:picMkLst>
        </pc:picChg>
        <pc:picChg chg="add del">
          <ac:chgData name="Abels, Patrick" userId="ba666de4-0d21-43a6-8e66-51a18aae1b4a" providerId="ADAL" clId="{133AA99A-5491-4DE5-9695-40E01B78DF6F}" dt="2026-08-22T18:09:37.802" v="6646" actId="478"/>
          <ac:picMkLst>
            <pc:docMk/>
            <pc:sldMk cId="3193500107" sldId="340"/>
            <ac:picMk id="7" creationId="{923E2AE0-7C4F-57BC-BFD1-406E7DA0AF67}"/>
          </ac:picMkLst>
        </pc:picChg>
        <pc:picChg chg="add mod">
          <ac:chgData name="Abels, Patrick" userId="ba666de4-0d21-43a6-8e66-51a18aae1b4a" providerId="ADAL" clId="{133AA99A-5491-4DE5-9695-40E01B78DF6F}" dt="2026-08-22T18:09:42.595" v="6648" actId="1076"/>
          <ac:picMkLst>
            <pc:docMk/>
            <pc:sldMk cId="3193500107" sldId="340"/>
            <ac:picMk id="9" creationId="{6368724B-2F37-E4A4-9D2D-4E798E330413}"/>
          </ac:picMkLst>
        </pc:picChg>
        <pc:picChg chg="add mod">
          <ac:chgData name="Abels, Patrick" userId="ba666de4-0d21-43a6-8e66-51a18aae1b4a" providerId="ADAL" clId="{133AA99A-5491-4DE5-9695-40E01B78DF6F}" dt="2026-08-22T18:09:56.875" v="6650" actId="1076"/>
          <ac:picMkLst>
            <pc:docMk/>
            <pc:sldMk cId="3193500107" sldId="340"/>
            <ac:picMk id="11" creationId="{91BB68AE-15E7-0103-D0EF-855725DFF4F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2C2D1C7-AB5A-B615-A731-A156F2D638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/>
              <a:t>Fun …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.png"/><Relationship Id="rId5" Type="http://schemas.openxmlformats.org/officeDocument/2006/relationships/image" Target="../media/image18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2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png"/><Relationship Id="rId5" Type="http://schemas.openxmlformats.org/officeDocument/2006/relationships/image" Target="../media/image12.png"/><Relationship Id="rId4" Type="http://schemas.openxmlformats.org/officeDocument/2006/relationships/image" Target="../media/image23.pn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/>
              <a:t> 8 </a:t>
            </a:r>
            <a:r>
              <a:rPr lang="en-GB" dirty="0"/>
              <a:t>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CB463C6-1ABE-1DC4-BD64-3BF6B1B289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2E349C-8DDF-61D9-9C2A-F4983768D6A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Fun170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9C14A8-0019-693B-3EEA-8C00267FDC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023" y="2134183"/>
            <a:ext cx="9831172" cy="6573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AA6C82-9112-2142-3C08-C2FEB041E3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7023" y="2970757"/>
            <a:ext cx="9164329" cy="253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1472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8691E-D04E-B536-848F-6AC4555BA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D7088AF-71EC-E68B-A379-7C4BC49FE2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8C17E2E-98B7-E8CF-5AD9-0CA0D8A7DB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44" r="1309"/>
          <a:stretch>
            <a:fillRect/>
          </a:stretch>
        </p:blipFill>
        <p:spPr>
          <a:xfrm>
            <a:off x="138112" y="2138681"/>
            <a:ext cx="11982474" cy="915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259360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097E13-C9DD-63A8-BB2D-F8550182B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id="{78F4BE17-723E-4525-187A-332A7273F1E6}"/>
              </a:ext>
            </a:extLst>
          </p:cNvPr>
          <p:cNvSpPr/>
          <p:nvPr/>
        </p:nvSpPr>
        <p:spPr>
          <a:xfrm>
            <a:off x="563448" y="3002353"/>
            <a:ext cx="468000" cy="46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0324C96-3541-E0C8-07B7-1E039CED3C07}"/>
              </a:ext>
            </a:extLst>
          </p:cNvPr>
          <p:cNvSpPr/>
          <p:nvPr/>
        </p:nvSpPr>
        <p:spPr>
          <a:xfrm>
            <a:off x="563448" y="4046510"/>
            <a:ext cx="468000" cy="46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8805BDC-0115-939D-4BB8-2750AABA1F35}"/>
              </a:ext>
            </a:extLst>
          </p:cNvPr>
          <p:cNvSpPr/>
          <p:nvPr/>
        </p:nvSpPr>
        <p:spPr>
          <a:xfrm>
            <a:off x="563448" y="6134823"/>
            <a:ext cx="468000" cy="46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A49DF44-FB38-48B7-02F5-21291D214D35}"/>
              </a:ext>
            </a:extLst>
          </p:cNvPr>
          <p:cNvSpPr/>
          <p:nvPr/>
        </p:nvSpPr>
        <p:spPr>
          <a:xfrm>
            <a:off x="563448" y="1958196"/>
            <a:ext cx="468000" cy="46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B2C88F3B-753D-7D3B-126D-D30C3653B367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589328" y="1562172"/>
                <a:ext cx="10983548" cy="4288141"/>
              </a:xfrm>
            </p:spPr>
            <p:txBody>
              <a:bodyPr/>
              <a:lstStyle/>
              <a:p>
                <a:pPr marL="457200" indent="-457200">
                  <a:lnSpc>
                    <a:spcPct val="250000"/>
                  </a:lnSpc>
                  <a:buAutoNum type="arabicPeriod"/>
                </a:pPr>
                <a:r>
                  <a:rPr lang="de-DE" dirty="0"/>
                  <a:t>Funktionsgleichung aufstellen</a:t>
                </a:r>
              </a:p>
              <a:p>
                <a:pPr marL="457200" indent="-457200">
                  <a:lnSpc>
                    <a:spcPct val="250000"/>
                  </a:lnSpc>
                  <a:buAutoNum type="arabicPeriod"/>
                </a:pPr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b="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de-DE" dirty="0"/>
                  <a:t> einsetzen</a:t>
                </a:r>
              </a:p>
              <a:p>
                <a:pPr marL="457200" indent="-457200">
                  <a:lnSpc>
                    <a:spcPct val="250000"/>
                  </a:lnSpc>
                  <a:buAutoNum type="arabicPeriod"/>
                </a:pPr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de-DE" dirty="0"/>
                  <a:t> berechnen</a:t>
                </a:r>
              </a:p>
              <a:p>
                <a:pPr marL="457200" indent="-457200">
                  <a:lnSpc>
                    <a:spcPct val="250000"/>
                  </a:lnSpc>
                  <a:buAutoNum type="arabicPeriod"/>
                </a:pPr>
                <a:endParaRPr lang="de-DE" dirty="0"/>
              </a:p>
              <a:p>
                <a:pPr marL="457200" indent="-457200">
                  <a:lnSpc>
                    <a:spcPct val="250000"/>
                  </a:lnSpc>
                  <a:buAutoNum type="arabicPeriod"/>
                </a:pPr>
                <a:r>
                  <a:rPr lang="de-DE" dirty="0"/>
                  <a:t>Probe</a:t>
                </a:r>
              </a:p>
            </p:txBody>
          </p:sp>
        </mc:Choice>
        <mc:Fallback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B2C88F3B-753D-7D3B-126D-D30C3653B3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589328" y="1562172"/>
                <a:ext cx="10983548" cy="4288141"/>
              </a:xfrm>
              <a:blipFill>
                <a:blip r:embed="rId2"/>
                <a:stretch>
                  <a:fillRect l="-888" b="-2017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87E68D26-B668-F384-563C-DD44FE46DD85}"/>
                  </a:ext>
                </a:extLst>
              </p:cNvPr>
              <p:cNvSpPr>
                <a:spLocks noGrp="1"/>
              </p:cNvSpPr>
              <p:nvPr>
                <p:ph type="body" sz="quarter" idx="12"/>
              </p:nvPr>
            </p:nvSpPr>
            <p:spPr/>
            <p:txBody>
              <a:bodyPr/>
              <a:lstStyle/>
              <a:p>
                <a:r>
                  <a:rPr lang="de-DE" dirty="0"/>
                  <a:t>Punktprobe </a:t>
                </a:r>
                <a14:m>
                  <m:oMath xmlns:m="http://schemas.openxmlformats.org/officeDocument/2006/math">
                    <m:r>
                      <a:rPr lang="de-DE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de-DE" b="1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de-DE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de-DE" dirty="0"/>
              </a:p>
            </p:txBody>
          </p:sp>
        </mc:Choice>
        <mc:Fallback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87E68D26-B668-F384-563C-DD44FE46DD8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2"/>
              </p:nvPr>
            </p:nvSpPr>
            <p:spPr>
              <a:blipFill>
                <a:blip r:embed="rId3"/>
                <a:stretch>
                  <a:fillRect l="-2368" t="-22642" b="-2641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A995C5F2-F6A4-1A8A-AB2E-DE45F7DDD6BF}"/>
              </a:ext>
            </a:extLst>
          </p:cNvPr>
          <p:cNvSpPr txBox="1"/>
          <p:nvPr/>
        </p:nvSpPr>
        <p:spPr>
          <a:xfrm>
            <a:off x="6452561" y="1114280"/>
            <a:ext cx="1462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chemeClr val="bg1"/>
                </a:solidFill>
                <a:latin typeface="Montserrat" pitchFamily="2" charset="0"/>
              </a:rPr>
              <a:t>Beispiel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95E119C-689A-82BA-8335-10799F8DA928}"/>
                  </a:ext>
                </a:extLst>
              </p:cNvPr>
              <p:cNvSpPr txBox="1"/>
              <p:nvPr/>
            </p:nvSpPr>
            <p:spPr>
              <a:xfrm>
                <a:off x="6255488" y="1959433"/>
                <a:ext cx="175381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de-DE" sz="2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de-DE" sz="24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95E119C-689A-82BA-8335-10799F8DA9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5488" y="1959433"/>
                <a:ext cx="1753813" cy="369332"/>
              </a:xfrm>
              <a:prstGeom prst="rect">
                <a:avLst/>
              </a:prstGeom>
              <a:blipFill>
                <a:blip r:embed="rId4"/>
                <a:stretch>
                  <a:fillRect l="-3819" r="-3819" b="-2459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246A7B1-D6E5-0749-C53C-424DB6C3D445}"/>
                  </a:ext>
                </a:extLst>
              </p:cNvPr>
              <p:cNvSpPr txBox="1"/>
              <p:nvPr/>
            </p:nvSpPr>
            <p:spPr>
              <a:xfrm>
                <a:off x="6255488" y="2970066"/>
                <a:ext cx="17469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de-DE" sz="2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24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de-DE" sz="24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246A7B1-D6E5-0749-C53C-424DB6C3D4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5488" y="2970066"/>
                <a:ext cx="1746953" cy="369332"/>
              </a:xfrm>
              <a:prstGeom prst="rect">
                <a:avLst/>
              </a:prstGeom>
              <a:blipFill>
                <a:blip r:embed="rId5"/>
                <a:stretch>
                  <a:fillRect l="-348" r="-4181" b="-819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62190EC-2B2B-F7CE-3DAA-B49C3BEBB78F}"/>
                  </a:ext>
                </a:extLst>
              </p:cNvPr>
              <p:cNvSpPr txBox="1"/>
              <p:nvPr/>
            </p:nvSpPr>
            <p:spPr>
              <a:xfrm>
                <a:off x="6785680" y="4032452"/>
                <a:ext cx="121097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de-DE" sz="2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de-DE" sz="24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62190EC-2B2B-F7CE-3DAA-B49C3BEBB7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5680" y="4032452"/>
                <a:ext cx="1210973" cy="369332"/>
              </a:xfrm>
              <a:prstGeom prst="rect">
                <a:avLst/>
              </a:prstGeom>
              <a:blipFill>
                <a:blip r:embed="rId6"/>
                <a:stretch>
                  <a:fillRect l="-1005" r="-5528" b="-655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DD015F0-321C-F7F9-6012-6AB8A2C775C5}"/>
                  </a:ext>
                </a:extLst>
              </p:cNvPr>
              <p:cNvSpPr txBox="1"/>
              <p:nvPr/>
            </p:nvSpPr>
            <p:spPr>
              <a:xfrm>
                <a:off x="7190137" y="5094838"/>
                <a:ext cx="104105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de-DE" sz="24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DD015F0-321C-F7F9-6012-6AB8A2C775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0137" y="5094838"/>
                <a:ext cx="1041054" cy="369332"/>
              </a:xfrm>
              <a:prstGeom prst="rect">
                <a:avLst/>
              </a:prstGeom>
              <a:blipFill>
                <a:blip r:embed="rId7"/>
                <a:stretch>
                  <a:fillRect l="-3509" r="-7018" b="-666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51FEFDB-A93F-8162-3A7C-35E18F53B465}"/>
                  </a:ext>
                </a:extLst>
              </p:cNvPr>
              <p:cNvSpPr txBox="1"/>
              <p:nvPr/>
            </p:nvSpPr>
            <p:spPr>
              <a:xfrm>
                <a:off x="6255488" y="6134823"/>
                <a:ext cx="30232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de-DE" sz="2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(−2)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de-DE" sz="24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51FEFDB-A93F-8162-3A7C-35E18F53B4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5488" y="6134823"/>
                <a:ext cx="3023264" cy="369332"/>
              </a:xfrm>
              <a:prstGeom prst="rect">
                <a:avLst/>
              </a:prstGeom>
              <a:blipFill>
                <a:blip r:embed="rId8"/>
                <a:stretch>
                  <a:fillRect l="-2016" r="-2218" b="-3442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5D66D979-5F8B-4758-D31F-4AF4EFE991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77931" y="1647923"/>
            <a:ext cx="3379718" cy="3139738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0AB9326-EFE7-B48A-5529-35570AA979EF}"/>
              </a:ext>
            </a:extLst>
          </p:cNvPr>
          <p:cNvCxnSpPr/>
          <p:nvPr/>
        </p:nvCxnSpPr>
        <p:spPr>
          <a:xfrm flipH="1">
            <a:off x="9559326" y="6318313"/>
            <a:ext cx="172528" cy="28451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F7FFC3-8C9D-EDEA-CC5C-5B7A0910C12F}"/>
              </a:ext>
            </a:extLst>
          </p:cNvPr>
          <p:cNvCxnSpPr>
            <a:cxnSpLocks/>
          </p:cNvCxnSpPr>
          <p:nvPr/>
        </p:nvCxnSpPr>
        <p:spPr>
          <a:xfrm>
            <a:off x="9493250" y="6460568"/>
            <a:ext cx="78776" cy="14225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972548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84B49-6DEA-316F-D655-81380FE8E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F95DC6-8219-4D19-E1A3-4D49A7B2A1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214979-C7AA-E337-5EE8-B0A9375449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Fun171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B09E76E-0925-EBA0-93D7-46207324D0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6643" y="1505696"/>
            <a:ext cx="8440328" cy="2152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EF24F8E-1163-A658-3A93-682AE790D4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6643" y="3701676"/>
            <a:ext cx="8164064" cy="13622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F4AD15D-04C5-67CB-402C-9C183562CD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3004" y="5106971"/>
            <a:ext cx="8830907" cy="1581371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AF0E6D21-2C3F-6279-DF52-0521FA436DE8}"/>
              </a:ext>
            </a:extLst>
          </p:cNvPr>
          <p:cNvSpPr/>
          <p:nvPr/>
        </p:nvSpPr>
        <p:spPr>
          <a:xfrm>
            <a:off x="1237232" y="1437956"/>
            <a:ext cx="415356" cy="395108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76BE77B-C2DC-90D2-B9CA-7D1F41E6ECE4}"/>
              </a:ext>
            </a:extLst>
          </p:cNvPr>
          <p:cNvSpPr/>
          <p:nvPr/>
        </p:nvSpPr>
        <p:spPr>
          <a:xfrm>
            <a:off x="1207083" y="3658646"/>
            <a:ext cx="415356" cy="395108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F252B96-251D-0C80-ED2F-96F1823C8729}"/>
              </a:ext>
            </a:extLst>
          </p:cNvPr>
          <p:cNvSpPr/>
          <p:nvPr/>
        </p:nvSpPr>
        <p:spPr>
          <a:xfrm>
            <a:off x="1237232" y="5165656"/>
            <a:ext cx="415356" cy="3951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FF1B4A8-158F-163B-A94F-70C05BEE0FDF}"/>
              </a:ext>
            </a:extLst>
          </p:cNvPr>
          <p:cNvSpPr/>
          <p:nvPr/>
        </p:nvSpPr>
        <p:spPr>
          <a:xfrm>
            <a:off x="1286643" y="2480862"/>
            <a:ext cx="415356" cy="395108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1766527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20A57-93C6-2A8A-B5D3-73BAC9867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01376F-C206-3D6B-ADFF-27A8B5E30D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FA181B-001B-30D2-7F4C-E54ECE0AACD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Fun171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4A4CCE-669F-2802-F720-142243217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125" y="1936875"/>
            <a:ext cx="10088383" cy="16385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368724B-2F37-E4A4-9D2D-4E798E3304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125" y="3872110"/>
            <a:ext cx="9821646" cy="10288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1BB68AE-15E7-0103-D0EF-855725DFF4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125" y="5031663"/>
            <a:ext cx="10564699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50010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602D81-C2C6-BB06-FB03-04DBEBBA7E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4D88D0-7DA0-B5EA-B589-B6818C64F4B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Fun170,172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FE9D6F-F74A-045F-B5F3-4D595953A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122" y="2116261"/>
            <a:ext cx="7142087" cy="13751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B09EEEF-6074-3161-80B2-CA08399CA4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655" y="1914314"/>
            <a:ext cx="2886478" cy="15146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88F1FCC-9ED0-EF44-8315-3435D985B7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887" y="3795932"/>
            <a:ext cx="11613992" cy="2061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76060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46C87A-8EED-4BE7-8092-4E1DA8EFA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5D4454-C8E9-2F5A-E2D6-0B958B9588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160" b="71200"/>
          <a:stretch>
            <a:fillRect/>
          </a:stretch>
        </p:blipFill>
        <p:spPr>
          <a:xfrm>
            <a:off x="770812" y="2727551"/>
            <a:ext cx="10731553" cy="124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0400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5A5A3-68C6-F3DF-27A6-2464D6655B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>
                <a:solidFill>
                  <a:srgbClr val="FFC000"/>
                </a:solidFill>
              </a:rPr>
              <a:t>Nullstellen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219823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066B43E-E860-CC56-7AA3-85280A6246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B4BC1D-C371-4F2C-5251-C5844EFCF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906" y="3861285"/>
            <a:ext cx="4190188" cy="24201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AAD3577-7722-108A-3A8E-A8B9E2B6C7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795" y="784954"/>
            <a:ext cx="10062410" cy="264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61022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>
            <a:extLst>
              <a:ext uri="{FF2B5EF4-FFF2-40B4-BE49-F238E27FC236}">
                <a16:creationId xmlns:a16="http://schemas.microsoft.com/office/drawing/2014/main" id="{A7A220DC-F639-1A72-3751-1D8FB19DCBC0}"/>
              </a:ext>
            </a:extLst>
          </p:cNvPr>
          <p:cNvSpPr/>
          <p:nvPr/>
        </p:nvSpPr>
        <p:spPr>
          <a:xfrm>
            <a:off x="563448" y="1958196"/>
            <a:ext cx="468000" cy="46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8AE51B5E-EA08-77BF-E462-2638121141E5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589328" y="1562172"/>
                <a:ext cx="10983548" cy="4288141"/>
              </a:xfrm>
            </p:spPr>
            <p:txBody>
              <a:bodyPr/>
              <a:lstStyle/>
              <a:p>
                <a:pPr marL="457200" indent="-457200">
                  <a:lnSpc>
                    <a:spcPct val="250000"/>
                  </a:lnSpc>
                  <a:buAutoNum type="arabicPeriod"/>
                </a:pPr>
                <a:r>
                  <a:rPr lang="de-DE" dirty="0"/>
                  <a:t>Funktionsgleichung aufstellen</a:t>
                </a:r>
              </a:p>
              <a:p>
                <a:pPr marL="457200" indent="-457200">
                  <a:lnSpc>
                    <a:spcPct val="250000"/>
                  </a:lnSpc>
                  <a:buAutoNum type="arabicPeriod"/>
                </a:pPr>
                <a:r>
                  <a:rPr lang="de-DE" b="0" dirty="0">
                    <a:solidFill>
                      <a:schemeClr val="bg2">
                        <a:lumMod val="2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de-DE" b="0" i="1" smtClean="0">
                        <a:solidFill>
                          <a:schemeClr val="bg2">
                            <a:lumMod val="2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de-DE" b="0" i="1" smtClean="0">
                        <a:solidFill>
                          <a:schemeClr val="bg2">
                            <a:lumMod val="25000"/>
                          </a:schemeClr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de-DE" dirty="0">
                    <a:solidFill>
                      <a:schemeClr val="bg2">
                        <a:lumMod val="25000"/>
                      </a:schemeClr>
                    </a:solidFill>
                  </a:rPr>
                  <a:t> einsetzen</a:t>
                </a:r>
              </a:p>
              <a:p>
                <a:pPr marL="457200" indent="-457200">
                  <a:lnSpc>
                    <a:spcPct val="250000"/>
                  </a:lnSpc>
                  <a:buAutoNum type="arabicPeriod"/>
                </a:pPr>
                <a:r>
                  <a:rPr lang="de-DE" dirty="0">
                    <a:solidFill>
                      <a:schemeClr val="bg2">
                        <a:lumMod val="2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de-DE" b="0" i="1" smtClean="0">
                        <a:solidFill>
                          <a:schemeClr val="bg2">
                            <a:lumMod val="2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de-DE" dirty="0">
                    <a:solidFill>
                      <a:schemeClr val="bg2">
                        <a:lumMod val="25000"/>
                      </a:schemeClr>
                    </a:solidFill>
                  </a:rPr>
                  <a:t> berechnen</a:t>
                </a:r>
              </a:p>
              <a:p>
                <a:pPr marL="457200" indent="-457200">
                  <a:lnSpc>
                    <a:spcPct val="250000"/>
                  </a:lnSpc>
                  <a:buAutoNum type="arabicPeriod"/>
                </a:pPr>
                <a:endParaRPr lang="de-DE" dirty="0">
                  <a:solidFill>
                    <a:schemeClr val="bg2">
                      <a:lumMod val="25000"/>
                    </a:schemeClr>
                  </a:solidFill>
                </a:endParaRPr>
              </a:p>
              <a:p>
                <a:pPr marL="457200" indent="-457200">
                  <a:lnSpc>
                    <a:spcPct val="250000"/>
                  </a:lnSpc>
                  <a:buAutoNum type="arabicPeriod"/>
                </a:pPr>
                <a:r>
                  <a:rPr lang="de-DE" dirty="0">
                    <a:solidFill>
                      <a:schemeClr val="bg2">
                        <a:lumMod val="25000"/>
                      </a:schemeClr>
                    </a:solidFill>
                  </a:rPr>
                  <a:t>Probe</a:t>
                </a:r>
              </a:p>
            </p:txBody>
          </p:sp>
        </mc:Choice>
        <mc:Fallback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8AE51B5E-EA08-77BF-E462-2638121141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589328" y="1562172"/>
                <a:ext cx="10983548" cy="4288141"/>
              </a:xfrm>
              <a:blipFill>
                <a:blip r:embed="rId2"/>
                <a:stretch>
                  <a:fillRect l="-888" b="-2017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B793C4-81D5-FDF3-B114-34775C3367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Nullstellen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A32C52-43C3-FA6F-DF5F-8C182C669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1571" y="1622828"/>
            <a:ext cx="2761999" cy="201211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5D8471-D0FC-1A39-B950-0E0ADD113750}"/>
              </a:ext>
            </a:extLst>
          </p:cNvPr>
          <p:cNvSpPr txBox="1"/>
          <p:nvPr/>
        </p:nvSpPr>
        <p:spPr>
          <a:xfrm>
            <a:off x="6452561" y="1114280"/>
            <a:ext cx="1462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chemeClr val="bg1"/>
                </a:solidFill>
                <a:latin typeface="Montserrat" pitchFamily="2" charset="0"/>
              </a:rPr>
              <a:t>Beispiel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112C7C5-6F71-FF6F-6DC3-D4008601FD90}"/>
                  </a:ext>
                </a:extLst>
              </p:cNvPr>
              <p:cNvSpPr txBox="1"/>
              <p:nvPr/>
            </p:nvSpPr>
            <p:spPr>
              <a:xfrm>
                <a:off x="6255488" y="1838667"/>
                <a:ext cx="1856406" cy="6924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de-DE" sz="2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</m:oMath>
                  </m:oMathPara>
                </a14:m>
                <a:endParaRPr lang="de-DE" sz="24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112C7C5-6F71-FF6F-6DC3-D4008601FD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5488" y="1838667"/>
                <a:ext cx="1856406" cy="6924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22BCBB5-02D4-7F89-9CF4-50C56B304E77}"/>
                  </a:ext>
                </a:extLst>
              </p:cNvPr>
              <p:cNvSpPr txBox="1"/>
              <p:nvPr/>
            </p:nvSpPr>
            <p:spPr>
              <a:xfrm>
                <a:off x="6255488" y="2823419"/>
                <a:ext cx="1849545" cy="6924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de-DE" sz="24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4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de-DE" sz="24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de-DE" sz="2400" b="0" i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b="0" i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+3=0</m:t>
                      </m:r>
                    </m:oMath>
                  </m:oMathPara>
                </a14:m>
                <a:endParaRPr lang="de-DE" sz="2400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22BCBB5-02D4-7F89-9CF4-50C56B304E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5488" y="2823419"/>
                <a:ext cx="1849545" cy="6924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B691324-0C04-674F-65B3-A9F79E9013E1}"/>
                  </a:ext>
                </a:extLst>
              </p:cNvPr>
              <p:cNvSpPr txBox="1"/>
              <p:nvPr/>
            </p:nvSpPr>
            <p:spPr>
              <a:xfrm>
                <a:off x="6777054" y="3808171"/>
                <a:ext cx="1542795" cy="6924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de-DE" sz="24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4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de-DE" sz="24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de-DE" sz="2400" b="0" i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b="0" i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=−3</m:t>
                      </m:r>
                    </m:oMath>
                  </m:oMathPara>
                </a14:m>
                <a:endParaRPr lang="de-DE" sz="2400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B691324-0C04-674F-65B3-A9F79E9013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7054" y="3808171"/>
                <a:ext cx="1542795" cy="6924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7E805E7-3376-23D4-1889-4D8E200238B8}"/>
                  </a:ext>
                </a:extLst>
              </p:cNvPr>
              <p:cNvSpPr txBox="1"/>
              <p:nvPr/>
            </p:nvSpPr>
            <p:spPr>
              <a:xfrm>
                <a:off x="7277383" y="4792923"/>
                <a:ext cx="1954189" cy="69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b="0" i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sz="24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4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de-DE" sz="24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de-DE" sz="2400" b="0" i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=3,75</m:t>
                      </m:r>
                    </m:oMath>
                  </m:oMathPara>
                </a14:m>
                <a:endParaRPr lang="de-DE" sz="2400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7E805E7-3376-23D4-1889-4D8E200238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7383" y="4792923"/>
                <a:ext cx="1954189" cy="69897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C4CC3E6-2493-6F2A-32E7-B0F9488D567C}"/>
                  </a:ext>
                </a:extLst>
              </p:cNvPr>
              <p:cNvSpPr txBox="1"/>
              <p:nvPr/>
            </p:nvSpPr>
            <p:spPr>
              <a:xfrm>
                <a:off x="6255488" y="5784150"/>
                <a:ext cx="2758769" cy="7013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0=−</m:t>
                      </m:r>
                      <m:f>
                        <m:fPr>
                          <m:ctrlPr>
                            <a:rPr lang="de-DE" sz="24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4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de-DE" sz="24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de-DE" sz="2400" b="0" i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de-DE" sz="24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4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de-DE" sz="24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de-DE" sz="2400" b="0" i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+3=0</m:t>
                      </m:r>
                    </m:oMath>
                  </m:oMathPara>
                </a14:m>
                <a:endParaRPr lang="de-DE" sz="2400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C4CC3E6-2493-6F2A-32E7-B0F9488D56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5488" y="5784150"/>
                <a:ext cx="2758769" cy="70134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357943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F407E-00EA-257B-FEBE-C0E419882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id="{4A260A9D-B384-4912-4F02-521C9C953257}"/>
              </a:ext>
            </a:extLst>
          </p:cNvPr>
          <p:cNvSpPr/>
          <p:nvPr/>
        </p:nvSpPr>
        <p:spPr>
          <a:xfrm>
            <a:off x="563448" y="3002353"/>
            <a:ext cx="468000" cy="46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03BABCB-4F75-6042-85D4-5B4D6610B5C1}"/>
              </a:ext>
            </a:extLst>
          </p:cNvPr>
          <p:cNvSpPr/>
          <p:nvPr/>
        </p:nvSpPr>
        <p:spPr>
          <a:xfrm>
            <a:off x="563448" y="1958196"/>
            <a:ext cx="468000" cy="46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6F800027-ECCF-92EB-0C2F-5B69A527758C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589328" y="1562172"/>
                <a:ext cx="10983548" cy="4288141"/>
              </a:xfrm>
            </p:spPr>
            <p:txBody>
              <a:bodyPr/>
              <a:lstStyle/>
              <a:p>
                <a:pPr marL="457200" indent="-457200">
                  <a:lnSpc>
                    <a:spcPct val="250000"/>
                  </a:lnSpc>
                  <a:buAutoNum type="arabicPeriod"/>
                </a:pPr>
                <a:r>
                  <a:rPr lang="de-DE" dirty="0"/>
                  <a:t>Funktionsgleichung aufstellen</a:t>
                </a:r>
              </a:p>
              <a:p>
                <a:pPr marL="457200" indent="-457200">
                  <a:lnSpc>
                    <a:spcPct val="250000"/>
                  </a:lnSpc>
                  <a:buAutoNum type="arabicPeriod"/>
                </a:pPr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b="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de-DE" b="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de-DE" dirty="0"/>
                  <a:t> einsetzen</a:t>
                </a:r>
              </a:p>
              <a:p>
                <a:pPr marL="457200" indent="-457200">
                  <a:lnSpc>
                    <a:spcPct val="250000"/>
                  </a:lnSpc>
                  <a:buAutoNum type="arabicPeriod"/>
                </a:pPr>
                <a:r>
                  <a:rPr lang="de-DE" b="0" dirty="0">
                    <a:solidFill>
                      <a:schemeClr val="bg2">
                        <a:lumMod val="2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de-DE" b="0" i="1" smtClean="0">
                        <a:solidFill>
                          <a:schemeClr val="bg2">
                            <a:lumMod val="2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de-DE" dirty="0">
                    <a:solidFill>
                      <a:schemeClr val="bg2">
                        <a:lumMod val="25000"/>
                      </a:schemeClr>
                    </a:solidFill>
                  </a:rPr>
                  <a:t> berechnen</a:t>
                </a:r>
              </a:p>
              <a:p>
                <a:pPr marL="457200" indent="-457200">
                  <a:lnSpc>
                    <a:spcPct val="250000"/>
                  </a:lnSpc>
                  <a:buAutoNum type="arabicPeriod"/>
                </a:pPr>
                <a:endParaRPr lang="de-DE" dirty="0">
                  <a:solidFill>
                    <a:schemeClr val="bg2">
                      <a:lumMod val="25000"/>
                    </a:schemeClr>
                  </a:solidFill>
                </a:endParaRPr>
              </a:p>
              <a:p>
                <a:pPr marL="457200" indent="-457200">
                  <a:lnSpc>
                    <a:spcPct val="250000"/>
                  </a:lnSpc>
                  <a:buAutoNum type="arabicPeriod"/>
                </a:pPr>
                <a:r>
                  <a:rPr lang="de-DE" dirty="0">
                    <a:solidFill>
                      <a:schemeClr val="bg2">
                        <a:lumMod val="25000"/>
                      </a:schemeClr>
                    </a:solidFill>
                  </a:rPr>
                  <a:t>Probe</a:t>
                </a:r>
              </a:p>
            </p:txBody>
          </p:sp>
        </mc:Choice>
        <mc:Fallback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6F800027-ECCF-92EB-0C2F-5B69A527758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589328" y="1562172"/>
                <a:ext cx="10983548" cy="4288141"/>
              </a:xfrm>
              <a:blipFill>
                <a:blip r:embed="rId2"/>
                <a:stretch>
                  <a:fillRect l="-888" b="-2017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C49B1A-EDC0-E6EF-7835-D3937DDE5B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Nullstellen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178650-CE05-4DCE-5C51-DFB80B223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1571" y="1622828"/>
            <a:ext cx="2761999" cy="201211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98C29BF-B5A9-5C22-A184-C27CD7C34E3E}"/>
              </a:ext>
            </a:extLst>
          </p:cNvPr>
          <p:cNvSpPr txBox="1"/>
          <p:nvPr/>
        </p:nvSpPr>
        <p:spPr>
          <a:xfrm>
            <a:off x="6452561" y="1114280"/>
            <a:ext cx="1462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chemeClr val="bg1"/>
                </a:solidFill>
                <a:latin typeface="Montserrat" pitchFamily="2" charset="0"/>
              </a:rPr>
              <a:t>Beispiel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29008B7-2F69-30D1-0F10-9CFF40E6C714}"/>
                  </a:ext>
                </a:extLst>
              </p:cNvPr>
              <p:cNvSpPr txBox="1"/>
              <p:nvPr/>
            </p:nvSpPr>
            <p:spPr>
              <a:xfrm>
                <a:off x="6255488" y="1838667"/>
                <a:ext cx="1856406" cy="6924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de-DE" sz="2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</m:oMath>
                  </m:oMathPara>
                </a14:m>
                <a:endParaRPr lang="de-DE" sz="24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29008B7-2F69-30D1-0F10-9CFF40E6C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5488" y="1838667"/>
                <a:ext cx="1856406" cy="6924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3227505-DD12-F6AF-FCDD-15A1CD6A37AC}"/>
                  </a:ext>
                </a:extLst>
              </p:cNvPr>
              <p:cNvSpPr txBox="1"/>
              <p:nvPr/>
            </p:nvSpPr>
            <p:spPr>
              <a:xfrm>
                <a:off x="6255488" y="2823419"/>
                <a:ext cx="1849545" cy="6924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de-DE" sz="2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+3=</m:t>
                      </m:r>
                      <m:r>
                        <a:rPr lang="de-DE" sz="24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de-DE" sz="24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3227505-DD12-F6AF-FCDD-15A1CD6A37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5488" y="2823419"/>
                <a:ext cx="1849545" cy="6924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9113CC2-55A3-3C2C-E6A7-41B434ED50A0}"/>
                  </a:ext>
                </a:extLst>
              </p:cNvPr>
              <p:cNvSpPr txBox="1"/>
              <p:nvPr/>
            </p:nvSpPr>
            <p:spPr>
              <a:xfrm>
                <a:off x="6777054" y="3808171"/>
                <a:ext cx="1542795" cy="6924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de-DE" sz="24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4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de-DE" sz="24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de-DE" sz="2400" b="0" i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b="0" i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=−3</m:t>
                      </m:r>
                    </m:oMath>
                  </m:oMathPara>
                </a14:m>
                <a:endParaRPr lang="de-DE" sz="2400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9113CC2-55A3-3C2C-E6A7-41B434ED50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7054" y="3808171"/>
                <a:ext cx="1542795" cy="6924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49C4717-81BF-71AB-76C1-09158F8CD840}"/>
                  </a:ext>
                </a:extLst>
              </p:cNvPr>
              <p:cNvSpPr txBox="1"/>
              <p:nvPr/>
            </p:nvSpPr>
            <p:spPr>
              <a:xfrm>
                <a:off x="7277383" y="4792923"/>
                <a:ext cx="1954189" cy="69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b="0" i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sz="24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4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de-DE" sz="24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de-DE" sz="2400" b="0" i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=3,75</m:t>
                      </m:r>
                    </m:oMath>
                  </m:oMathPara>
                </a14:m>
                <a:endParaRPr lang="de-DE" sz="2400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49C4717-81BF-71AB-76C1-09158F8CD8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7383" y="4792923"/>
                <a:ext cx="1954189" cy="69897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634D4A7-D682-A3F8-A802-6C0ECABBE583}"/>
                  </a:ext>
                </a:extLst>
              </p:cNvPr>
              <p:cNvSpPr txBox="1"/>
              <p:nvPr/>
            </p:nvSpPr>
            <p:spPr>
              <a:xfrm>
                <a:off x="6255488" y="5784150"/>
                <a:ext cx="2758769" cy="7013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0=−</m:t>
                      </m:r>
                      <m:f>
                        <m:fPr>
                          <m:ctrlPr>
                            <a:rPr lang="de-DE" sz="24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4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de-DE" sz="24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de-DE" sz="2400" b="0" i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de-DE" sz="24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4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de-DE" sz="24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de-DE" sz="2400" b="0" i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+3=0</m:t>
                      </m:r>
                    </m:oMath>
                  </m:oMathPara>
                </a14:m>
                <a:endParaRPr lang="de-DE" sz="2400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634D4A7-D682-A3F8-A802-6C0ECABBE5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5488" y="5784150"/>
                <a:ext cx="2758769" cy="70134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34369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A7F50-B659-6CF8-3523-9C09708C0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id="{2F8F88F3-0884-304B-5A11-31A31241A97A}"/>
              </a:ext>
            </a:extLst>
          </p:cNvPr>
          <p:cNvSpPr/>
          <p:nvPr/>
        </p:nvSpPr>
        <p:spPr>
          <a:xfrm>
            <a:off x="563448" y="3002353"/>
            <a:ext cx="468000" cy="46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89F8E40-E0F2-BC88-2F25-48C68F019675}"/>
              </a:ext>
            </a:extLst>
          </p:cNvPr>
          <p:cNvSpPr/>
          <p:nvPr/>
        </p:nvSpPr>
        <p:spPr>
          <a:xfrm>
            <a:off x="563448" y="4046510"/>
            <a:ext cx="468000" cy="46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CC9FE73-757A-575E-5498-80A4474CAF49}"/>
              </a:ext>
            </a:extLst>
          </p:cNvPr>
          <p:cNvSpPr/>
          <p:nvPr/>
        </p:nvSpPr>
        <p:spPr>
          <a:xfrm>
            <a:off x="563448" y="1958196"/>
            <a:ext cx="468000" cy="46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3C6F9B5F-9D6D-B923-732F-8333F11B4090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589328" y="1562172"/>
                <a:ext cx="10983548" cy="4288141"/>
              </a:xfrm>
            </p:spPr>
            <p:txBody>
              <a:bodyPr/>
              <a:lstStyle/>
              <a:p>
                <a:pPr marL="457200" indent="-457200">
                  <a:lnSpc>
                    <a:spcPct val="250000"/>
                  </a:lnSpc>
                  <a:buAutoNum type="arabicPeriod"/>
                </a:pPr>
                <a:r>
                  <a:rPr lang="de-DE" dirty="0"/>
                  <a:t>Funktionsgleichung aufstellen</a:t>
                </a:r>
              </a:p>
              <a:p>
                <a:pPr marL="457200" indent="-457200">
                  <a:lnSpc>
                    <a:spcPct val="250000"/>
                  </a:lnSpc>
                  <a:buAutoNum type="arabicPeriod"/>
                </a:pPr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b="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de-DE" b="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de-DE" dirty="0"/>
                  <a:t> einsetzen</a:t>
                </a:r>
              </a:p>
              <a:p>
                <a:pPr marL="457200" indent="-457200">
                  <a:lnSpc>
                    <a:spcPct val="250000"/>
                  </a:lnSpc>
                  <a:buAutoNum type="arabicPeriod"/>
                </a:pPr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de-DE" dirty="0"/>
                  <a:t> berechnen</a:t>
                </a:r>
              </a:p>
              <a:p>
                <a:pPr marL="457200" indent="-457200">
                  <a:lnSpc>
                    <a:spcPct val="250000"/>
                  </a:lnSpc>
                  <a:buAutoNum type="arabicPeriod"/>
                </a:pPr>
                <a:endParaRPr lang="de-DE" dirty="0"/>
              </a:p>
              <a:p>
                <a:pPr marL="457200" indent="-457200">
                  <a:lnSpc>
                    <a:spcPct val="250000"/>
                  </a:lnSpc>
                  <a:buAutoNum type="arabicPeriod"/>
                </a:pPr>
                <a:r>
                  <a:rPr lang="de-DE" dirty="0">
                    <a:solidFill>
                      <a:schemeClr val="bg2">
                        <a:lumMod val="25000"/>
                      </a:schemeClr>
                    </a:solidFill>
                  </a:rPr>
                  <a:t>Probe</a:t>
                </a:r>
              </a:p>
            </p:txBody>
          </p:sp>
        </mc:Choice>
        <mc:Fallback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3C6F9B5F-9D6D-B923-732F-8333F11B409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589328" y="1562172"/>
                <a:ext cx="10983548" cy="4288141"/>
              </a:xfrm>
              <a:blipFill>
                <a:blip r:embed="rId2"/>
                <a:stretch>
                  <a:fillRect l="-888" b="-2017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66EA93-936A-AEB7-F0FE-84D33F5EE2A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Nullstellen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8D5A00-F0BB-846A-6C76-8C209ADB54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1571" y="1622828"/>
            <a:ext cx="2761999" cy="201211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47D8194-A629-462F-AF5A-BBE127DAC9E2}"/>
              </a:ext>
            </a:extLst>
          </p:cNvPr>
          <p:cNvSpPr txBox="1"/>
          <p:nvPr/>
        </p:nvSpPr>
        <p:spPr>
          <a:xfrm>
            <a:off x="6452561" y="1114280"/>
            <a:ext cx="1462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chemeClr val="bg1"/>
                </a:solidFill>
                <a:latin typeface="Montserrat" pitchFamily="2" charset="0"/>
              </a:rPr>
              <a:t>Beispiel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71D88D2-11FF-B7C8-CC98-13A983A867DB}"/>
                  </a:ext>
                </a:extLst>
              </p:cNvPr>
              <p:cNvSpPr txBox="1"/>
              <p:nvPr/>
            </p:nvSpPr>
            <p:spPr>
              <a:xfrm>
                <a:off x="6255488" y="1838667"/>
                <a:ext cx="1856406" cy="6924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de-DE" sz="2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</m:oMath>
                  </m:oMathPara>
                </a14:m>
                <a:endParaRPr lang="de-DE" sz="24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71D88D2-11FF-B7C8-CC98-13A983A867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5488" y="1838667"/>
                <a:ext cx="1856406" cy="6924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ECF52ED-F7DC-689A-0652-4853C97F6BF5}"/>
                  </a:ext>
                </a:extLst>
              </p:cNvPr>
              <p:cNvSpPr txBox="1"/>
              <p:nvPr/>
            </p:nvSpPr>
            <p:spPr>
              <a:xfrm>
                <a:off x="6255488" y="2823419"/>
                <a:ext cx="1849545" cy="6924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de-DE" sz="2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+3=</m:t>
                      </m:r>
                      <m:r>
                        <a:rPr lang="de-DE" sz="24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de-DE" sz="24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ECF52ED-F7DC-689A-0652-4853C97F6B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5488" y="2823419"/>
                <a:ext cx="1849545" cy="6924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9BF60BD-EBC8-C43C-A48C-38308657996B}"/>
                  </a:ext>
                </a:extLst>
              </p:cNvPr>
              <p:cNvSpPr txBox="1"/>
              <p:nvPr/>
            </p:nvSpPr>
            <p:spPr>
              <a:xfrm>
                <a:off x="6777054" y="3808171"/>
                <a:ext cx="1542795" cy="6924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de-DE" sz="2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=−3</m:t>
                      </m:r>
                    </m:oMath>
                  </m:oMathPara>
                </a14:m>
                <a:endParaRPr lang="de-DE" sz="24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9BF60BD-EBC8-C43C-A48C-3830865799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7054" y="3808171"/>
                <a:ext cx="1542795" cy="6924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CCF2CCF-2C5B-4886-924A-7D79FE412776}"/>
                  </a:ext>
                </a:extLst>
              </p:cNvPr>
              <p:cNvSpPr txBox="1"/>
              <p:nvPr/>
            </p:nvSpPr>
            <p:spPr>
              <a:xfrm>
                <a:off x="7277383" y="4792923"/>
                <a:ext cx="1954189" cy="69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sz="24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4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de-DE" sz="24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de-DE" sz="2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=3,75</m:t>
                      </m:r>
                    </m:oMath>
                  </m:oMathPara>
                </a14:m>
                <a:endParaRPr lang="de-DE" sz="24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CCF2CCF-2C5B-4886-924A-7D79FE4127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7383" y="4792923"/>
                <a:ext cx="1954189" cy="69897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25AA06E-5BCD-5C86-7A19-5650298989EA}"/>
                  </a:ext>
                </a:extLst>
              </p:cNvPr>
              <p:cNvSpPr txBox="1"/>
              <p:nvPr/>
            </p:nvSpPr>
            <p:spPr>
              <a:xfrm>
                <a:off x="6255488" y="5784150"/>
                <a:ext cx="2758769" cy="7013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0=−</m:t>
                      </m:r>
                      <m:f>
                        <m:fPr>
                          <m:ctrlPr>
                            <a:rPr lang="de-DE" sz="24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4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de-DE" sz="24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de-DE" sz="2400" b="0" i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de-DE" sz="24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4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de-DE" sz="2400" b="0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de-DE" sz="2400" b="0" i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+3=0</m:t>
                      </m:r>
                    </m:oMath>
                  </m:oMathPara>
                </a14:m>
                <a:endParaRPr lang="de-DE" sz="2400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25AA06E-5BCD-5C86-7A19-5650298989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5488" y="5784150"/>
                <a:ext cx="2758769" cy="70134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120273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645F3-ADB9-764C-E6D1-DDF17F1E9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id="{220D3ADC-33E3-F6B6-75D7-6DDDC7E0D880}"/>
              </a:ext>
            </a:extLst>
          </p:cNvPr>
          <p:cNvSpPr/>
          <p:nvPr/>
        </p:nvSpPr>
        <p:spPr>
          <a:xfrm>
            <a:off x="563448" y="3002353"/>
            <a:ext cx="468000" cy="46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AED12F5-A988-5C1A-43B0-A83FDBA1AC19}"/>
              </a:ext>
            </a:extLst>
          </p:cNvPr>
          <p:cNvSpPr/>
          <p:nvPr/>
        </p:nvSpPr>
        <p:spPr>
          <a:xfrm>
            <a:off x="563448" y="4046510"/>
            <a:ext cx="468000" cy="46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06D8C43-AED4-D1ED-5504-306361A65401}"/>
              </a:ext>
            </a:extLst>
          </p:cNvPr>
          <p:cNvSpPr/>
          <p:nvPr/>
        </p:nvSpPr>
        <p:spPr>
          <a:xfrm>
            <a:off x="563448" y="6134823"/>
            <a:ext cx="468000" cy="46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4195E0A-480E-77A4-FBF2-6118A1F1CE8F}"/>
              </a:ext>
            </a:extLst>
          </p:cNvPr>
          <p:cNvSpPr/>
          <p:nvPr/>
        </p:nvSpPr>
        <p:spPr>
          <a:xfrm>
            <a:off x="563448" y="1958196"/>
            <a:ext cx="468000" cy="46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BB454F6D-963F-4DDA-C3B6-E21F8F75E598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589328" y="1562172"/>
                <a:ext cx="10983548" cy="4288141"/>
              </a:xfrm>
            </p:spPr>
            <p:txBody>
              <a:bodyPr/>
              <a:lstStyle/>
              <a:p>
                <a:pPr marL="457200" indent="-457200">
                  <a:lnSpc>
                    <a:spcPct val="250000"/>
                  </a:lnSpc>
                  <a:buAutoNum type="arabicPeriod"/>
                </a:pPr>
                <a:r>
                  <a:rPr lang="de-DE" dirty="0"/>
                  <a:t>Funktionsgleichung aufstellen</a:t>
                </a:r>
              </a:p>
              <a:p>
                <a:pPr marL="457200" indent="-457200">
                  <a:lnSpc>
                    <a:spcPct val="250000"/>
                  </a:lnSpc>
                  <a:buAutoNum type="arabicPeriod"/>
                </a:pPr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b="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de-DE" b="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de-DE" dirty="0"/>
                  <a:t> einsetzen</a:t>
                </a:r>
              </a:p>
              <a:p>
                <a:pPr marL="457200" indent="-457200">
                  <a:lnSpc>
                    <a:spcPct val="250000"/>
                  </a:lnSpc>
                  <a:buAutoNum type="arabicPeriod"/>
                </a:pPr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de-DE" dirty="0"/>
                  <a:t> berechnen</a:t>
                </a:r>
              </a:p>
              <a:p>
                <a:pPr marL="457200" indent="-457200">
                  <a:lnSpc>
                    <a:spcPct val="250000"/>
                  </a:lnSpc>
                  <a:buAutoNum type="arabicPeriod"/>
                </a:pPr>
                <a:endParaRPr lang="de-DE" dirty="0"/>
              </a:p>
              <a:p>
                <a:pPr marL="457200" indent="-457200">
                  <a:lnSpc>
                    <a:spcPct val="250000"/>
                  </a:lnSpc>
                  <a:buAutoNum type="arabicPeriod"/>
                </a:pPr>
                <a:r>
                  <a:rPr lang="de-DE" dirty="0"/>
                  <a:t>Probe</a:t>
                </a:r>
              </a:p>
            </p:txBody>
          </p:sp>
        </mc:Choice>
        <mc:Fallback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BB454F6D-963F-4DDA-C3B6-E21F8F75E5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589328" y="1562172"/>
                <a:ext cx="10983548" cy="4288141"/>
              </a:xfrm>
              <a:blipFill>
                <a:blip r:embed="rId2"/>
                <a:stretch>
                  <a:fillRect l="-888" b="-2017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69571A-1631-0CEA-6E0C-18781C51BB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Nullstellen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9DE15A-8505-89F5-51DF-0B28A07497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1571" y="1622828"/>
            <a:ext cx="2761999" cy="201211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44E14C9-3061-6EA6-05DB-20B097703955}"/>
                  </a:ext>
                </a:extLst>
              </p:cNvPr>
              <p:cNvSpPr txBox="1"/>
              <p:nvPr/>
            </p:nvSpPr>
            <p:spPr>
              <a:xfrm>
                <a:off x="10903217" y="2530482"/>
                <a:ext cx="105253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de-DE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3,75</m:t>
                          </m:r>
                        </m:e>
                        <m:e>
                          <m:r>
                            <a:rPr lang="de-DE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de-DE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44E14C9-3061-6EA6-05DB-20B0977039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3217" y="2530482"/>
                <a:ext cx="1052531" cy="276999"/>
              </a:xfrm>
              <a:prstGeom prst="rect">
                <a:avLst/>
              </a:prstGeom>
              <a:blipFill>
                <a:blip r:embed="rId4"/>
                <a:stretch>
                  <a:fillRect l="-5233" b="-652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603D7B1C-29D6-FCCD-D5A2-88EA3622E830}"/>
              </a:ext>
            </a:extLst>
          </p:cNvPr>
          <p:cNvSpPr txBox="1"/>
          <p:nvPr/>
        </p:nvSpPr>
        <p:spPr>
          <a:xfrm>
            <a:off x="6452561" y="1114280"/>
            <a:ext cx="1462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chemeClr val="bg1"/>
                </a:solidFill>
                <a:latin typeface="Montserrat" pitchFamily="2" charset="0"/>
              </a:rPr>
              <a:t>Beispiel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C802832-44CF-9EE2-C6E6-FF60EBFF4D13}"/>
                  </a:ext>
                </a:extLst>
              </p:cNvPr>
              <p:cNvSpPr txBox="1"/>
              <p:nvPr/>
            </p:nvSpPr>
            <p:spPr>
              <a:xfrm>
                <a:off x="6255488" y="1838667"/>
                <a:ext cx="1856406" cy="6924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de-DE" sz="2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</m:oMath>
                  </m:oMathPara>
                </a14:m>
                <a:endParaRPr lang="de-DE" sz="24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C802832-44CF-9EE2-C6E6-FF60EBFF4D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5488" y="1838667"/>
                <a:ext cx="1856406" cy="6924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0A82650-B237-1411-2438-61421D30C7CA}"/>
                  </a:ext>
                </a:extLst>
              </p:cNvPr>
              <p:cNvSpPr txBox="1"/>
              <p:nvPr/>
            </p:nvSpPr>
            <p:spPr>
              <a:xfrm>
                <a:off x="6255488" y="2823419"/>
                <a:ext cx="1849545" cy="6924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de-DE" sz="2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+3=</m:t>
                      </m:r>
                      <m:r>
                        <a:rPr lang="de-DE" sz="24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de-DE" sz="24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0A82650-B237-1411-2438-61421D30C7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5488" y="2823419"/>
                <a:ext cx="1849545" cy="6924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3D7F274-FF82-7BE0-7EB7-968122CB655B}"/>
                  </a:ext>
                </a:extLst>
              </p:cNvPr>
              <p:cNvSpPr txBox="1"/>
              <p:nvPr/>
            </p:nvSpPr>
            <p:spPr>
              <a:xfrm>
                <a:off x="6777054" y="3808171"/>
                <a:ext cx="1542795" cy="6924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de-DE" sz="2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=−3</m:t>
                      </m:r>
                    </m:oMath>
                  </m:oMathPara>
                </a14:m>
                <a:endParaRPr lang="de-DE" sz="24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3D7F274-FF82-7BE0-7EB7-968122CB65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7054" y="3808171"/>
                <a:ext cx="1542795" cy="6924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AC98B5F-5A78-FEDA-7487-B4D042D48725}"/>
                  </a:ext>
                </a:extLst>
              </p:cNvPr>
              <p:cNvSpPr txBox="1"/>
              <p:nvPr/>
            </p:nvSpPr>
            <p:spPr>
              <a:xfrm>
                <a:off x="7277383" y="4792923"/>
                <a:ext cx="1954189" cy="69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sz="24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4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de-DE" sz="24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de-DE" sz="2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=3,75</m:t>
                      </m:r>
                    </m:oMath>
                  </m:oMathPara>
                </a14:m>
                <a:endParaRPr lang="de-DE" sz="24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AC98B5F-5A78-FEDA-7487-B4D042D487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7383" y="4792923"/>
                <a:ext cx="1954189" cy="69897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0F08A04-8A00-AAC6-910E-FA3B35CF576E}"/>
                  </a:ext>
                </a:extLst>
              </p:cNvPr>
              <p:cNvSpPr txBox="1"/>
              <p:nvPr/>
            </p:nvSpPr>
            <p:spPr>
              <a:xfrm>
                <a:off x="6255488" y="5784150"/>
                <a:ext cx="2758769" cy="7013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de-DE" sz="24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4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de-DE" sz="24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+3=0</m:t>
                      </m:r>
                    </m:oMath>
                  </m:oMathPara>
                </a14:m>
                <a:endParaRPr lang="de-DE" sz="24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0F08A04-8A00-AAC6-910E-FA3B35CF57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5488" y="5784150"/>
                <a:ext cx="2758769" cy="70134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0E6E18A-1A89-EF4F-2C5C-37B5B4B07B63}"/>
              </a:ext>
            </a:extLst>
          </p:cNvPr>
          <p:cNvCxnSpPr/>
          <p:nvPr/>
        </p:nvCxnSpPr>
        <p:spPr>
          <a:xfrm flipH="1">
            <a:off x="9429151" y="6304584"/>
            <a:ext cx="172528" cy="28451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2D84071-C8D4-C0CD-86A2-97244783C7BA}"/>
              </a:ext>
            </a:extLst>
          </p:cNvPr>
          <p:cNvCxnSpPr>
            <a:cxnSpLocks/>
          </p:cNvCxnSpPr>
          <p:nvPr/>
        </p:nvCxnSpPr>
        <p:spPr>
          <a:xfrm>
            <a:off x="9363075" y="6446839"/>
            <a:ext cx="78776" cy="14225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2510781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023FD53-3DDA-0987-2C44-5FE9FCD187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522ADA-C518-06FF-11F3-324567B427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Fun170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A99FF8-C9F3-1AFA-6173-55B51B7BED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9727" y="1648116"/>
            <a:ext cx="10113958" cy="35617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6A5C145-6476-AB7A-CC4D-910FAD97F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9727" y="5166279"/>
            <a:ext cx="9335962" cy="111837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9F0C3B17-8735-6DC1-47F4-0CBC1E0D757C}"/>
              </a:ext>
            </a:extLst>
          </p:cNvPr>
          <p:cNvSpPr/>
          <p:nvPr/>
        </p:nvSpPr>
        <p:spPr>
          <a:xfrm>
            <a:off x="1359727" y="1712030"/>
            <a:ext cx="415356" cy="395108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8B86DB3-2996-8E72-CCDD-3F38F5BC83FF}"/>
              </a:ext>
            </a:extLst>
          </p:cNvPr>
          <p:cNvSpPr/>
          <p:nvPr/>
        </p:nvSpPr>
        <p:spPr>
          <a:xfrm>
            <a:off x="1359727" y="4463382"/>
            <a:ext cx="415356" cy="395108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8DA5890-DD55-05CC-8CF1-BA89667A55AB}"/>
              </a:ext>
            </a:extLst>
          </p:cNvPr>
          <p:cNvSpPr/>
          <p:nvPr/>
        </p:nvSpPr>
        <p:spPr>
          <a:xfrm>
            <a:off x="1363519" y="5156866"/>
            <a:ext cx="415356" cy="395108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1DC16DC-4BB2-E406-0908-0A5068835E84}"/>
              </a:ext>
            </a:extLst>
          </p:cNvPr>
          <p:cNvSpPr/>
          <p:nvPr/>
        </p:nvSpPr>
        <p:spPr>
          <a:xfrm>
            <a:off x="1373296" y="3586335"/>
            <a:ext cx="415356" cy="395108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3546799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233</Words>
  <Application>Microsoft Office PowerPoint</Application>
  <PresentationFormat>Widescreen</PresentationFormat>
  <Paragraphs>69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Arial Black</vt:lpstr>
      <vt:lpstr>Cambria Math</vt:lpstr>
      <vt:lpstr>Montserrat</vt:lpstr>
      <vt:lpstr>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217</cp:revision>
  <dcterms:created xsi:type="dcterms:W3CDTF">2022-12-22T20:26:39Z</dcterms:created>
  <dcterms:modified xsi:type="dcterms:W3CDTF">2026-08-22T18:11:30Z</dcterms:modified>
</cp:coreProperties>
</file>