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6" r:id="rId5"/>
    <p:sldId id="331" r:id="rId6"/>
    <p:sldId id="332" r:id="rId7"/>
    <p:sldId id="329" r:id="rId8"/>
    <p:sldId id="334" r:id="rId9"/>
    <p:sldId id="333" r:id="rId10"/>
    <p:sldId id="327" r:id="rId11"/>
    <p:sldId id="328" r:id="rId12"/>
    <p:sldId id="330" r:id="rId1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CEB532-C459-4118-BADA-C3E3C58BAD56}" v="360" dt="2026-08-22T17:13:31.2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>
        <p:scale>
          <a:sx n="100" d="100"/>
          <a:sy n="100" d="100"/>
        </p:scale>
        <p:origin x="966" y="3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2T17:13:44.291" v="6558" actId="1076"/>
      <pc:docMkLst>
        <pc:docMk/>
      </pc:docMkLst>
      <pc:sldChg chg="modSp">
        <pc:chgData name="Abels, Patrick" userId="ba666de4-0d21-43a6-8e66-51a18aae1b4a" providerId="ADAL" clId="{133AA99A-5491-4DE5-9695-40E01B78DF6F}" dt="2026-08-21T19:52:34.984" v="5705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1T19:52:34.984" v="5705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del mod">
        <pc:chgData name="Abels, Patrick" userId="ba666de4-0d21-43a6-8e66-51a18aae1b4a" providerId="ADAL" clId="{133AA99A-5491-4DE5-9695-40E01B78DF6F}" dt="2026-08-21T12:16:25.779" v="5616" actId="47"/>
        <pc:sldMkLst>
          <pc:docMk/>
          <pc:sldMk cId="4267851599" sldId="305"/>
        </pc:sldMkLst>
      </pc:sldChg>
      <pc:sldChg chg="addSp delSp modSp mod">
        <pc:chgData name="Abels, Patrick" userId="ba666de4-0d21-43a6-8e66-51a18aae1b4a" providerId="ADAL" clId="{133AA99A-5491-4DE5-9695-40E01B78DF6F}" dt="2026-08-21T19:52:16.059" v="5679" actId="1036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1T19:52:11.418" v="5662" actId="20577"/>
          <ac:spMkLst>
            <pc:docMk/>
            <pc:sldMk cId="1766804000" sldId="314"/>
            <ac:spMk id="2" creationId="{8C46C87A-8EED-4BE7-8092-4E1DA8EFA316}"/>
          </ac:spMkLst>
        </pc:spChg>
        <pc:picChg chg="add mod modCrop">
          <ac:chgData name="Abels, Patrick" userId="ba666de4-0d21-43a6-8e66-51a18aae1b4a" providerId="ADAL" clId="{133AA99A-5491-4DE5-9695-40E01B78DF6F}" dt="2026-08-21T19:52:16.059" v="5679" actId="1036"/>
          <ac:picMkLst>
            <pc:docMk/>
            <pc:sldMk cId="1766804000" sldId="314"/>
            <ac:picMk id="3" creationId="{B2259CCA-12AA-7EE4-BF11-FD5358953B81}"/>
          </ac:picMkLst>
        </pc:picChg>
        <pc:picChg chg="add mod modCrop">
          <ac:chgData name="Abels, Patrick" userId="ba666de4-0d21-43a6-8e66-51a18aae1b4a" providerId="ADAL" clId="{133AA99A-5491-4DE5-9695-40E01B78DF6F}" dt="2026-08-21T19:52:07.293" v="5659" actId="1076"/>
          <ac:picMkLst>
            <pc:docMk/>
            <pc:sldMk cId="1766804000" sldId="314"/>
            <ac:picMk id="4" creationId="{346DA399-B036-8E2E-1052-6BA52476A89D}"/>
          </ac:picMkLst>
        </pc:picChg>
        <pc:picChg chg="add del mod modCrop">
          <ac:chgData name="Abels, Patrick" userId="ba666de4-0d21-43a6-8e66-51a18aae1b4a" providerId="ADAL" clId="{133AA99A-5491-4DE5-9695-40E01B78DF6F}" dt="2026-08-21T12:16:02.360" v="5579" actId="478"/>
          <ac:picMkLst>
            <pc:docMk/>
            <pc:sldMk cId="1766804000" sldId="314"/>
            <ac:picMk id="4" creationId="{725B7085-26BE-CB42-C882-043919411C86}"/>
          </ac:picMkLst>
        </pc:picChg>
        <pc:picChg chg="add del mod">
          <ac:chgData name="Abels, Patrick" userId="ba666de4-0d21-43a6-8e66-51a18aae1b4a" providerId="ADAL" clId="{133AA99A-5491-4DE5-9695-40E01B78DF6F}" dt="2026-08-21T19:51:38.820" v="5643" actId="478"/>
          <ac:picMkLst>
            <pc:docMk/>
            <pc:sldMk cId="1766804000" sldId="314"/>
            <ac:picMk id="5" creationId="{EA7426C3-EE83-4F3A-2A8E-EEFE0DFCE80C}"/>
          </ac:picMkLst>
        </pc:picChg>
        <pc:picChg chg="add del">
          <ac:chgData name="Abels, Patrick" userId="ba666de4-0d21-43a6-8e66-51a18aae1b4a" providerId="ADAL" clId="{133AA99A-5491-4DE5-9695-40E01B78DF6F}" dt="2026-08-21T19:51:39.222" v="5644" actId="478"/>
          <ac:picMkLst>
            <pc:docMk/>
            <pc:sldMk cId="1766804000" sldId="314"/>
            <ac:picMk id="7" creationId="{F5B9ABA0-A393-23A2-0869-DD3D7AEDC48C}"/>
          </ac:picMkLst>
        </pc:picChg>
      </pc:sldChg>
      <pc:sldChg chg="addSp delSp modSp new del mod">
        <pc:chgData name="Abels, Patrick" userId="ba666de4-0d21-43a6-8e66-51a18aae1b4a" providerId="ADAL" clId="{133AA99A-5491-4DE5-9695-40E01B78DF6F}" dt="2026-08-21T12:16:31.970" v="5618" actId="47"/>
        <pc:sldMkLst>
          <pc:docMk/>
          <pc:sldMk cId="1299414597" sldId="319"/>
        </pc:sldMkLst>
      </pc:sldChg>
      <pc:sldChg chg="addSp delSp modSp new del mod">
        <pc:chgData name="Abels, Patrick" userId="ba666de4-0d21-43a6-8e66-51a18aae1b4a" providerId="ADAL" clId="{133AA99A-5491-4DE5-9695-40E01B78DF6F}" dt="2026-08-21T12:16:34.330" v="5620" actId="47"/>
        <pc:sldMkLst>
          <pc:docMk/>
          <pc:sldMk cId="4070205760" sldId="320"/>
        </pc:sldMkLst>
      </pc:sldChg>
      <pc:sldChg chg="addSp modSp new del mod">
        <pc:chgData name="Abels, Patrick" userId="ba666de4-0d21-43a6-8e66-51a18aae1b4a" providerId="ADAL" clId="{133AA99A-5491-4DE5-9695-40E01B78DF6F}" dt="2026-08-21T12:16:35.179" v="5621" actId="47"/>
        <pc:sldMkLst>
          <pc:docMk/>
          <pc:sldMk cId="767016230" sldId="321"/>
        </pc:sldMkLst>
      </pc:sldChg>
      <pc:sldChg chg="addSp modSp new del mod">
        <pc:chgData name="Abels, Patrick" userId="ba666de4-0d21-43a6-8e66-51a18aae1b4a" providerId="ADAL" clId="{133AA99A-5491-4DE5-9695-40E01B78DF6F}" dt="2026-08-21T12:16:37.760" v="5624" actId="47"/>
        <pc:sldMkLst>
          <pc:docMk/>
          <pc:sldMk cId="4099893739" sldId="322"/>
        </pc:sldMkLst>
      </pc:sldChg>
      <pc:sldChg chg="addSp delSp modSp new del mod">
        <pc:chgData name="Abels, Patrick" userId="ba666de4-0d21-43a6-8e66-51a18aae1b4a" providerId="ADAL" clId="{133AA99A-5491-4DE5-9695-40E01B78DF6F}" dt="2026-08-21T12:16:33.449" v="5619" actId="47"/>
        <pc:sldMkLst>
          <pc:docMk/>
          <pc:sldMk cId="3628260890" sldId="323"/>
        </pc:sldMkLst>
      </pc:sldChg>
      <pc:sldChg chg="addSp modSp new del mod">
        <pc:chgData name="Abels, Patrick" userId="ba666de4-0d21-43a6-8e66-51a18aae1b4a" providerId="ADAL" clId="{133AA99A-5491-4DE5-9695-40E01B78DF6F}" dt="2026-08-21T12:16:36.163" v="5622" actId="47"/>
        <pc:sldMkLst>
          <pc:docMk/>
          <pc:sldMk cId="2632125579" sldId="324"/>
        </pc:sldMkLst>
      </pc:sldChg>
      <pc:sldChg chg="addSp modSp add del mod ord">
        <pc:chgData name="Abels, Patrick" userId="ba666de4-0d21-43a6-8e66-51a18aae1b4a" providerId="ADAL" clId="{133AA99A-5491-4DE5-9695-40E01B78DF6F}" dt="2026-08-21T12:16:36.898" v="5623" actId="47"/>
        <pc:sldMkLst>
          <pc:docMk/>
          <pc:sldMk cId="3744635474" sldId="325"/>
        </pc:sldMkLst>
      </pc:sldChg>
      <pc:sldChg chg="addSp modSp new mod">
        <pc:chgData name="Abels, Patrick" userId="ba666de4-0d21-43a6-8e66-51a18aae1b4a" providerId="ADAL" clId="{133AA99A-5491-4DE5-9695-40E01B78DF6F}" dt="2026-08-22T16:36:16.258" v="5752" actId="1076"/>
        <pc:sldMkLst>
          <pc:docMk/>
          <pc:sldMk cId="1420610228" sldId="326"/>
        </pc:sldMkLst>
        <pc:picChg chg="add mod ord modCrop">
          <ac:chgData name="Abels, Patrick" userId="ba666de4-0d21-43a6-8e66-51a18aae1b4a" providerId="ADAL" clId="{133AA99A-5491-4DE5-9695-40E01B78DF6F}" dt="2026-08-22T16:36:16.258" v="5752" actId="1076"/>
          <ac:picMkLst>
            <pc:docMk/>
            <pc:sldMk cId="1420610228" sldId="326"/>
            <ac:picMk id="4" creationId="{D45C3E3A-B580-481B-C7C7-FAC053FCCD1B}"/>
          </ac:picMkLst>
        </pc:picChg>
        <pc:picChg chg="add mod modCrop">
          <ac:chgData name="Abels, Patrick" userId="ba666de4-0d21-43a6-8e66-51a18aae1b4a" providerId="ADAL" clId="{133AA99A-5491-4DE5-9695-40E01B78DF6F}" dt="2026-08-22T16:36:07.971" v="5747" actId="1076"/>
          <ac:picMkLst>
            <pc:docMk/>
            <pc:sldMk cId="1420610228" sldId="326"/>
            <ac:picMk id="5" creationId="{16D6AAAD-4E91-9160-B3A0-8A97C46A220A}"/>
          </ac:picMkLst>
        </pc:picChg>
      </pc:sldChg>
      <pc:sldChg chg="addSp modSp new mod">
        <pc:chgData name="Abels, Patrick" userId="ba666de4-0d21-43a6-8e66-51a18aae1b4a" providerId="ADAL" clId="{133AA99A-5491-4DE5-9695-40E01B78DF6F}" dt="2026-08-22T17:12:04.883" v="6542" actId="1076"/>
        <pc:sldMkLst>
          <pc:docMk/>
          <pc:sldMk cId="683546799" sldId="327"/>
        </pc:sldMkLst>
        <pc:spChg chg="mod">
          <ac:chgData name="Abels, Patrick" userId="ba666de4-0d21-43a6-8e66-51a18aae1b4a" providerId="ADAL" clId="{133AA99A-5491-4DE5-9695-40E01B78DF6F}" dt="2026-08-22T17:11:20.218" v="6534" actId="20577"/>
          <ac:spMkLst>
            <pc:docMk/>
            <pc:sldMk cId="683546799" sldId="327"/>
            <ac:spMk id="3" creationId="{51522ADA-C518-06FF-11F3-324567B42778}"/>
          </ac:spMkLst>
        </pc:spChg>
        <pc:spChg chg="add mod ord">
          <ac:chgData name="Abels, Patrick" userId="ba666de4-0d21-43a6-8e66-51a18aae1b4a" providerId="ADAL" clId="{133AA99A-5491-4DE5-9695-40E01B78DF6F}" dt="2026-08-22T17:11:44.899" v="6540" actId="1076"/>
          <ac:spMkLst>
            <pc:docMk/>
            <pc:sldMk cId="683546799" sldId="327"/>
            <ac:spMk id="5" creationId="{9F0C3B17-8735-6DC1-47F4-0CBC1E0D757C}"/>
          </ac:spMkLst>
        </pc:spChg>
        <pc:spChg chg="add mod ord">
          <ac:chgData name="Abels, Patrick" userId="ba666de4-0d21-43a6-8e66-51a18aae1b4a" providerId="ADAL" clId="{133AA99A-5491-4DE5-9695-40E01B78DF6F}" dt="2026-08-22T17:11:56.195" v="6541" actId="1076"/>
          <ac:spMkLst>
            <pc:docMk/>
            <pc:sldMk cId="683546799" sldId="327"/>
            <ac:spMk id="7" creationId="{E8B86DB3-2996-8E72-CCDD-3F38F5BC83FF}"/>
          </ac:spMkLst>
        </pc:spChg>
        <pc:spChg chg="add mod ord">
          <ac:chgData name="Abels, Patrick" userId="ba666de4-0d21-43a6-8e66-51a18aae1b4a" providerId="ADAL" clId="{133AA99A-5491-4DE5-9695-40E01B78DF6F}" dt="2026-08-22T17:12:04.883" v="6542" actId="1076"/>
          <ac:spMkLst>
            <pc:docMk/>
            <pc:sldMk cId="683546799" sldId="327"/>
            <ac:spMk id="9" creationId="{67F5C174-49BC-48F1-3B95-DFE0A87752B8}"/>
          </ac:spMkLst>
        </pc:spChg>
        <pc:picChg chg="add mod modCrop">
          <ac:chgData name="Abels, Patrick" userId="ba666de4-0d21-43a6-8e66-51a18aae1b4a" providerId="ADAL" clId="{133AA99A-5491-4DE5-9695-40E01B78DF6F}" dt="2026-08-22T17:11:36.202" v="6538" actId="14100"/>
          <ac:picMkLst>
            <pc:docMk/>
            <pc:sldMk cId="683546799" sldId="327"/>
            <ac:picMk id="6" creationId="{7CBFF71E-C7B7-D0B2-6D5E-FFD047435091}"/>
          </ac:picMkLst>
        </pc:picChg>
        <pc:picChg chg="add mod">
          <ac:chgData name="Abels, Patrick" userId="ba666de4-0d21-43a6-8e66-51a18aae1b4a" providerId="ADAL" clId="{133AA99A-5491-4DE5-9695-40E01B78DF6F}" dt="2026-08-22T17:11:28.099" v="6536" actId="1076"/>
          <ac:picMkLst>
            <pc:docMk/>
            <pc:sldMk cId="683546799" sldId="327"/>
            <ac:picMk id="10" creationId="{5FB4D394-9EB7-9BD0-9445-823CD9E4D106}"/>
          </ac:picMkLst>
        </pc:picChg>
      </pc:sldChg>
      <pc:sldChg chg="addSp modSp new mod">
        <pc:chgData name="Abels, Patrick" userId="ba666de4-0d21-43a6-8e66-51a18aae1b4a" providerId="ADAL" clId="{133AA99A-5491-4DE5-9695-40E01B78DF6F}" dt="2026-08-22T17:13:44.291" v="6558" actId="1076"/>
        <pc:sldMkLst>
          <pc:docMk/>
          <pc:sldMk cId="2497147239" sldId="328"/>
        </pc:sldMkLst>
        <pc:spChg chg="mod">
          <ac:chgData name="Abels, Patrick" userId="ba666de4-0d21-43a6-8e66-51a18aae1b4a" providerId="ADAL" clId="{133AA99A-5491-4DE5-9695-40E01B78DF6F}" dt="2026-08-22T17:13:24.386" v="6550" actId="20577"/>
          <ac:spMkLst>
            <pc:docMk/>
            <pc:sldMk cId="2497147239" sldId="328"/>
            <ac:spMk id="3" creationId="{AC2E349C-8DDF-61D9-9C2A-F4983768D6AF}"/>
          </ac:spMkLst>
        </pc:spChg>
        <pc:picChg chg="add mod modCrop">
          <ac:chgData name="Abels, Patrick" userId="ba666de4-0d21-43a6-8e66-51a18aae1b4a" providerId="ADAL" clId="{133AA99A-5491-4DE5-9695-40E01B78DF6F}" dt="2026-08-22T17:13:44.291" v="6558" actId="1076"/>
          <ac:picMkLst>
            <pc:docMk/>
            <pc:sldMk cId="2497147239" sldId="328"/>
            <ac:picMk id="5" creationId="{081333A3-1593-AD14-E2D6-465ACE43FC93}"/>
          </ac:picMkLst>
        </pc:picChg>
        <pc:picChg chg="add mod modCrop">
          <ac:chgData name="Abels, Patrick" userId="ba666de4-0d21-43a6-8e66-51a18aae1b4a" providerId="ADAL" clId="{133AA99A-5491-4DE5-9695-40E01B78DF6F}" dt="2026-08-22T17:13:44.291" v="6558" actId="1076"/>
          <ac:picMkLst>
            <pc:docMk/>
            <pc:sldMk cId="2497147239" sldId="328"/>
            <ac:picMk id="6" creationId="{6CF9F77E-42AD-D130-C552-10F964563C05}"/>
          </ac:picMkLst>
        </pc:picChg>
      </pc:sldChg>
      <pc:sldChg chg="addSp delSp modSp new mod ord">
        <pc:chgData name="Abels, Patrick" userId="ba666de4-0d21-43a6-8e66-51a18aae1b4a" providerId="ADAL" clId="{133AA99A-5491-4DE5-9695-40E01B78DF6F}" dt="2026-08-22T17:04:06.652" v="6485" actId="478"/>
        <pc:sldMkLst>
          <pc:docMk/>
          <pc:sldMk cId="2183579432" sldId="329"/>
        </pc:sldMkLst>
        <pc:spChg chg="mod">
          <ac:chgData name="Abels, Patrick" userId="ba666de4-0d21-43a6-8e66-51a18aae1b4a" providerId="ADAL" clId="{133AA99A-5491-4DE5-9695-40E01B78DF6F}" dt="2026-08-22T17:03:03.517" v="6474" actId="207"/>
          <ac:spMkLst>
            <pc:docMk/>
            <pc:sldMk cId="2183579432" sldId="329"/>
            <ac:spMk id="2" creationId="{8AE51B5E-EA08-77BF-E462-2638121141E5}"/>
          </ac:spMkLst>
        </pc:spChg>
        <pc:spChg chg="mod">
          <ac:chgData name="Abels, Patrick" userId="ba666de4-0d21-43a6-8e66-51a18aae1b4a" providerId="ADAL" clId="{133AA99A-5491-4DE5-9695-40E01B78DF6F}" dt="2026-08-21T19:52:46.638" v="5739" actId="20577"/>
          <ac:spMkLst>
            <pc:docMk/>
            <pc:sldMk cId="2183579432" sldId="329"/>
            <ac:spMk id="3" creationId="{09B793C4-81D5-FDF3-B114-34775C3367AE}"/>
          </ac:spMkLst>
        </pc:spChg>
        <pc:spChg chg="add mod ord">
          <ac:chgData name="Abels, Patrick" userId="ba666de4-0d21-43a6-8e66-51a18aae1b4a" providerId="ADAL" clId="{133AA99A-5491-4DE5-9695-40E01B78DF6F}" dt="2026-08-22T16:42:08.107" v="5964" actId="1037"/>
          <ac:spMkLst>
            <pc:docMk/>
            <pc:sldMk cId="2183579432" sldId="329"/>
            <ac:spMk id="4" creationId="{1E4541B5-7BE1-3575-2D0A-D18F12796290}"/>
          </ac:spMkLst>
        </pc:spChg>
        <pc:spChg chg="add mod ord">
          <ac:chgData name="Abels, Patrick" userId="ba666de4-0d21-43a6-8e66-51a18aae1b4a" providerId="ADAL" clId="{133AA99A-5491-4DE5-9695-40E01B78DF6F}" dt="2026-08-22T16:42:36.485" v="5986" actId="465"/>
          <ac:spMkLst>
            <pc:docMk/>
            <pc:sldMk cId="2183579432" sldId="329"/>
            <ac:spMk id="5" creationId="{2CD29686-5828-72B8-3CDB-497282B80848}"/>
          </ac:spMkLst>
        </pc:spChg>
        <pc:spChg chg="add mod ord">
          <ac:chgData name="Abels, Patrick" userId="ba666de4-0d21-43a6-8e66-51a18aae1b4a" providerId="ADAL" clId="{133AA99A-5491-4DE5-9695-40E01B78DF6F}" dt="2026-08-22T16:42:36.485" v="5986" actId="465"/>
          <ac:spMkLst>
            <pc:docMk/>
            <pc:sldMk cId="2183579432" sldId="329"/>
            <ac:spMk id="6" creationId="{A0755AAD-5681-B496-0B73-44CE4EF13DD4}"/>
          </ac:spMkLst>
        </pc:spChg>
        <pc:spChg chg="add del mod ord">
          <ac:chgData name="Abels, Patrick" userId="ba666de4-0d21-43a6-8e66-51a18aae1b4a" providerId="ADAL" clId="{133AA99A-5491-4DE5-9695-40E01B78DF6F}" dt="2026-08-22T16:42:40.350" v="5987" actId="478"/>
          <ac:spMkLst>
            <pc:docMk/>
            <pc:sldMk cId="2183579432" sldId="329"/>
            <ac:spMk id="7" creationId="{0D17ADCC-803B-06EE-F38D-CE4F151197B7}"/>
          </ac:spMkLst>
        </pc:spChg>
        <pc:spChg chg="add del mod ord">
          <ac:chgData name="Abels, Patrick" userId="ba666de4-0d21-43a6-8e66-51a18aae1b4a" providerId="ADAL" clId="{133AA99A-5491-4DE5-9695-40E01B78DF6F}" dt="2026-08-22T17:04:06.652" v="6485" actId="478"/>
          <ac:spMkLst>
            <pc:docMk/>
            <pc:sldMk cId="2183579432" sldId="329"/>
            <ac:spMk id="8" creationId="{DBB04CCF-1D2F-A27F-069E-708736E8DBAE}"/>
          </ac:spMkLst>
        </pc:spChg>
        <pc:spChg chg="add del mod ord">
          <ac:chgData name="Abels, Patrick" userId="ba666de4-0d21-43a6-8e66-51a18aae1b4a" providerId="ADAL" clId="{133AA99A-5491-4DE5-9695-40E01B78DF6F}" dt="2026-08-22T17:04:06.652" v="6485" actId="478"/>
          <ac:spMkLst>
            <pc:docMk/>
            <pc:sldMk cId="2183579432" sldId="329"/>
            <ac:spMk id="9" creationId="{8E46C3B8-A5C1-624B-02C0-BFC2D7ADA5F0}"/>
          </ac:spMkLst>
        </pc:spChg>
        <pc:spChg chg="add del mod">
          <ac:chgData name="Abels, Patrick" userId="ba666de4-0d21-43a6-8e66-51a18aae1b4a" providerId="ADAL" clId="{133AA99A-5491-4DE5-9695-40E01B78DF6F}" dt="2026-08-22T16:45:43.341" v="6050" actId="478"/>
          <ac:spMkLst>
            <pc:docMk/>
            <pc:sldMk cId="2183579432" sldId="329"/>
            <ac:spMk id="10" creationId="{33150B9B-F9D2-34A0-9760-0007C9196ECE}"/>
          </ac:spMkLst>
        </pc:spChg>
        <pc:spChg chg="add del mod">
          <ac:chgData name="Abels, Patrick" userId="ba666de4-0d21-43a6-8e66-51a18aae1b4a" providerId="ADAL" clId="{133AA99A-5491-4DE5-9695-40E01B78DF6F}" dt="2026-08-22T16:45:44.634" v="6051" actId="478"/>
          <ac:spMkLst>
            <pc:docMk/>
            <pc:sldMk cId="2183579432" sldId="329"/>
            <ac:spMk id="11" creationId="{434ACE50-4AAC-7F39-1B3A-1ACEDA7922F4}"/>
          </ac:spMkLst>
        </pc:spChg>
        <pc:spChg chg="add mod">
          <ac:chgData name="Abels, Patrick" userId="ba666de4-0d21-43a6-8e66-51a18aae1b4a" providerId="ADAL" clId="{133AA99A-5491-4DE5-9695-40E01B78DF6F}" dt="2026-08-22T16:46:47.179" v="6096" actId="1076"/>
          <ac:spMkLst>
            <pc:docMk/>
            <pc:sldMk cId="2183579432" sldId="329"/>
            <ac:spMk id="13" creationId="{F97C91FA-2323-07D5-F7E7-DCD63EC32538}"/>
          </ac:spMkLst>
        </pc:spChg>
        <pc:spChg chg="add mod ord">
          <ac:chgData name="Abels, Patrick" userId="ba666de4-0d21-43a6-8e66-51a18aae1b4a" providerId="ADAL" clId="{133AA99A-5491-4DE5-9695-40E01B78DF6F}" dt="2026-08-22T16:53:58.050" v="6342" actId="1035"/>
          <ac:spMkLst>
            <pc:docMk/>
            <pc:sldMk cId="2183579432" sldId="329"/>
            <ac:spMk id="16" creationId="{BC9D4E8A-E62A-654F-116D-9A1042B18169}"/>
          </ac:spMkLst>
        </pc:spChg>
        <pc:spChg chg="add mod ord">
          <ac:chgData name="Abels, Patrick" userId="ba666de4-0d21-43a6-8e66-51a18aae1b4a" providerId="ADAL" clId="{133AA99A-5491-4DE5-9695-40E01B78DF6F}" dt="2026-08-22T16:54:05.555" v="6345" actId="167"/>
          <ac:spMkLst>
            <pc:docMk/>
            <pc:sldMk cId="2183579432" sldId="329"/>
            <ac:spMk id="17" creationId="{39BE1137-3908-48A3-BC5E-F186A14472B4}"/>
          </ac:spMkLst>
        </pc:spChg>
        <pc:spChg chg="add mod ord">
          <ac:chgData name="Abels, Patrick" userId="ba666de4-0d21-43a6-8e66-51a18aae1b4a" providerId="ADAL" clId="{133AA99A-5491-4DE5-9695-40E01B78DF6F}" dt="2026-08-22T16:54:25.394" v="6351" actId="1037"/>
          <ac:spMkLst>
            <pc:docMk/>
            <pc:sldMk cId="2183579432" sldId="329"/>
            <ac:spMk id="18" creationId="{8B8BF729-E686-42F2-FA5A-ED0D3D9DD3B1}"/>
          </ac:spMkLst>
        </pc:spChg>
        <pc:spChg chg="add del mod ord">
          <ac:chgData name="Abels, Patrick" userId="ba666de4-0d21-43a6-8e66-51a18aae1b4a" providerId="ADAL" clId="{133AA99A-5491-4DE5-9695-40E01B78DF6F}" dt="2026-08-22T17:03:10.321" v="6476" actId="478"/>
          <ac:spMkLst>
            <pc:docMk/>
            <pc:sldMk cId="2183579432" sldId="329"/>
            <ac:spMk id="19" creationId="{F41A19A9-8F72-794E-1347-BD33EECF3501}"/>
          </ac:spMkLst>
        </pc:spChg>
        <pc:spChg chg="add mod ord">
          <ac:chgData name="Abels, Patrick" userId="ba666de4-0d21-43a6-8e66-51a18aae1b4a" providerId="ADAL" clId="{133AA99A-5491-4DE5-9695-40E01B78DF6F}" dt="2026-08-22T16:55:19.730" v="6369" actId="1037"/>
          <ac:spMkLst>
            <pc:docMk/>
            <pc:sldMk cId="2183579432" sldId="329"/>
            <ac:spMk id="20" creationId="{03B33D39-92EE-5F9E-25E9-9B4832751587}"/>
          </ac:spMkLst>
        </pc:spChg>
        <pc:spChg chg="add mod ord">
          <ac:chgData name="Abels, Patrick" userId="ba666de4-0d21-43a6-8e66-51a18aae1b4a" providerId="ADAL" clId="{133AA99A-5491-4DE5-9695-40E01B78DF6F}" dt="2026-08-22T16:55:29.888" v="6377" actId="167"/>
          <ac:spMkLst>
            <pc:docMk/>
            <pc:sldMk cId="2183579432" sldId="329"/>
            <ac:spMk id="21" creationId="{8071E574-F8DF-0550-EFE1-FB495B2043BB}"/>
          </ac:spMkLst>
        </pc:spChg>
        <pc:spChg chg="add del mod ord">
          <ac:chgData name="Abels, Patrick" userId="ba666de4-0d21-43a6-8e66-51a18aae1b4a" providerId="ADAL" clId="{133AA99A-5491-4DE5-9695-40E01B78DF6F}" dt="2026-08-22T17:03:10.321" v="6476" actId="478"/>
          <ac:spMkLst>
            <pc:docMk/>
            <pc:sldMk cId="2183579432" sldId="329"/>
            <ac:spMk id="22" creationId="{98EB4FFB-6A8D-C354-6DC5-C53976B100B6}"/>
          </ac:spMkLst>
        </pc:spChg>
        <pc:spChg chg="add del mod ord">
          <ac:chgData name="Abels, Patrick" userId="ba666de4-0d21-43a6-8e66-51a18aae1b4a" providerId="ADAL" clId="{133AA99A-5491-4DE5-9695-40E01B78DF6F}" dt="2026-08-22T17:03:10.321" v="6476" actId="478"/>
          <ac:spMkLst>
            <pc:docMk/>
            <pc:sldMk cId="2183579432" sldId="329"/>
            <ac:spMk id="23" creationId="{29C204B3-01A4-DDC1-EA0A-3FD59B9B2851}"/>
          </ac:spMkLst>
        </pc:spChg>
        <pc:spChg chg="add del mod ord">
          <ac:chgData name="Abels, Patrick" userId="ba666de4-0d21-43a6-8e66-51a18aae1b4a" providerId="ADAL" clId="{133AA99A-5491-4DE5-9695-40E01B78DF6F}" dt="2026-08-22T17:03:10.321" v="6476" actId="478"/>
          <ac:spMkLst>
            <pc:docMk/>
            <pc:sldMk cId="2183579432" sldId="329"/>
            <ac:spMk id="24" creationId="{E5294B30-4F20-DF0E-75D1-9E3237B3D018}"/>
          </ac:spMkLst>
        </pc:spChg>
        <pc:spChg chg="add mod ord">
          <ac:chgData name="Abels, Patrick" userId="ba666de4-0d21-43a6-8e66-51a18aae1b4a" providerId="ADAL" clId="{133AA99A-5491-4DE5-9695-40E01B78DF6F}" dt="2026-08-22T16:56:35.042" v="6429" actId="1037"/>
          <ac:spMkLst>
            <pc:docMk/>
            <pc:sldMk cId="2183579432" sldId="329"/>
            <ac:spMk id="25" creationId="{6CC9817A-1377-2697-71BF-7C607070A515}"/>
          </ac:spMkLst>
        </pc:spChg>
        <pc:spChg chg="add del mod ord">
          <ac:chgData name="Abels, Patrick" userId="ba666de4-0d21-43a6-8e66-51a18aae1b4a" providerId="ADAL" clId="{133AA99A-5491-4DE5-9695-40E01B78DF6F}" dt="2026-08-22T17:03:14.706" v="6477" actId="478"/>
          <ac:spMkLst>
            <pc:docMk/>
            <pc:sldMk cId="2183579432" sldId="329"/>
            <ac:spMk id="26" creationId="{7A48093A-B617-9AB0-D957-6013FD39A4CD}"/>
          </ac:spMkLst>
        </pc:spChg>
        <pc:spChg chg="add mod ord">
          <ac:chgData name="Abels, Patrick" userId="ba666de4-0d21-43a6-8e66-51a18aae1b4a" providerId="ADAL" clId="{133AA99A-5491-4DE5-9695-40E01B78DF6F}" dt="2026-08-22T16:58:32.370" v="6449" actId="1037"/>
          <ac:spMkLst>
            <pc:docMk/>
            <pc:sldMk cId="2183579432" sldId="329"/>
            <ac:spMk id="27" creationId="{FE258D2E-4762-8F86-3A8B-9044E9AF9924}"/>
          </ac:spMkLst>
        </pc:spChg>
        <pc:graphicFrameChg chg="add mod modGraphic">
          <ac:chgData name="Abels, Patrick" userId="ba666de4-0d21-43a6-8e66-51a18aae1b4a" providerId="ADAL" clId="{133AA99A-5491-4DE5-9695-40E01B78DF6F}" dt="2026-08-22T17:03:08.300" v="6475" actId="207"/>
          <ac:graphicFrameMkLst>
            <pc:docMk/>
            <pc:sldMk cId="2183579432" sldId="329"/>
            <ac:graphicFrameMk id="12" creationId="{45A6BAC2-DF28-BC1F-A34E-DA422650695E}"/>
          </ac:graphicFrameMkLst>
        </pc:graphicFrameChg>
        <pc:cxnChg chg="add mod">
          <ac:chgData name="Abels, Patrick" userId="ba666de4-0d21-43a6-8e66-51a18aae1b4a" providerId="ADAL" clId="{133AA99A-5491-4DE5-9695-40E01B78DF6F}" dt="2026-08-22T16:51:58.033" v="6312" actId="1036"/>
          <ac:cxnSpMkLst>
            <pc:docMk/>
            <pc:sldMk cId="2183579432" sldId="329"/>
            <ac:cxnSpMk id="15" creationId="{CA6D2301-EE42-58D4-B775-D179BCE9C892}"/>
          </ac:cxnSpMkLst>
        </pc:cxnChg>
      </pc:sldChg>
      <pc:sldChg chg="addSp modSp new mod">
        <pc:chgData name="Abels, Patrick" userId="ba666de4-0d21-43a6-8e66-51a18aae1b4a" providerId="ADAL" clId="{133AA99A-5491-4DE5-9695-40E01B78DF6F}" dt="2026-08-22T17:11:12.162" v="6530" actId="20577"/>
        <pc:sldMkLst>
          <pc:docMk/>
          <pc:sldMk cId="1080760603" sldId="330"/>
        </pc:sldMkLst>
        <pc:spChg chg="mod">
          <ac:chgData name="Abels, Patrick" userId="ba666de4-0d21-43a6-8e66-51a18aae1b4a" providerId="ADAL" clId="{133AA99A-5491-4DE5-9695-40E01B78DF6F}" dt="2026-08-22T17:11:12.162" v="6530" actId="20577"/>
          <ac:spMkLst>
            <pc:docMk/>
            <pc:sldMk cId="1080760603" sldId="330"/>
            <ac:spMk id="3" creationId="{2C4D88D0-7DA0-B5EA-B589-B6818C64F4B4}"/>
          </ac:spMkLst>
        </pc:spChg>
        <pc:picChg chg="add mod">
          <ac:chgData name="Abels, Patrick" userId="ba666de4-0d21-43a6-8e66-51a18aae1b4a" providerId="ADAL" clId="{133AA99A-5491-4DE5-9695-40E01B78DF6F}" dt="2026-08-22T17:11:06.745" v="6527" actId="1076"/>
          <ac:picMkLst>
            <pc:docMk/>
            <pc:sldMk cId="1080760603" sldId="330"/>
            <ac:picMk id="5" creationId="{5769A751-2DE0-5AB9-2B3C-99607E81505C}"/>
          </ac:picMkLst>
        </pc:picChg>
      </pc:sldChg>
      <pc:sldChg chg="delSp modSp add mod">
        <pc:chgData name="Abels, Patrick" userId="ba666de4-0d21-43a6-8e66-51a18aae1b4a" providerId="ADAL" clId="{133AA99A-5491-4DE5-9695-40E01B78DF6F}" dt="2026-08-22T17:04:12.539" v="6487" actId="478"/>
        <pc:sldMkLst>
          <pc:docMk/>
          <pc:sldMk cId="24429526" sldId="331"/>
        </pc:sldMkLst>
        <pc:spChg chg="mod">
          <ac:chgData name="Abels, Patrick" userId="ba666de4-0d21-43a6-8e66-51a18aae1b4a" providerId="ADAL" clId="{133AA99A-5491-4DE5-9695-40E01B78DF6F}" dt="2026-08-22T16:59:34.090" v="6453" actId="207"/>
          <ac:spMkLst>
            <pc:docMk/>
            <pc:sldMk cId="24429526" sldId="331"/>
            <ac:spMk id="2" creationId="{78F44E8E-1660-68BC-80D9-C4B3B6CACA11}"/>
          </ac:spMkLst>
        </pc:spChg>
        <pc:spChg chg="del">
          <ac:chgData name="Abels, Patrick" userId="ba666de4-0d21-43a6-8e66-51a18aae1b4a" providerId="ADAL" clId="{133AA99A-5491-4DE5-9695-40E01B78DF6F}" dt="2026-08-22T17:04:12.539" v="6487" actId="478"/>
          <ac:spMkLst>
            <pc:docMk/>
            <pc:sldMk cId="24429526" sldId="331"/>
            <ac:spMk id="5" creationId="{234A013B-F515-E5EE-B789-FA3D39AE93E5}"/>
          </ac:spMkLst>
        </pc:spChg>
        <pc:spChg chg="del">
          <ac:chgData name="Abels, Patrick" userId="ba666de4-0d21-43a6-8e66-51a18aae1b4a" providerId="ADAL" clId="{133AA99A-5491-4DE5-9695-40E01B78DF6F}" dt="2026-08-22T17:04:12.539" v="6487" actId="478"/>
          <ac:spMkLst>
            <pc:docMk/>
            <pc:sldMk cId="24429526" sldId="331"/>
            <ac:spMk id="6" creationId="{D6918CC9-C83A-8CFA-5285-F34A9D599C04}"/>
          </ac:spMkLst>
        </pc:spChg>
        <pc:spChg chg="del">
          <ac:chgData name="Abels, Patrick" userId="ba666de4-0d21-43a6-8e66-51a18aae1b4a" providerId="ADAL" clId="{133AA99A-5491-4DE5-9695-40E01B78DF6F}" dt="2026-08-22T17:04:12.539" v="6487" actId="478"/>
          <ac:spMkLst>
            <pc:docMk/>
            <pc:sldMk cId="24429526" sldId="331"/>
            <ac:spMk id="8" creationId="{AF80035B-D935-2A8C-EE3E-83630F85904F}"/>
          </ac:spMkLst>
        </pc:spChg>
        <pc:spChg chg="del">
          <ac:chgData name="Abels, Patrick" userId="ba666de4-0d21-43a6-8e66-51a18aae1b4a" providerId="ADAL" clId="{133AA99A-5491-4DE5-9695-40E01B78DF6F}" dt="2026-08-22T17:04:12.539" v="6487" actId="478"/>
          <ac:spMkLst>
            <pc:docMk/>
            <pc:sldMk cId="24429526" sldId="331"/>
            <ac:spMk id="9" creationId="{1B720163-5B41-D935-0B3A-E3F549A59636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16" creationId="{9D18CBF1-2434-6655-532E-B6B22AACB146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17" creationId="{3D4040DA-270A-3A17-0A33-500B031513BC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18" creationId="{CCCB3CF4-1C36-92E3-B580-8AB89A8E8BDE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19" creationId="{7E9CC440-F11D-616C-DB44-274BC9E6A575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20" creationId="{4FC09F5E-9499-90AE-4CB8-8F8FCD8DEBA6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21" creationId="{C5A13DFD-6E60-D2E1-56E9-3D3C915F7A28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22" creationId="{16B81224-4EA0-D149-2BF6-1A13713A4721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23" creationId="{2DB2F77E-DA99-878D-D445-0A91FDBEB2C3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24" creationId="{7FCB2169-974C-7D0F-7AE0-C4DC88D5A52C}"/>
          </ac:spMkLst>
        </pc:spChg>
        <pc:spChg chg="del">
          <ac:chgData name="Abels, Patrick" userId="ba666de4-0d21-43a6-8e66-51a18aae1b4a" providerId="ADAL" clId="{133AA99A-5491-4DE5-9695-40E01B78DF6F}" dt="2026-08-22T17:00:01.881" v="6454" actId="478"/>
          <ac:spMkLst>
            <pc:docMk/>
            <pc:sldMk cId="24429526" sldId="331"/>
            <ac:spMk id="25" creationId="{7FFC5FB6-5E95-1BF4-672C-B883DCFE8B3A}"/>
          </ac:spMkLst>
        </pc:spChg>
        <pc:spChg chg="del">
          <ac:chgData name="Abels, Patrick" userId="ba666de4-0d21-43a6-8e66-51a18aae1b4a" providerId="ADAL" clId="{133AA99A-5491-4DE5-9695-40E01B78DF6F}" dt="2026-08-22T17:00:01.881" v="6454" actId="478"/>
          <ac:spMkLst>
            <pc:docMk/>
            <pc:sldMk cId="24429526" sldId="331"/>
            <ac:spMk id="26" creationId="{89B9B885-A375-6721-F55D-2F60E95F6970}"/>
          </ac:spMkLst>
        </pc:spChg>
        <pc:spChg chg="del">
          <ac:chgData name="Abels, Patrick" userId="ba666de4-0d21-43a6-8e66-51a18aae1b4a" providerId="ADAL" clId="{133AA99A-5491-4DE5-9695-40E01B78DF6F}" dt="2026-08-22T17:00:22.220" v="6455" actId="478"/>
          <ac:spMkLst>
            <pc:docMk/>
            <pc:sldMk cId="24429526" sldId="331"/>
            <ac:spMk id="27" creationId="{F09EA110-AD45-E377-866B-E2F2999AB89F}"/>
          </ac:spMkLst>
        </pc:spChg>
        <pc:graphicFrameChg chg="mod">
          <ac:chgData name="Abels, Patrick" userId="ba666de4-0d21-43a6-8e66-51a18aae1b4a" providerId="ADAL" clId="{133AA99A-5491-4DE5-9695-40E01B78DF6F}" dt="2026-08-22T17:01:28.125" v="6462" actId="207"/>
          <ac:graphicFrameMkLst>
            <pc:docMk/>
            <pc:sldMk cId="24429526" sldId="331"/>
            <ac:graphicFrameMk id="12" creationId="{A7105336-8434-D0CB-3DDF-31332D330274}"/>
          </ac:graphicFrameMkLst>
        </pc:graphicFrameChg>
      </pc:sldChg>
      <pc:sldChg chg="delSp modSp add mod">
        <pc:chgData name="Abels, Patrick" userId="ba666de4-0d21-43a6-8e66-51a18aae1b4a" providerId="ADAL" clId="{133AA99A-5491-4DE5-9695-40E01B78DF6F}" dt="2026-08-22T17:07:23.004" v="6515" actId="207"/>
        <pc:sldMkLst>
          <pc:docMk/>
          <pc:sldMk cId="436993284" sldId="332"/>
        </pc:sldMkLst>
        <pc:spChg chg="mod">
          <ac:chgData name="Abels, Patrick" userId="ba666de4-0d21-43a6-8e66-51a18aae1b4a" providerId="ADAL" clId="{133AA99A-5491-4DE5-9695-40E01B78DF6F}" dt="2026-08-22T17:02:07.159" v="6466" actId="207"/>
          <ac:spMkLst>
            <pc:docMk/>
            <pc:sldMk cId="436993284" sldId="332"/>
            <ac:spMk id="2" creationId="{18EB4C98-5BF9-158D-E514-BCE6015BF119}"/>
          </ac:spMkLst>
        </pc:spChg>
        <pc:spChg chg="del">
          <ac:chgData name="Abels, Patrick" userId="ba666de4-0d21-43a6-8e66-51a18aae1b4a" providerId="ADAL" clId="{133AA99A-5491-4DE5-9695-40E01B78DF6F}" dt="2026-08-22T17:04:09.785" v="6486" actId="478"/>
          <ac:spMkLst>
            <pc:docMk/>
            <pc:sldMk cId="436993284" sldId="332"/>
            <ac:spMk id="6" creationId="{AF413FE2-E932-6724-16D8-30F20AC5C98E}"/>
          </ac:spMkLst>
        </pc:spChg>
        <pc:spChg chg="del">
          <ac:chgData name="Abels, Patrick" userId="ba666de4-0d21-43a6-8e66-51a18aae1b4a" providerId="ADAL" clId="{133AA99A-5491-4DE5-9695-40E01B78DF6F}" dt="2026-08-22T17:04:09.785" v="6486" actId="478"/>
          <ac:spMkLst>
            <pc:docMk/>
            <pc:sldMk cId="436993284" sldId="332"/>
            <ac:spMk id="8" creationId="{563E6C99-CEEB-BF60-90DE-7E7034CC7B36}"/>
          </ac:spMkLst>
        </pc:spChg>
        <pc:spChg chg="del">
          <ac:chgData name="Abels, Patrick" userId="ba666de4-0d21-43a6-8e66-51a18aae1b4a" providerId="ADAL" clId="{133AA99A-5491-4DE5-9695-40E01B78DF6F}" dt="2026-08-22T17:04:09.785" v="6486" actId="478"/>
          <ac:spMkLst>
            <pc:docMk/>
            <pc:sldMk cId="436993284" sldId="332"/>
            <ac:spMk id="9" creationId="{0A6464CA-48F1-0D5F-CCD8-FDC05C5710E0}"/>
          </ac:spMkLst>
        </pc:spChg>
        <pc:spChg chg="del">
          <ac:chgData name="Abels, Patrick" userId="ba666de4-0d21-43a6-8e66-51a18aae1b4a" providerId="ADAL" clId="{133AA99A-5491-4DE5-9695-40E01B78DF6F}" dt="2026-08-22T17:02:23.915" v="6469" actId="478"/>
          <ac:spMkLst>
            <pc:docMk/>
            <pc:sldMk cId="436993284" sldId="332"/>
            <ac:spMk id="18" creationId="{90FB2171-CFB2-F869-7A28-94E22EC94087}"/>
          </ac:spMkLst>
        </pc:spChg>
        <pc:spChg chg="del">
          <ac:chgData name="Abels, Patrick" userId="ba666de4-0d21-43a6-8e66-51a18aae1b4a" providerId="ADAL" clId="{133AA99A-5491-4DE5-9695-40E01B78DF6F}" dt="2026-08-22T17:02:23.915" v="6469" actId="478"/>
          <ac:spMkLst>
            <pc:docMk/>
            <pc:sldMk cId="436993284" sldId="332"/>
            <ac:spMk id="19" creationId="{337AF457-69B1-A0BA-88E0-03DC2C00C8AA}"/>
          </ac:spMkLst>
        </pc:spChg>
        <pc:spChg chg="del">
          <ac:chgData name="Abels, Patrick" userId="ba666de4-0d21-43a6-8e66-51a18aae1b4a" providerId="ADAL" clId="{133AA99A-5491-4DE5-9695-40E01B78DF6F}" dt="2026-08-22T17:02:23.915" v="6469" actId="478"/>
          <ac:spMkLst>
            <pc:docMk/>
            <pc:sldMk cId="436993284" sldId="332"/>
            <ac:spMk id="20" creationId="{5346D7A3-811E-0E5E-096D-1BB62F234739}"/>
          </ac:spMkLst>
        </pc:spChg>
        <pc:spChg chg="del">
          <ac:chgData name="Abels, Patrick" userId="ba666de4-0d21-43a6-8e66-51a18aae1b4a" providerId="ADAL" clId="{133AA99A-5491-4DE5-9695-40E01B78DF6F}" dt="2026-08-22T17:02:23.915" v="6469" actId="478"/>
          <ac:spMkLst>
            <pc:docMk/>
            <pc:sldMk cId="436993284" sldId="332"/>
            <ac:spMk id="21" creationId="{8026A6B7-0189-622C-2DBA-1C17E65E92EF}"/>
          </ac:spMkLst>
        </pc:spChg>
        <pc:spChg chg="del">
          <ac:chgData name="Abels, Patrick" userId="ba666de4-0d21-43a6-8e66-51a18aae1b4a" providerId="ADAL" clId="{133AA99A-5491-4DE5-9695-40E01B78DF6F}" dt="2026-08-22T17:02:23.915" v="6469" actId="478"/>
          <ac:spMkLst>
            <pc:docMk/>
            <pc:sldMk cId="436993284" sldId="332"/>
            <ac:spMk id="22" creationId="{E588E879-AA6E-B14B-3D69-F4D2ABA4A291}"/>
          </ac:spMkLst>
        </pc:spChg>
        <pc:spChg chg="del">
          <ac:chgData name="Abels, Patrick" userId="ba666de4-0d21-43a6-8e66-51a18aae1b4a" providerId="ADAL" clId="{133AA99A-5491-4DE5-9695-40E01B78DF6F}" dt="2026-08-22T17:02:23.915" v="6469" actId="478"/>
          <ac:spMkLst>
            <pc:docMk/>
            <pc:sldMk cId="436993284" sldId="332"/>
            <ac:spMk id="23" creationId="{5DFC112D-1E22-1159-FB13-F03398AA47F1}"/>
          </ac:spMkLst>
        </pc:spChg>
        <pc:spChg chg="del">
          <ac:chgData name="Abels, Patrick" userId="ba666de4-0d21-43a6-8e66-51a18aae1b4a" providerId="ADAL" clId="{133AA99A-5491-4DE5-9695-40E01B78DF6F}" dt="2026-08-22T17:02:23.915" v="6469" actId="478"/>
          <ac:spMkLst>
            <pc:docMk/>
            <pc:sldMk cId="436993284" sldId="332"/>
            <ac:spMk id="24" creationId="{D0406663-CD73-7844-C0C4-0C1644589686}"/>
          </ac:spMkLst>
        </pc:spChg>
        <pc:spChg chg="del">
          <ac:chgData name="Abels, Patrick" userId="ba666de4-0d21-43a6-8e66-51a18aae1b4a" providerId="ADAL" clId="{133AA99A-5491-4DE5-9695-40E01B78DF6F}" dt="2026-08-22T17:02:11.362" v="6467" actId="478"/>
          <ac:spMkLst>
            <pc:docMk/>
            <pc:sldMk cId="436993284" sldId="332"/>
            <ac:spMk id="26" creationId="{0E8249F4-4BA0-D32B-A9B7-7E0EB6B60E96}"/>
          </ac:spMkLst>
        </pc:spChg>
        <pc:spChg chg="mod">
          <ac:chgData name="Abels, Patrick" userId="ba666de4-0d21-43a6-8e66-51a18aae1b4a" providerId="ADAL" clId="{133AA99A-5491-4DE5-9695-40E01B78DF6F}" dt="2026-08-22T17:02:44.418" v="6470" actId="14100"/>
          <ac:spMkLst>
            <pc:docMk/>
            <pc:sldMk cId="436993284" sldId="332"/>
            <ac:spMk id="27" creationId="{3399EDBF-A0F2-036D-BC9A-4DDFAFEFEB61}"/>
          </ac:spMkLst>
        </pc:spChg>
        <pc:graphicFrameChg chg="mod">
          <ac:chgData name="Abels, Patrick" userId="ba666de4-0d21-43a6-8e66-51a18aae1b4a" providerId="ADAL" clId="{133AA99A-5491-4DE5-9695-40E01B78DF6F}" dt="2026-08-22T17:07:23.004" v="6515" actId="207"/>
          <ac:graphicFrameMkLst>
            <pc:docMk/>
            <pc:sldMk cId="436993284" sldId="332"/>
            <ac:graphicFrameMk id="12" creationId="{30434789-1DA0-EFC3-793E-4D20156126FD}"/>
          </ac:graphicFrameMkLst>
        </pc:graphicFrameChg>
      </pc:sldChg>
      <pc:sldChg chg="modSp add ord">
        <pc:chgData name="Abels, Patrick" userId="ba666de4-0d21-43a6-8e66-51a18aae1b4a" providerId="ADAL" clId="{133AA99A-5491-4DE5-9695-40E01B78DF6F}" dt="2026-08-22T17:05:26.731" v="6497" actId="207"/>
        <pc:sldMkLst>
          <pc:docMk/>
          <pc:sldMk cId="3686935040" sldId="333"/>
        </pc:sldMkLst>
        <pc:graphicFrameChg chg="mod">
          <ac:chgData name="Abels, Patrick" userId="ba666de4-0d21-43a6-8e66-51a18aae1b4a" providerId="ADAL" clId="{133AA99A-5491-4DE5-9695-40E01B78DF6F}" dt="2026-08-22T17:05:26.731" v="6497" actId="207"/>
          <ac:graphicFrameMkLst>
            <pc:docMk/>
            <pc:sldMk cId="3686935040" sldId="333"/>
            <ac:graphicFrameMk id="12" creationId="{AA71ADC9-7477-C9A0-2899-9F98ED33441F}"/>
          </ac:graphicFrameMkLst>
        </pc:graphicFrameChg>
      </pc:sldChg>
      <pc:sldChg chg="delSp modSp add mod">
        <pc:chgData name="Abels, Patrick" userId="ba666de4-0d21-43a6-8e66-51a18aae1b4a" providerId="ADAL" clId="{133AA99A-5491-4DE5-9695-40E01B78DF6F}" dt="2026-08-22T17:06:16.500" v="6506" actId="207"/>
        <pc:sldMkLst>
          <pc:docMk/>
          <pc:sldMk cId="3123959967" sldId="334"/>
        </pc:sldMkLst>
        <pc:spChg chg="mod">
          <ac:chgData name="Abels, Patrick" userId="ba666de4-0d21-43a6-8e66-51a18aae1b4a" providerId="ADAL" clId="{133AA99A-5491-4DE5-9695-40E01B78DF6F}" dt="2026-08-22T17:03:49.611" v="6481" actId="207"/>
          <ac:spMkLst>
            <pc:docMk/>
            <pc:sldMk cId="3123959967" sldId="334"/>
            <ac:spMk id="2" creationId="{FC2AF321-D134-3681-DEAD-9FAF5564A96D}"/>
          </ac:spMkLst>
        </pc:spChg>
        <pc:spChg chg="del">
          <ac:chgData name="Abels, Patrick" userId="ba666de4-0d21-43a6-8e66-51a18aae1b4a" providerId="ADAL" clId="{133AA99A-5491-4DE5-9695-40E01B78DF6F}" dt="2026-08-22T17:03:58.347" v="6484" actId="478"/>
          <ac:spMkLst>
            <pc:docMk/>
            <pc:sldMk cId="3123959967" sldId="334"/>
            <ac:spMk id="9" creationId="{3A8526C6-BD8A-4F50-7F26-B5D166D92D47}"/>
          </ac:spMkLst>
        </pc:spChg>
        <pc:spChg chg="del">
          <ac:chgData name="Abels, Patrick" userId="ba666de4-0d21-43a6-8e66-51a18aae1b4a" providerId="ADAL" clId="{133AA99A-5491-4DE5-9695-40E01B78DF6F}" dt="2026-08-22T17:03:54.786" v="6483" actId="478"/>
          <ac:spMkLst>
            <pc:docMk/>
            <pc:sldMk cId="3123959967" sldId="334"/>
            <ac:spMk id="19" creationId="{7D9F2E00-4D82-3BE6-4F5C-0F16566D1781}"/>
          </ac:spMkLst>
        </pc:spChg>
        <pc:spChg chg="del">
          <ac:chgData name="Abels, Patrick" userId="ba666de4-0d21-43a6-8e66-51a18aae1b4a" providerId="ADAL" clId="{133AA99A-5491-4DE5-9695-40E01B78DF6F}" dt="2026-08-22T17:03:54.786" v="6483" actId="478"/>
          <ac:spMkLst>
            <pc:docMk/>
            <pc:sldMk cId="3123959967" sldId="334"/>
            <ac:spMk id="24" creationId="{9471B930-6D42-4470-8EA1-FBBA4B763205}"/>
          </ac:spMkLst>
        </pc:spChg>
        <pc:graphicFrameChg chg="mod">
          <ac:chgData name="Abels, Patrick" userId="ba666de4-0d21-43a6-8e66-51a18aae1b4a" providerId="ADAL" clId="{133AA99A-5491-4DE5-9695-40E01B78DF6F}" dt="2026-08-22T17:06:16.500" v="6506" actId="207"/>
          <ac:graphicFrameMkLst>
            <pc:docMk/>
            <pc:sldMk cId="3123959967" sldId="334"/>
            <ac:graphicFrameMk id="12" creationId="{15323DF2-C0A9-6FFA-9F7D-F0F2236D0E9E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23FD53-3DDA-0987-2C44-5FE9FCD187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2ADA-C518-06FF-11F3-324567B427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Fun167,168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BFF71E-C7B7-D0B2-6D5E-FFD0474350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341"/>
          <a:stretch>
            <a:fillRect/>
          </a:stretch>
        </p:blipFill>
        <p:spPr>
          <a:xfrm>
            <a:off x="1652588" y="1427645"/>
            <a:ext cx="9059192" cy="17312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B4D394-9EB7-9BD0-9445-823CD9E4D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588" y="3158871"/>
            <a:ext cx="9211961" cy="354379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F0C3B17-8735-6DC1-47F4-0CBC1E0D757C}"/>
              </a:ext>
            </a:extLst>
          </p:cNvPr>
          <p:cNvSpPr/>
          <p:nvPr/>
        </p:nvSpPr>
        <p:spPr>
          <a:xfrm>
            <a:off x="1573107" y="1437956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B86DB3-2996-8E72-CCDD-3F38F5BC83FF}"/>
              </a:ext>
            </a:extLst>
          </p:cNvPr>
          <p:cNvSpPr/>
          <p:nvPr/>
        </p:nvSpPr>
        <p:spPr>
          <a:xfrm>
            <a:off x="1573107" y="3158870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F5C174-49BC-48F1-3B95-DFE0A87752B8}"/>
              </a:ext>
            </a:extLst>
          </p:cNvPr>
          <p:cNvSpPr/>
          <p:nvPr/>
        </p:nvSpPr>
        <p:spPr>
          <a:xfrm>
            <a:off x="1573107" y="4205913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354679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B463C6-1ABE-1DC4-BD64-3BF6B1B289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E349C-8DDF-61D9-9C2A-F4983768D6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Fun167,168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1333A3-1593-AD14-E2D6-465ACE43FC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1091"/>
          <a:stretch>
            <a:fillRect/>
          </a:stretch>
        </p:blipFill>
        <p:spPr>
          <a:xfrm>
            <a:off x="428703" y="2179492"/>
            <a:ext cx="11330029" cy="16400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9F77E-42AD-D130-C552-10F964563C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896"/>
          <a:stretch>
            <a:fillRect/>
          </a:stretch>
        </p:blipFill>
        <p:spPr>
          <a:xfrm>
            <a:off x="428702" y="3924300"/>
            <a:ext cx="11330029" cy="147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47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602D81-C2C6-BB06-FB03-04DBEBBA7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D88D0-7DA0-B5EA-B589-B6818C64F4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Fun168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69A751-2DE0-5AB9-2B3C-99607E815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22" y="2323915"/>
            <a:ext cx="11383368" cy="32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060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259CCA-12AA-7EE4-BF11-FD5358953B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08" t="28687" b="49814"/>
          <a:stretch>
            <a:fillRect/>
          </a:stretch>
        </p:blipFill>
        <p:spPr>
          <a:xfrm>
            <a:off x="1035169" y="5383418"/>
            <a:ext cx="9879865" cy="11122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6DA399-B036-8E2E-1052-6BA52476A8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45" b="39738"/>
          <a:stretch>
            <a:fillRect/>
          </a:stretch>
        </p:blipFill>
        <p:spPr>
          <a:xfrm>
            <a:off x="1035169" y="2068544"/>
            <a:ext cx="9656200" cy="279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Gerade </a:t>
            </a:r>
            <a:r>
              <a:rPr lang="de-DE" dirty="0"/>
              <a:t>durch </a:t>
            </a:r>
            <a:r>
              <a:rPr lang="de-DE" b="1" dirty="0">
                <a:solidFill>
                  <a:srgbClr val="FFC000"/>
                </a:solidFill>
              </a:rPr>
              <a:t>zwei Punkte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66B43E-E860-CC56-7AA3-85280A6246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D6AAAD-4E91-9160-B3A0-8A97C46A22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3585"/>
          <a:stretch>
            <a:fillRect/>
          </a:stretch>
        </p:blipFill>
        <p:spPr>
          <a:xfrm>
            <a:off x="1746849" y="377364"/>
            <a:ext cx="8698301" cy="35219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5C3E3A-B580-481B-C7C7-FAC053FCCD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68"/>
          <a:stretch>
            <a:fillRect/>
          </a:stretch>
        </p:blipFill>
        <p:spPr>
          <a:xfrm>
            <a:off x="3279475" y="3523889"/>
            <a:ext cx="5633050" cy="312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102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7EF37-67D3-E5F2-D841-3D21579B4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470EF74-15A4-9A6C-821E-5C64F73E84D1}"/>
              </a:ext>
            </a:extLst>
          </p:cNvPr>
          <p:cNvSpPr/>
          <p:nvPr/>
        </p:nvSpPr>
        <p:spPr>
          <a:xfrm>
            <a:off x="563449" y="18460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F44E8E-1660-68BC-80D9-C4B3B6CACA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328" y="1588045"/>
            <a:ext cx="5506672" cy="4288141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Punkte bestimmen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Steigung berechnen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Punkt und Steigung in allg. Gleichung einsetzen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 startAt="4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y-Achsenabschnitt berechnen</a:t>
            </a:r>
          </a:p>
          <a:p>
            <a:pPr marL="457200" indent="-457200">
              <a:lnSpc>
                <a:spcPct val="200000"/>
              </a:lnSpc>
              <a:buAutoNum type="arabicPeriod" startAt="4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Funktionsgleichung aufstellen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1A725-A8A8-CBD7-CEE0-3413A8CB0D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Gerade durch zwei Punkte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A7105336-8434-D0CB-3DDF-31332D33027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32587769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92D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2">
                                                <a:lumMod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−4−4</m:t>
                                    </m:r>
                                  </m:num>
                                  <m:den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5−1</m:t>
                                    </m:r>
                                  </m:den>
                                </m:f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4=−2⋅1+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de-DE" sz="240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
                                    <a:fld id="{825F15A7-03F4-43D7-82C5-3E23DA2F108C}" type="mathplaceholder">
                                      <a:rPr lang="de-DE" sz="240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a:t>Type equation here.</a:t>
                                    </a:fld>
                                  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4=−2+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=6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+6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A7105336-8434-D0CB-3DDF-31332D33027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32587769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100000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b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00752" r="-100000" b="-402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00752" b="-402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99254" r="-100000" b="-2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99254" b="-2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99254" r="-100000" b="-1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299254" b="-1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02256" r="-100000" b="-100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02256" b="-1007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98507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DAE41AB7-765F-54D2-9957-C90F6707CD08}"/>
              </a:ext>
            </a:extLst>
          </p:cNvPr>
          <p:cNvSpPr txBox="1"/>
          <p:nvPr/>
        </p:nvSpPr>
        <p:spPr>
          <a:xfrm>
            <a:off x="9739222" y="1332692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37742A5-0E2F-ED32-D51B-3000996A3DE3}"/>
              </a:ext>
            </a:extLst>
          </p:cNvPr>
          <p:cNvCxnSpPr/>
          <p:nvPr/>
        </p:nvCxnSpPr>
        <p:spPr>
          <a:xfrm>
            <a:off x="8997354" y="1854739"/>
            <a:ext cx="0" cy="46064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2952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21B13-708D-136A-05A8-7D6542AA9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399EDBF-A0F2-036D-BC9A-4DDFAFEFEB61}"/>
              </a:ext>
            </a:extLst>
          </p:cNvPr>
          <p:cNvSpPr/>
          <p:nvPr/>
        </p:nvSpPr>
        <p:spPr>
          <a:xfrm>
            <a:off x="6370320" y="2484120"/>
            <a:ext cx="2248919" cy="944880"/>
          </a:xfrm>
          <a:prstGeom prst="rect">
            <a:avLst/>
          </a:prstGeom>
          <a:solidFill>
            <a:srgbClr val="FF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ED7264-4035-B209-C35B-50DA27E53214}"/>
              </a:ext>
            </a:extLst>
          </p:cNvPr>
          <p:cNvSpPr/>
          <p:nvPr/>
        </p:nvSpPr>
        <p:spPr>
          <a:xfrm>
            <a:off x="1097280" y="2711291"/>
            <a:ext cx="1488208" cy="46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8E8B65-1BDF-B05A-52B2-ED4F501A78A3}"/>
              </a:ext>
            </a:extLst>
          </p:cNvPr>
          <p:cNvSpPr/>
          <p:nvPr/>
        </p:nvSpPr>
        <p:spPr>
          <a:xfrm>
            <a:off x="11267283" y="2726531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D84B2F8-1E02-8D54-5DB7-F033B89078B1}"/>
              </a:ext>
            </a:extLst>
          </p:cNvPr>
          <p:cNvSpPr/>
          <p:nvPr/>
        </p:nvSpPr>
        <p:spPr>
          <a:xfrm>
            <a:off x="9194004" y="2726531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A613AAD-B2BD-1268-36F5-B5E6AF47BCFF}"/>
              </a:ext>
            </a:extLst>
          </p:cNvPr>
          <p:cNvSpPr/>
          <p:nvPr/>
        </p:nvSpPr>
        <p:spPr>
          <a:xfrm>
            <a:off x="563449" y="267960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F20F4AE-E562-DDDF-6658-242D2B6C9A26}"/>
              </a:ext>
            </a:extLst>
          </p:cNvPr>
          <p:cNvSpPr/>
          <p:nvPr/>
        </p:nvSpPr>
        <p:spPr>
          <a:xfrm>
            <a:off x="563449" y="18460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EB4C98-5BF9-158D-E514-BCE6015BF1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328" y="1588045"/>
            <a:ext cx="5506672" cy="4288141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Punkte bestimmen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Steigung berechnen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Punkt und Steigung in allg. Gleichung einsetzen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 startAt="4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y-Achsenabschnitt berechnen</a:t>
            </a:r>
          </a:p>
          <a:p>
            <a:pPr marL="457200" indent="-457200">
              <a:lnSpc>
                <a:spcPct val="200000"/>
              </a:lnSpc>
              <a:buAutoNum type="arabicPeriod" startAt="4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Funktionsgleichung aufstellen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68FF0F-D442-8E69-5622-A265917368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Gerade durch zwei Punkte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30434789-1DA0-EFC3-793E-4D20156126F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6601279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92D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rgbClr val="92D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den>
                                </m:f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4=−2⋅1+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de-DE" sz="240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
                                    <a:fld id="{825F15A7-03F4-43D7-82C5-3E23DA2F108C}" type="mathplaceholder">
                                      <a:rPr lang="de-DE" sz="240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a:t>Type equation here.</a:t>
                                    </a:fld>
                                  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4=−2+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=6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+6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30434789-1DA0-EFC3-793E-4D20156126F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6601279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100000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b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00752" r="-100000" b="-402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00752" b="-402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99254" r="-100000" b="-2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99254" b="-2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99254" r="-100000" b="-1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299254" b="-1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02256" r="-100000" b="-100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02256" b="-1007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98507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B4E8FBA3-3969-D371-9828-1B77751A913E}"/>
              </a:ext>
            </a:extLst>
          </p:cNvPr>
          <p:cNvSpPr txBox="1"/>
          <p:nvPr/>
        </p:nvSpPr>
        <p:spPr>
          <a:xfrm>
            <a:off x="9739222" y="1332692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38ADA5-2F26-7E92-0873-E9EDF70FD9F5}"/>
              </a:ext>
            </a:extLst>
          </p:cNvPr>
          <p:cNvCxnSpPr/>
          <p:nvPr/>
        </p:nvCxnSpPr>
        <p:spPr>
          <a:xfrm>
            <a:off x="8997354" y="1854739"/>
            <a:ext cx="0" cy="46064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99328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E258D2E-4762-8F86-3A8B-9044E9AF9924}"/>
              </a:ext>
            </a:extLst>
          </p:cNvPr>
          <p:cNvSpPr/>
          <p:nvPr/>
        </p:nvSpPr>
        <p:spPr>
          <a:xfrm>
            <a:off x="6370320" y="2484120"/>
            <a:ext cx="2248919" cy="1584960"/>
          </a:xfrm>
          <a:prstGeom prst="rect">
            <a:avLst/>
          </a:prstGeom>
          <a:solidFill>
            <a:srgbClr val="FF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CC9817A-1377-2697-71BF-7C607070A515}"/>
              </a:ext>
            </a:extLst>
          </p:cNvPr>
          <p:cNvSpPr/>
          <p:nvPr/>
        </p:nvSpPr>
        <p:spPr>
          <a:xfrm>
            <a:off x="1097280" y="2711291"/>
            <a:ext cx="1488208" cy="46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71E574-F8DF-0550-EFE1-FB495B2043BB}"/>
              </a:ext>
            </a:extLst>
          </p:cNvPr>
          <p:cNvSpPr/>
          <p:nvPr/>
        </p:nvSpPr>
        <p:spPr>
          <a:xfrm>
            <a:off x="10949482" y="4308030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B33D39-92EE-5F9E-25E9-9B4832751587}"/>
              </a:ext>
            </a:extLst>
          </p:cNvPr>
          <p:cNvSpPr/>
          <p:nvPr/>
        </p:nvSpPr>
        <p:spPr>
          <a:xfrm>
            <a:off x="11163382" y="3495152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B8BF729-E686-42F2-FA5A-ED0D3D9DD3B1}"/>
              </a:ext>
            </a:extLst>
          </p:cNvPr>
          <p:cNvSpPr/>
          <p:nvPr/>
        </p:nvSpPr>
        <p:spPr>
          <a:xfrm>
            <a:off x="10102062" y="3497912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9BE1137-3908-48A3-BC5E-F186A14472B4}"/>
              </a:ext>
            </a:extLst>
          </p:cNvPr>
          <p:cNvSpPr/>
          <p:nvPr/>
        </p:nvSpPr>
        <p:spPr>
          <a:xfrm>
            <a:off x="11267283" y="2726531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9D4E8A-E62A-654F-116D-9A1042B18169}"/>
              </a:ext>
            </a:extLst>
          </p:cNvPr>
          <p:cNvSpPr/>
          <p:nvPr/>
        </p:nvSpPr>
        <p:spPr>
          <a:xfrm>
            <a:off x="9194004" y="2726531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CD29686-5828-72B8-3CDB-497282B80848}"/>
              </a:ext>
            </a:extLst>
          </p:cNvPr>
          <p:cNvSpPr/>
          <p:nvPr/>
        </p:nvSpPr>
        <p:spPr>
          <a:xfrm>
            <a:off x="563449" y="267960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0755AAD-5681-B496-0B73-44CE4EF13DD4}"/>
              </a:ext>
            </a:extLst>
          </p:cNvPr>
          <p:cNvSpPr/>
          <p:nvPr/>
        </p:nvSpPr>
        <p:spPr>
          <a:xfrm>
            <a:off x="563449" y="35131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E4541B5-7BE1-3575-2D0A-D18F12796290}"/>
              </a:ext>
            </a:extLst>
          </p:cNvPr>
          <p:cNvSpPr/>
          <p:nvPr/>
        </p:nvSpPr>
        <p:spPr>
          <a:xfrm>
            <a:off x="563449" y="18460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E51B5E-EA08-77BF-E462-2638121141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328" y="1588045"/>
            <a:ext cx="5506672" cy="4288141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Punkte bestimmen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Steigung berechnen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Punkt und Steigung in allg. Gleichung einsetzen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 startAt="4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y-Achsenabschnitt berechnen</a:t>
            </a:r>
          </a:p>
          <a:p>
            <a:pPr marL="457200" indent="-457200">
              <a:lnSpc>
                <a:spcPct val="200000"/>
              </a:lnSpc>
              <a:buAutoNum type="arabicPeriod" startAt="4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Funktionsgleichung aufstellen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793C4-81D5-FDF3-B114-34775C3367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Gerade durch zwei Punkte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45A6BAC2-DF28-BC1F-A34E-DA42265069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4302851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92D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rgbClr val="92D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den>
                                </m:f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92D05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=−2⋅</m:t>
                                </m:r>
                                <m:r>
                                  <a:rPr lang="de-DE" sz="24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de-DE" sz="2400" i="1" smtClean="0">
                                    <a:latin typeface="Cambria Math" panose="02040503050406030204" pitchFamily="18" charset="0"/>
                                  </a:rPr>
                                  <m:t>
                                    <a:fld id="{825F15A7-03F4-43D7-82C5-3E23DA2F108C}" type="mathplaceholder">
                                      <a:rPr lang="de-DE" sz="2400" i="1" smtClean="0">
                                        <a:latin typeface="Cambria Math" panose="02040503050406030204" pitchFamily="18" charset="0"/>
                                      </a:rPr>
                                      <a:t>Type equation here.</a:t>
                                    </a:fld>
                                  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4=−2+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2">
                                            <a:lumMod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=6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+6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45A6BAC2-DF28-BC1F-A34E-DA42265069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4302851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100000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b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00752" r="-100000" b="-402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00752" b="-402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99254" r="-100000" b="-2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99254" b="-2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99254" r="-100000" b="-1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299254" b="-1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02256" r="-100000" b="-100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02256" b="-1007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98507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97C91FA-2323-07D5-F7E7-DCD63EC32538}"/>
              </a:ext>
            </a:extLst>
          </p:cNvPr>
          <p:cNvSpPr txBox="1"/>
          <p:nvPr/>
        </p:nvSpPr>
        <p:spPr>
          <a:xfrm>
            <a:off x="9739222" y="1332692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A6D2301-EE42-58D4-B775-D179BCE9C892}"/>
              </a:ext>
            </a:extLst>
          </p:cNvPr>
          <p:cNvCxnSpPr/>
          <p:nvPr/>
        </p:nvCxnSpPr>
        <p:spPr>
          <a:xfrm>
            <a:off x="8997354" y="1854739"/>
            <a:ext cx="0" cy="46064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57943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EBD97-3400-5759-2AA7-4174B5B4A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C8C9956-0853-C9D4-D4F4-82F2E3BF76F2}"/>
              </a:ext>
            </a:extLst>
          </p:cNvPr>
          <p:cNvSpPr/>
          <p:nvPr/>
        </p:nvSpPr>
        <p:spPr>
          <a:xfrm>
            <a:off x="6370320" y="2484120"/>
            <a:ext cx="2248919" cy="1584960"/>
          </a:xfrm>
          <a:prstGeom prst="rect">
            <a:avLst/>
          </a:prstGeom>
          <a:solidFill>
            <a:srgbClr val="FF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95D5356-168E-2DB4-BD5A-3C48588BE94F}"/>
              </a:ext>
            </a:extLst>
          </p:cNvPr>
          <p:cNvSpPr/>
          <p:nvPr/>
        </p:nvSpPr>
        <p:spPr>
          <a:xfrm>
            <a:off x="1097280" y="5120908"/>
            <a:ext cx="2918912" cy="46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651844C-859A-8633-9F93-0D19B744285B}"/>
              </a:ext>
            </a:extLst>
          </p:cNvPr>
          <p:cNvSpPr/>
          <p:nvPr/>
        </p:nvSpPr>
        <p:spPr>
          <a:xfrm>
            <a:off x="1097280" y="2711291"/>
            <a:ext cx="1488208" cy="46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3146A88-ED62-B613-0358-5C32C5A74947}"/>
              </a:ext>
            </a:extLst>
          </p:cNvPr>
          <p:cNvSpPr/>
          <p:nvPr/>
        </p:nvSpPr>
        <p:spPr>
          <a:xfrm>
            <a:off x="10567962" y="5120908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B2BD2DC-9694-03F8-2BE5-DBB40BE6180F}"/>
              </a:ext>
            </a:extLst>
          </p:cNvPr>
          <p:cNvSpPr/>
          <p:nvPr/>
        </p:nvSpPr>
        <p:spPr>
          <a:xfrm>
            <a:off x="9973582" y="5120908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6F1D005-1610-C8D2-6493-B432DAAEC1F2}"/>
              </a:ext>
            </a:extLst>
          </p:cNvPr>
          <p:cNvSpPr/>
          <p:nvPr/>
        </p:nvSpPr>
        <p:spPr>
          <a:xfrm>
            <a:off x="10949482" y="4308030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0148CAC-D0C8-BA28-6EA5-DE9A01828E62}"/>
              </a:ext>
            </a:extLst>
          </p:cNvPr>
          <p:cNvSpPr/>
          <p:nvPr/>
        </p:nvSpPr>
        <p:spPr>
          <a:xfrm>
            <a:off x="11163382" y="3495152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FF17ACA-DAA6-F67E-C8E3-73E45FEC8820}"/>
              </a:ext>
            </a:extLst>
          </p:cNvPr>
          <p:cNvSpPr/>
          <p:nvPr/>
        </p:nvSpPr>
        <p:spPr>
          <a:xfrm>
            <a:off x="10102062" y="3497912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D5BA9F-CAFD-CE6A-E31D-17DA1F632668}"/>
              </a:ext>
            </a:extLst>
          </p:cNvPr>
          <p:cNvSpPr/>
          <p:nvPr/>
        </p:nvSpPr>
        <p:spPr>
          <a:xfrm>
            <a:off x="11267283" y="2726531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403C6A0-DC5A-87A2-753E-5D603289AA6A}"/>
              </a:ext>
            </a:extLst>
          </p:cNvPr>
          <p:cNvSpPr/>
          <p:nvPr/>
        </p:nvSpPr>
        <p:spPr>
          <a:xfrm>
            <a:off x="9194004" y="2726531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70115B7-5551-8045-8A8A-5B1A85CEA8D9}"/>
              </a:ext>
            </a:extLst>
          </p:cNvPr>
          <p:cNvSpPr/>
          <p:nvPr/>
        </p:nvSpPr>
        <p:spPr>
          <a:xfrm>
            <a:off x="563449" y="267960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D8093E2-C35E-6D05-2CD7-D0A7118E09E7}"/>
              </a:ext>
            </a:extLst>
          </p:cNvPr>
          <p:cNvSpPr/>
          <p:nvPr/>
        </p:nvSpPr>
        <p:spPr>
          <a:xfrm>
            <a:off x="563449" y="35131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A1A5319-7B8F-7843-7F0C-7FA6BCF9581E}"/>
              </a:ext>
            </a:extLst>
          </p:cNvPr>
          <p:cNvSpPr/>
          <p:nvPr/>
        </p:nvSpPr>
        <p:spPr>
          <a:xfrm>
            <a:off x="563449" y="51802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42042A7-4476-22C5-6E5C-53F33F3D218D}"/>
              </a:ext>
            </a:extLst>
          </p:cNvPr>
          <p:cNvSpPr/>
          <p:nvPr/>
        </p:nvSpPr>
        <p:spPr>
          <a:xfrm>
            <a:off x="563449" y="18460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2AF321-D134-3681-DEAD-9FAF5564A9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328" y="1588045"/>
            <a:ext cx="5506672" cy="4288141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Punkte bestimmen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Steigung berechnen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Punkt und Steigung in allg. Gleichung einsetzen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 startAt="4"/>
            </a:pPr>
            <a:r>
              <a:rPr lang="de-DE" dirty="0"/>
              <a:t>y-Achsenabschnitt berechnen</a:t>
            </a:r>
          </a:p>
          <a:p>
            <a:pPr marL="457200" indent="-457200">
              <a:lnSpc>
                <a:spcPct val="200000"/>
              </a:lnSpc>
              <a:buAutoNum type="arabicPeriod" startAt="4"/>
            </a:pP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Funktionsgleichung aufstellen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93A3B-F423-36FE-08CD-677C7CC896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Gerade durch zwei Punkte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15323DF2-C0A9-6FFA-9F7D-F0F2236D0E9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02060466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92D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rgbClr val="92D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den>
                                </m:f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92D05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=−2⋅</m:t>
                                </m:r>
                                <m:r>
                                  <a:rPr lang="de-DE" sz="24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de-DE" sz="2400" i="1" smtClean="0">
                                    <a:latin typeface="Cambria Math" panose="02040503050406030204" pitchFamily="18" charset="0"/>
                                  </a:rPr>
                                  <m:t>
                                    <a:fld id="{825F15A7-03F4-43D7-82C5-3E23DA2F108C}" type="mathplaceholder">
                                      <a:rPr lang="de-DE" sz="2400" i="1" smtClean="0">
                                        <a:latin typeface="Cambria Math" panose="02040503050406030204" pitchFamily="18" charset="0"/>
                                      </a:rPr>
                                      <a:t>Type equation here.</a:t>
                                    </a:fld>
                                  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4=−2+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=6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𝑚𝑥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2">
                                        <a:lumMod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+6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15323DF2-C0A9-6FFA-9F7D-F0F2236D0E9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02060466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100000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b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00752" r="-100000" b="-402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00752" b="-402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99254" r="-100000" b="-2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99254" b="-2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99254" r="-100000" b="-1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299254" b="-1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02256" r="-100000" b="-100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02256" b="-1007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98507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5E01A20-F4B0-BBB0-29A2-8E49AC6CF06C}"/>
              </a:ext>
            </a:extLst>
          </p:cNvPr>
          <p:cNvSpPr txBox="1"/>
          <p:nvPr/>
        </p:nvSpPr>
        <p:spPr>
          <a:xfrm>
            <a:off x="9739222" y="1332692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1516DD2-5FCE-D57D-99E2-07C72149143A}"/>
              </a:ext>
            </a:extLst>
          </p:cNvPr>
          <p:cNvCxnSpPr/>
          <p:nvPr/>
        </p:nvCxnSpPr>
        <p:spPr>
          <a:xfrm>
            <a:off x="8997354" y="1854739"/>
            <a:ext cx="0" cy="46064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95996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01CDA-A84F-3D44-1F20-BE5324C41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6F6C96C-0FAE-F726-CB2F-546BC2A430E8}"/>
              </a:ext>
            </a:extLst>
          </p:cNvPr>
          <p:cNvSpPr/>
          <p:nvPr/>
        </p:nvSpPr>
        <p:spPr>
          <a:xfrm>
            <a:off x="6370320" y="2484120"/>
            <a:ext cx="2248919" cy="1584960"/>
          </a:xfrm>
          <a:prstGeom prst="rect">
            <a:avLst/>
          </a:prstGeom>
          <a:solidFill>
            <a:srgbClr val="FF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D8AA7A7-ECE2-819D-9D48-88A36DEC4D66}"/>
              </a:ext>
            </a:extLst>
          </p:cNvPr>
          <p:cNvSpPr/>
          <p:nvPr/>
        </p:nvSpPr>
        <p:spPr>
          <a:xfrm>
            <a:off x="1097280" y="5120908"/>
            <a:ext cx="2918912" cy="46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60EF89-7600-C3E2-BE6E-A0CB0939622F}"/>
              </a:ext>
            </a:extLst>
          </p:cNvPr>
          <p:cNvSpPr/>
          <p:nvPr/>
        </p:nvSpPr>
        <p:spPr>
          <a:xfrm>
            <a:off x="1097280" y="2711291"/>
            <a:ext cx="1488208" cy="46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D675DFC-67C7-441C-6238-3B437F515641}"/>
              </a:ext>
            </a:extLst>
          </p:cNvPr>
          <p:cNvSpPr/>
          <p:nvPr/>
        </p:nvSpPr>
        <p:spPr>
          <a:xfrm>
            <a:off x="11057344" y="5941942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A484A65-9CBD-9CDD-809F-97FD511A9D93}"/>
              </a:ext>
            </a:extLst>
          </p:cNvPr>
          <p:cNvSpPr/>
          <p:nvPr/>
        </p:nvSpPr>
        <p:spPr>
          <a:xfrm>
            <a:off x="10567962" y="5120908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D215855-8993-75F3-FB16-83F8253B66F3}"/>
              </a:ext>
            </a:extLst>
          </p:cNvPr>
          <p:cNvSpPr/>
          <p:nvPr/>
        </p:nvSpPr>
        <p:spPr>
          <a:xfrm>
            <a:off x="9973582" y="5120908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092EF8E-EB84-955F-6902-FB51553AD7F4}"/>
              </a:ext>
            </a:extLst>
          </p:cNvPr>
          <p:cNvSpPr/>
          <p:nvPr/>
        </p:nvSpPr>
        <p:spPr>
          <a:xfrm>
            <a:off x="10949482" y="4308030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0A2CE-00E7-2FF4-6B7B-4CA24B57A108}"/>
              </a:ext>
            </a:extLst>
          </p:cNvPr>
          <p:cNvSpPr/>
          <p:nvPr/>
        </p:nvSpPr>
        <p:spPr>
          <a:xfrm>
            <a:off x="11163382" y="3495152"/>
            <a:ext cx="504000" cy="50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4ACBE07-3CB3-04AE-886A-344F57EB588D}"/>
              </a:ext>
            </a:extLst>
          </p:cNvPr>
          <p:cNvSpPr/>
          <p:nvPr/>
        </p:nvSpPr>
        <p:spPr>
          <a:xfrm>
            <a:off x="10187872" y="5941942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906AD98-CE45-92F9-D0D5-5B3968A2C63D}"/>
              </a:ext>
            </a:extLst>
          </p:cNvPr>
          <p:cNvSpPr/>
          <p:nvPr/>
        </p:nvSpPr>
        <p:spPr>
          <a:xfrm>
            <a:off x="10102062" y="3497912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40554FB-3F85-D879-6D91-192420530E5B}"/>
              </a:ext>
            </a:extLst>
          </p:cNvPr>
          <p:cNvSpPr/>
          <p:nvPr/>
        </p:nvSpPr>
        <p:spPr>
          <a:xfrm>
            <a:off x="11267283" y="2726531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3CCF607-5A1E-99FB-6C30-DC08F48BC41D}"/>
              </a:ext>
            </a:extLst>
          </p:cNvPr>
          <p:cNvSpPr/>
          <p:nvPr/>
        </p:nvSpPr>
        <p:spPr>
          <a:xfrm>
            <a:off x="9194004" y="2726531"/>
            <a:ext cx="504000" cy="50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7CF7E2C-779E-5FAA-D33A-230AA5FE1115}"/>
              </a:ext>
            </a:extLst>
          </p:cNvPr>
          <p:cNvSpPr/>
          <p:nvPr/>
        </p:nvSpPr>
        <p:spPr>
          <a:xfrm>
            <a:off x="563449" y="267960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CE74F52-7B72-B841-07EE-04FD47396281}"/>
              </a:ext>
            </a:extLst>
          </p:cNvPr>
          <p:cNvSpPr/>
          <p:nvPr/>
        </p:nvSpPr>
        <p:spPr>
          <a:xfrm>
            <a:off x="563449" y="35131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EFEE7A7-F138-E4D4-D954-13A6378227C4}"/>
              </a:ext>
            </a:extLst>
          </p:cNvPr>
          <p:cNvSpPr/>
          <p:nvPr/>
        </p:nvSpPr>
        <p:spPr>
          <a:xfrm>
            <a:off x="563449" y="51802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1D0730F-D7A0-7C77-9332-7D4660CBDF22}"/>
              </a:ext>
            </a:extLst>
          </p:cNvPr>
          <p:cNvSpPr/>
          <p:nvPr/>
        </p:nvSpPr>
        <p:spPr>
          <a:xfrm>
            <a:off x="563449" y="6013803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DEC1FFF-7872-D084-8194-2DFE0A9A27B2}"/>
              </a:ext>
            </a:extLst>
          </p:cNvPr>
          <p:cNvSpPr/>
          <p:nvPr/>
        </p:nvSpPr>
        <p:spPr>
          <a:xfrm>
            <a:off x="563449" y="1846052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9F5C73-0390-83FC-88AB-302E8A5B57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328" y="1588045"/>
            <a:ext cx="5506672" cy="4288141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Punkte bestimmen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Steigung berechnen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de-DE" dirty="0"/>
              <a:t>Punkt und Steigung in allg. Gleichung einsetzen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 startAt="4"/>
            </a:pPr>
            <a:r>
              <a:rPr lang="de-DE" dirty="0"/>
              <a:t>y-Achsenabschnitt berechnen</a:t>
            </a:r>
          </a:p>
          <a:p>
            <a:pPr marL="457200" indent="-457200">
              <a:lnSpc>
                <a:spcPct val="200000"/>
              </a:lnSpc>
              <a:buAutoNum type="arabicPeriod" startAt="4"/>
            </a:pPr>
            <a:r>
              <a:rPr lang="de-DE" dirty="0"/>
              <a:t>Funktionsgleichung aufstellen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52DDB-8EB1-855F-DF0C-E474F75250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Gerade durch zwei Punkte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AA71ADC9-7477-C9A0-2899-9F98ED33441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2053485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92D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de-DE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400" b="0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rgbClr val="92D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de-DE" sz="2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de-DE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den>
                                </m:f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92D05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=−2⋅</m:t>
                                </m:r>
                                <m:r>
                                  <a:rPr lang="de-DE" sz="24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de-DE" sz="2400" i="1" smtClean="0">
                                    <a:latin typeface="Cambria Math" panose="02040503050406030204" pitchFamily="18" charset="0"/>
                                  </a:rPr>
                                  <m:t>
                                    <a:fld id="{825F15A7-03F4-43D7-82C5-3E23DA2F108C}" type="mathplaceholder">
                                      <a:rPr lang="de-DE" sz="2400" i="1" smtClean="0">
                                        <a:latin typeface="Cambria Math" panose="02040503050406030204" pitchFamily="18" charset="0"/>
                                      </a:rPr>
                                      <a:t>Type equation here.</a:t>
                                    </a:fld>
                                  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4=−2+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de-DE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=6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+6</m:t>
                                </m:r>
                              </m:oMath>
                            </m:oMathPara>
                          </a14:m>
                          <a:endParaRPr lang="de-DE" sz="2400" dirty="0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AA71ADC9-7477-C9A0-2899-9F98ED33441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2053485"/>
                  </p:ext>
                </p:extLst>
              </p:nvPr>
            </p:nvGraphicFramePr>
            <p:xfrm>
              <a:off x="6012611" y="1699403"/>
              <a:ext cx="6055744" cy="4882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27872">
                      <a:extLst>
                        <a:ext uri="{9D8B030D-6E8A-4147-A177-3AD203B41FA5}">
                          <a16:colId xmlns:a16="http://schemas.microsoft.com/office/drawing/2014/main" val="1385356775"/>
                        </a:ext>
                      </a:extLst>
                    </a:gridCol>
                    <a:gridCol w="3027872">
                      <a:extLst>
                        <a:ext uri="{9D8B030D-6E8A-4147-A177-3AD203B41FA5}">
                          <a16:colId xmlns:a16="http://schemas.microsoft.com/office/drawing/2014/main" val="4225607692"/>
                        </a:ext>
                      </a:extLst>
                    </a:gridCol>
                  </a:tblGrid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100000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b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00921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00752" r="-100000" b="-402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00752" b="-402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8140127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99254" r="-100000" b="-2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99254" b="-2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4651458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99254" r="-100000" b="-199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299254" b="-1992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4087075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02256" r="-100000" b="-100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02256" b="-1007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8032269"/>
                      </a:ext>
                    </a:extLst>
                  </a:tr>
                  <a:tr h="81375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98507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066387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956FA73-531A-9321-35C0-6E77D0DC0823}"/>
              </a:ext>
            </a:extLst>
          </p:cNvPr>
          <p:cNvSpPr txBox="1"/>
          <p:nvPr/>
        </p:nvSpPr>
        <p:spPr>
          <a:xfrm>
            <a:off x="9739222" y="1332692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290F9D-BEF6-8819-FCA0-12D29AC808D3}"/>
              </a:ext>
            </a:extLst>
          </p:cNvPr>
          <p:cNvCxnSpPr/>
          <p:nvPr/>
        </p:nvCxnSpPr>
        <p:spPr>
          <a:xfrm>
            <a:off x="8997354" y="1854739"/>
            <a:ext cx="0" cy="46064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3504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</Words>
  <Application>Microsoft Office PowerPoint</Application>
  <PresentationFormat>Widescreen</PresentationFormat>
  <Paragraphs>105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2026-08-22T17:13:46Z</dcterms:modified>
</cp:coreProperties>
</file>