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26" r:id="rId5"/>
    <p:sldId id="329" r:id="rId6"/>
    <p:sldId id="327" r:id="rId7"/>
    <p:sldId id="331" r:id="rId8"/>
    <p:sldId id="332" r:id="rId9"/>
    <p:sldId id="328" r:id="rId10"/>
    <p:sldId id="330" r:id="rId11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7438"/>
    <a:srgbClr val="0F323F"/>
    <a:srgbClr val="FF0000"/>
    <a:srgbClr val="22122B"/>
    <a:srgbClr val="011A35"/>
    <a:srgbClr val="262919"/>
    <a:srgbClr val="000000"/>
    <a:srgbClr val="0D2504"/>
    <a:srgbClr val="010201"/>
    <a:srgbClr val="99B7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6467E1-5B32-4BAC-A88B-ABA1D77CEC43}" v="16" dt="2026-08-21T12:16:19.440"/>
    <p1510:client id="{96282071-5EEE-4ABC-B192-99C484E71073}" v="125" dt="2026-08-21T19:50:16.6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 sldOrd">
      <pc:chgData name="Abels, Patrick" userId="ba666de4-0d21-43a6-8e66-51a18aae1b4a" providerId="ADAL" clId="{133AA99A-5491-4DE5-9695-40E01B78DF6F}" dt="2026-08-21T19:50:38.935" v="6410" actId="207"/>
      <pc:docMkLst>
        <pc:docMk/>
      </pc:docMkLst>
      <pc:sldChg chg="modSp">
        <pc:chgData name="Abels, Patrick" userId="ba666de4-0d21-43a6-8e66-51a18aae1b4a" providerId="ADAL" clId="{133AA99A-5491-4DE5-9695-40E01B78DF6F}" dt="2026-08-21T19:10:14.434" v="5661" actId="20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8-21T19:10:14.434" v="5661" actId="20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del mod">
        <pc:chgData name="Abels, Patrick" userId="ba666de4-0d21-43a6-8e66-51a18aae1b4a" providerId="ADAL" clId="{133AA99A-5491-4DE5-9695-40E01B78DF6F}" dt="2026-08-21T12:16:25.779" v="5616" actId="47"/>
        <pc:sldMkLst>
          <pc:docMk/>
          <pc:sldMk cId="4267851599" sldId="305"/>
        </pc:sldMkLst>
        <pc:spChg chg="mod">
          <ac:chgData name="Abels, Patrick" userId="ba666de4-0d21-43a6-8e66-51a18aae1b4a" providerId="ADAL" clId="{133AA99A-5491-4DE5-9695-40E01B78DF6F}" dt="2026-08-20T18:24:39.903" v="5089" actId="20577"/>
          <ac:spMkLst>
            <pc:docMk/>
            <pc:sldMk cId="4267851599" sldId="305"/>
            <ac:spMk id="2" creationId="{FCC047AC-D6C1-F903-AE18-0E087C1F096C}"/>
          </ac:spMkLst>
        </pc:spChg>
        <pc:picChg chg="add del mod">
          <ac:chgData name="Abels, Patrick" userId="ba666de4-0d21-43a6-8e66-51a18aae1b4a" providerId="ADAL" clId="{133AA99A-5491-4DE5-9695-40E01B78DF6F}" dt="2026-08-20T18:27:43.563" v="5125" actId="478"/>
          <ac:picMkLst>
            <pc:docMk/>
            <pc:sldMk cId="4267851599" sldId="305"/>
            <ac:picMk id="3" creationId="{2E81133B-83CF-BB23-3C9E-082E89969964}"/>
          </ac:picMkLst>
        </pc:picChg>
        <pc:picChg chg="del">
          <ac:chgData name="Abels, Patrick" userId="ba666de4-0d21-43a6-8e66-51a18aae1b4a" providerId="ADAL" clId="{133AA99A-5491-4DE5-9695-40E01B78DF6F}" dt="2026-08-20T17:08:14.162" v="4981" actId="478"/>
          <ac:picMkLst>
            <pc:docMk/>
            <pc:sldMk cId="4267851599" sldId="305"/>
            <ac:picMk id="4" creationId="{307412FB-C519-593D-F3D5-B28600B388AE}"/>
          </ac:picMkLst>
        </pc:picChg>
        <pc:picChg chg="add del mod modCrop">
          <ac:chgData name="Abels, Patrick" userId="ba666de4-0d21-43a6-8e66-51a18aae1b4a" providerId="ADAL" clId="{133AA99A-5491-4DE5-9695-40E01B78DF6F}" dt="2026-08-20T18:26:44.486" v="5101" actId="478"/>
          <ac:picMkLst>
            <pc:docMk/>
            <pc:sldMk cId="4267851599" sldId="305"/>
            <ac:picMk id="4" creationId="{7EA0DD6B-DB35-FC42-CC63-5DB4D50589C8}"/>
          </ac:picMkLst>
        </pc:picChg>
        <pc:picChg chg="add del mod">
          <ac:chgData name="Abels, Patrick" userId="ba666de4-0d21-43a6-8e66-51a18aae1b4a" providerId="ADAL" clId="{133AA99A-5491-4DE5-9695-40E01B78DF6F}" dt="2026-08-20T18:27:16.795" v="5114" actId="478"/>
          <ac:picMkLst>
            <pc:docMk/>
            <pc:sldMk cId="4267851599" sldId="305"/>
            <ac:picMk id="5" creationId="{8FBCD79F-DB5E-ED67-00A0-6CCEC71C6AA1}"/>
          </ac:picMkLst>
        </pc:picChg>
        <pc:picChg chg="add del mod">
          <ac:chgData name="Abels, Patrick" userId="ba666de4-0d21-43a6-8e66-51a18aae1b4a" providerId="ADAL" clId="{133AA99A-5491-4DE5-9695-40E01B78DF6F}" dt="2026-08-20T18:27:37.155" v="5122" actId="478"/>
          <ac:picMkLst>
            <pc:docMk/>
            <pc:sldMk cId="4267851599" sldId="305"/>
            <ac:picMk id="6" creationId="{AB9AAF86-5BAB-3097-D026-421FDF95D76B}"/>
          </ac:picMkLst>
        </pc:picChg>
        <pc:picChg chg="add del mod">
          <ac:chgData name="Abels, Patrick" userId="ba666de4-0d21-43a6-8e66-51a18aae1b4a" providerId="ADAL" clId="{133AA99A-5491-4DE5-9695-40E01B78DF6F}" dt="2026-08-20T18:27:55.635" v="5132" actId="478"/>
          <ac:picMkLst>
            <pc:docMk/>
            <pc:sldMk cId="4267851599" sldId="305"/>
            <ac:picMk id="7" creationId="{D8A573D7-AACF-58DA-2D46-FA8B8C048723}"/>
          </ac:picMkLst>
        </pc:picChg>
        <pc:picChg chg="add del mod modCrop">
          <ac:chgData name="Abels, Patrick" userId="ba666de4-0d21-43a6-8e66-51a18aae1b4a" providerId="ADAL" clId="{133AA99A-5491-4DE5-9695-40E01B78DF6F}" dt="2026-08-20T18:30:28.003" v="5159" actId="478"/>
          <ac:picMkLst>
            <pc:docMk/>
            <pc:sldMk cId="4267851599" sldId="305"/>
            <ac:picMk id="9" creationId="{F5C85C99-6109-4AD6-C07B-49A2419AE487}"/>
          </ac:picMkLst>
        </pc:picChg>
        <pc:picChg chg="add del mod">
          <ac:chgData name="Abels, Patrick" userId="ba666de4-0d21-43a6-8e66-51a18aae1b4a" providerId="ADAL" clId="{133AA99A-5491-4DE5-9695-40E01B78DF6F}" dt="2026-08-20T18:30:03.660" v="5157" actId="478"/>
          <ac:picMkLst>
            <pc:docMk/>
            <pc:sldMk cId="4267851599" sldId="305"/>
            <ac:picMk id="11" creationId="{D760B1FD-160B-5DC2-AD2B-EF5EA32A32F4}"/>
          </ac:picMkLst>
        </pc:picChg>
        <pc:picChg chg="add del mod">
          <ac:chgData name="Abels, Patrick" userId="ba666de4-0d21-43a6-8e66-51a18aae1b4a" providerId="ADAL" clId="{133AA99A-5491-4DE5-9695-40E01B78DF6F}" dt="2026-08-20T18:29:49.452" v="5149" actId="478"/>
          <ac:picMkLst>
            <pc:docMk/>
            <pc:sldMk cId="4267851599" sldId="305"/>
            <ac:picMk id="13" creationId="{3D01D8B5-D92F-9F0B-F6B0-F32BBA9D12BF}"/>
          </ac:picMkLst>
        </pc:picChg>
        <pc:picChg chg="add del mod">
          <ac:chgData name="Abels, Patrick" userId="ba666de4-0d21-43a6-8e66-51a18aae1b4a" providerId="ADAL" clId="{133AA99A-5491-4DE5-9695-40E01B78DF6F}" dt="2026-08-20T18:29:14.051" v="5145" actId="478"/>
          <ac:picMkLst>
            <pc:docMk/>
            <pc:sldMk cId="4267851599" sldId="305"/>
            <ac:picMk id="15" creationId="{FB0AD7C1-2A49-20C7-C8EF-5ACAE8E9F6B4}"/>
          </ac:picMkLst>
        </pc:picChg>
        <pc:picChg chg="add del mod">
          <ac:chgData name="Abels, Patrick" userId="ba666de4-0d21-43a6-8e66-51a18aae1b4a" providerId="ADAL" clId="{133AA99A-5491-4DE5-9695-40E01B78DF6F}" dt="2026-08-20T18:28:32.196" v="5136" actId="478"/>
          <ac:picMkLst>
            <pc:docMk/>
            <pc:sldMk cId="4267851599" sldId="305"/>
            <ac:picMk id="17" creationId="{9173D3D4-306F-A6B2-85F2-9820761B9865}"/>
          </ac:picMkLst>
        </pc:picChg>
        <pc:picChg chg="add mod">
          <ac:chgData name="Abels, Patrick" userId="ba666de4-0d21-43a6-8e66-51a18aae1b4a" providerId="ADAL" clId="{133AA99A-5491-4DE5-9695-40E01B78DF6F}" dt="2026-08-20T18:28:37.147" v="5139" actId="1076"/>
          <ac:picMkLst>
            <pc:docMk/>
            <pc:sldMk cId="4267851599" sldId="305"/>
            <ac:picMk id="19" creationId="{60686A03-0E55-F746-C429-EA2D506494F1}"/>
          </ac:picMkLst>
        </pc:picChg>
        <pc:picChg chg="add mod">
          <ac:chgData name="Abels, Patrick" userId="ba666de4-0d21-43a6-8e66-51a18aae1b4a" providerId="ADAL" clId="{133AA99A-5491-4DE5-9695-40E01B78DF6F}" dt="2026-08-20T18:30:35.979" v="5164" actId="14100"/>
          <ac:picMkLst>
            <pc:docMk/>
            <pc:sldMk cId="4267851599" sldId="305"/>
            <ac:picMk id="21" creationId="{FB13503D-8929-91C3-1886-901B16DDEDB9}"/>
          </ac:picMkLst>
        </pc:picChg>
        <pc:picChg chg="add mod">
          <ac:chgData name="Abels, Patrick" userId="ba666de4-0d21-43a6-8e66-51a18aae1b4a" providerId="ADAL" clId="{133AA99A-5491-4DE5-9695-40E01B78DF6F}" dt="2026-08-20T18:30:04.683" v="5158" actId="1076"/>
          <ac:picMkLst>
            <pc:docMk/>
            <pc:sldMk cId="4267851599" sldId="305"/>
            <ac:picMk id="22" creationId="{AFE85392-9AA3-0116-694F-2FC91DF80A89}"/>
          </ac:picMkLst>
        </pc:picChg>
        <pc:picChg chg="add mod">
          <ac:chgData name="Abels, Patrick" userId="ba666de4-0d21-43a6-8e66-51a18aae1b4a" providerId="ADAL" clId="{133AA99A-5491-4DE5-9695-40E01B78DF6F}" dt="2026-08-20T18:30:33.653" v="5163" actId="1076"/>
          <ac:picMkLst>
            <pc:docMk/>
            <pc:sldMk cId="4267851599" sldId="305"/>
            <ac:picMk id="24" creationId="{1D758909-8A3D-23B9-7F77-430AE1962A57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1T19:10:02.382" v="5651" actId="1076"/>
        <pc:sldMkLst>
          <pc:docMk/>
          <pc:sldMk cId="1766804000" sldId="314"/>
        </pc:sldMkLst>
        <pc:spChg chg="mod">
          <ac:chgData name="Abels, Patrick" userId="ba666de4-0d21-43a6-8e66-51a18aae1b4a" providerId="ADAL" clId="{133AA99A-5491-4DE5-9695-40E01B78DF6F}" dt="2026-08-21T19:09:31.888" v="5646" actId="5793"/>
          <ac:spMkLst>
            <pc:docMk/>
            <pc:sldMk cId="1766804000" sldId="314"/>
            <ac:spMk id="2" creationId="{8C46C87A-8EED-4BE7-8092-4E1DA8EFA316}"/>
          </ac:spMkLst>
        </pc:spChg>
        <pc:picChg chg="add del mod">
          <ac:chgData name="Abels, Patrick" userId="ba666de4-0d21-43a6-8e66-51a18aae1b4a" providerId="ADAL" clId="{133AA99A-5491-4DE5-9695-40E01B78DF6F}" dt="2026-08-21T19:09:40.445" v="5648" actId="478"/>
          <ac:picMkLst>
            <pc:docMk/>
            <pc:sldMk cId="1766804000" sldId="314"/>
            <ac:picMk id="3" creationId="{5B9B5CE5-6F43-1EC1-EF20-A622C8C628F1}"/>
          </ac:picMkLst>
        </pc:picChg>
        <pc:picChg chg="del">
          <ac:chgData name="Abels, Patrick" userId="ba666de4-0d21-43a6-8e66-51a18aae1b4a" providerId="ADAL" clId="{133AA99A-5491-4DE5-9695-40E01B78DF6F}" dt="2026-08-20T17:07:42.747" v="4946" actId="478"/>
          <ac:picMkLst>
            <pc:docMk/>
            <pc:sldMk cId="1766804000" sldId="314"/>
            <ac:picMk id="4" creationId="{53DB8972-4E2C-CF10-91F1-63207F63A3F4}"/>
          </ac:picMkLst>
        </pc:picChg>
        <pc:picChg chg="add del mod modCrop">
          <ac:chgData name="Abels, Patrick" userId="ba666de4-0d21-43a6-8e66-51a18aae1b4a" providerId="ADAL" clId="{133AA99A-5491-4DE5-9695-40E01B78DF6F}" dt="2026-08-21T12:16:02.360" v="5579" actId="478"/>
          <ac:picMkLst>
            <pc:docMk/>
            <pc:sldMk cId="1766804000" sldId="314"/>
            <ac:picMk id="4" creationId="{725B7085-26BE-CB42-C882-043919411C86}"/>
          </ac:picMkLst>
        </pc:picChg>
        <pc:picChg chg="add del mod">
          <ac:chgData name="Abels, Patrick" userId="ba666de4-0d21-43a6-8e66-51a18aae1b4a" providerId="ADAL" clId="{133AA99A-5491-4DE5-9695-40E01B78DF6F}" dt="2026-08-21T19:09:28.248" v="5643" actId="478"/>
          <ac:picMkLst>
            <pc:docMk/>
            <pc:sldMk cId="1766804000" sldId="314"/>
            <ac:picMk id="5" creationId="{EA7426C3-EE83-4F3A-2A8E-EEFE0DFCE80C}"/>
          </ac:picMkLst>
        </pc:picChg>
        <pc:picChg chg="add mod">
          <ac:chgData name="Abels, Patrick" userId="ba666de4-0d21-43a6-8e66-51a18aae1b4a" providerId="ADAL" clId="{133AA99A-5491-4DE5-9695-40E01B78DF6F}" dt="2026-08-21T19:10:02.382" v="5651" actId="1076"/>
          <ac:picMkLst>
            <pc:docMk/>
            <pc:sldMk cId="1766804000" sldId="314"/>
            <ac:picMk id="6" creationId="{A52535CC-48D7-E116-81DE-E09C70B036A1}"/>
          </ac:picMkLst>
        </pc:picChg>
        <pc:picChg chg="add del">
          <ac:chgData name="Abels, Patrick" userId="ba666de4-0d21-43a6-8e66-51a18aae1b4a" providerId="ADAL" clId="{133AA99A-5491-4DE5-9695-40E01B78DF6F}" dt="2026-08-21T19:09:28.605" v="5644" actId="478"/>
          <ac:picMkLst>
            <pc:docMk/>
            <pc:sldMk cId="1766804000" sldId="314"/>
            <ac:picMk id="7" creationId="{F5B9ABA0-A393-23A2-0869-DD3D7AEDC48C}"/>
          </ac:picMkLst>
        </pc:picChg>
      </pc:sldChg>
      <pc:sldChg chg="del">
        <pc:chgData name="Abels, Patrick" userId="ba666de4-0d21-43a6-8e66-51a18aae1b4a" providerId="ADAL" clId="{133AA99A-5491-4DE5-9695-40E01B78DF6F}" dt="2026-08-20T17:08:18.234" v="4982" actId="47"/>
        <pc:sldMkLst>
          <pc:docMk/>
          <pc:sldMk cId="195788833" sldId="315"/>
        </pc:sldMkLst>
      </pc:sldChg>
      <pc:sldChg chg="del">
        <pc:chgData name="Abels, Patrick" userId="ba666de4-0d21-43a6-8e66-51a18aae1b4a" providerId="ADAL" clId="{133AA99A-5491-4DE5-9695-40E01B78DF6F}" dt="2026-08-20T17:08:23.453" v="4984" actId="47"/>
        <pc:sldMkLst>
          <pc:docMk/>
          <pc:sldMk cId="731342146" sldId="316"/>
        </pc:sldMkLst>
      </pc:sldChg>
      <pc:sldChg chg="del">
        <pc:chgData name="Abels, Patrick" userId="ba666de4-0d21-43a6-8e66-51a18aae1b4a" providerId="ADAL" clId="{133AA99A-5491-4DE5-9695-40E01B78DF6F}" dt="2026-08-20T17:08:24.308" v="4985" actId="47"/>
        <pc:sldMkLst>
          <pc:docMk/>
          <pc:sldMk cId="1099358135" sldId="317"/>
        </pc:sldMkLst>
      </pc:sldChg>
      <pc:sldChg chg="del">
        <pc:chgData name="Abels, Patrick" userId="ba666de4-0d21-43a6-8e66-51a18aae1b4a" providerId="ADAL" clId="{133AA99A-5491-4DE5-9695-40E01B78DF6F}" dt="2026-08-20T17:08:25.100" v="4986" actId="47"/>
        <pc:sldMkLst>
          <pc:docMk/>
          <pc:sldMk cId="2975260493" sldId="318"/>
        </pc:sldMkLst>
      </pc:sldChg>
      <pc:sldChg chg="addSp delSp modSp new del mod">
        <pc:chgData name="Abels, Patrick" userId="ba666de4-0d21-43a6-8e66-51a18aae1b4a" providerId="ADAL" clId="{133AA99A-5491-4DE5-9695-40E01B78DF6F}" dt="2026-08-21T12:16:31.970" v="5618" actId="47"/>
        <pc:sldMkLst>
          <pc:docMk/>
          <pc:sldMk cId="1299414597" sldId="319"/>
        </pc:sldMkLst>
        <pc:spChg chg="mod">
          <ac:chgData name="Abels, Patrick" userId="ba666de4-0d21-43a6-8e66-51a18aae1b4a" providerId="ADAL" clId="{133AA99A-5491-4DE5-9695-40E01B78DF6F}" dt="2026-08-20T18:32:37.400" v="5379" actId="113"/>
          <ac:spMkLst>
            <pc:docMk/>
            <pc:sldMk cId="1299414597" sldId="319"/>
            <ac:spMk id="2" creationId="{49965684-8623-24B6-DBF9-219CB5079DEA}"/>
          </ac:spMkLst>
        </pc:spChg>
        <pc:spChg chg="mod">
          <ac:chgData name="Abels, Patrick" userId="ba666de4-0d21-43a6-8e66-51a18aae1b4a" providerId="ADAL" clId="{133AA99A-5491-4DE5-9695-40E01B78DF6F}" dt="2026-08-20T18:30:54.237" v="5172" actId="20577"/>
          <ac:spMkLst>
            <pc:docMk/>
            <pc:sldMk cId="1299414597" sldId="319"/>
            <ac:spMk id="3" creationId="{55FA28E0-15DE-4F65-971C-53C18B6543EC}"/>
          </ac:spMkLst>
        </pc:spChg>
        <pc:spChg chg="add mod">
          <ac:chgData name="Abels, Patrick" userId="ba666de4-0d21-43a6-8e66-51a18aae1b4a" providerId="ADAL" clId="{133AA99A-5491-4DE5-9695-40E01B78DF6F}" dt="2026-08-20T18:35:03.461" v="5432" actId="1037"/>
          <ac:spMkLst>
            <pc:docMk/>
            <pc:sldMk cId="1299414597" sldId="319"/>
            <ac:spMk id="8" creationId="{84E03173-3CF9-316A-C67B-CE7E0085CDD7}"/>
          </ac:spMkLst>
        </pc:spChg>
        <pc:spChg chg="add mod">
          <ac:chgData name="Abels, Patrick" userId="ba666de4-0d21-43a6-8e66-51a18aae1b4a" providerId="ADAL" clId="{133AA99A-5491-4DE5-9695-40E01B78DF6F}" dt="2026-08-20T18:33:54.765" v="5409" actId="1035"/>
          <ac:spMkLst>
            <pc:docMk/>
            <pc:sldMk cId="1299414597" sldId="319"/>
            <ac:spMk id="9" creationId="{66A02A99-1600-D8F0-9A8D-5C6EEEBCC4AE}"/>
          </ac:spMkLst>
        </pc:spChg>
        <pc:spChg chg="add mod">
          <ac:chgData name="Abels, Patrick" userId="ba666de4-0d21-43a6-8e66-51a18aae1b4a" providerId="ADAL" clId="{133AA99A-5491-4DE5-9695-40E01B78DF6F}" dt="2026-08-20T18:34:18.396" v="5416" actId="1076"/>
          <ac:spMkLst>
            <pc:docMk/>
            <pc:sldMk cId="1299414597" sldId="319"/>
            <ac:spMk id="10" creationId="{E9F22AA3-9880-5E5C-56F1-7D3A8DF6EB2F}"/>
          </ac:spMkLst>
        </pc:spChg>
        <pc:spChg chg="add mod ord">
          <ac:chgData name="Abels, Patrick" userId="ba666de4-0d21-43a6-8e66-51a18aae1b4a" providerId="ADAL" clId="{133AA99A-5491-4DE5-9695-40E01B78DF6F}" dt="2026-08-20T18:34:26.142" v="5419" actId="171"/>
          <ac:spMkLst>
            <pc:docMk/>
            <pc:sldMk cId="1299414597" sldId="319"/>
            <ac:spMk id="11" creationId="{C7655A7F-76A1-0648-D6CA-596A29400AEC}"/>
          </ac:spMkLst>
        </pc:spChg>
        <pc:spChg chg="add del mod">
          <ac:chgData name="Abels, Patrick" userId="ba666de4-0d21-43a6-8e66-51a18aae1b4a" providerId="ADAL" clId="{133AA99A-5491-4DE5-9695-40E01B78DF6F}" dt="2026-08-20T18:34:48.022" v="5422" actId="478"/>
          <ac:spMkLst>
            <pc:docMk/>
            <pc:sldMk cId="1299414597" sldId="319"/>
            <ac:spMk id="12" creationId="{27E71562-8471-5300-4483-B5374C36887D}"/>
          </ac:spMkLst>
        </pc:spChg>
        <pc:spChg chg="add mod">
          <ac:chgData name="Abels, Patrick" userId="ba666de4-0d21-43a6-8e66-51a18aae1b4a" providerId="ADAL" clId="{133AA99A-5491-4DE5-9695-40E01B78DF6F}" dt="2026-08-20T18:34:54.270" v="5424" actId="1076"/>
          <ac:spMkLst>
            <pc:docMk/>
            <pc:sldMk cId="1299414597" sldId="319"/>
            <ac:spMk id="13" creationId="{E5A0F649-F5DC-A9CD-E920-258FE51823E4}"/>
          </ac:spMkLst>
        </pc:spChg>
        <pc:spChg chg="add mod">
          <ac:chgData name="Abels, Patrick" userId="ba666de4-0d21-43a6-8e66-51a18aae1b4a" providerId="ADAL" clId="{133AA99A-5491-4DE5-9695-40E01B78DF6F}" dt="2026-08-20T18:34:54.270" v="5424" actId="1076"/>
          <ac:spMkLst>
            <pc:docMk/>
            <pc:sldMk cId="1299414597" sldId="319"/>
            <ac:spMk id="14" creationId="{3C6D35F6-4C06-FB6E-7A51-8B0B7AD564EE}"/>
          </ac:spMkLst>
        </pc:spChg>
        <pc:spChg chg="add mod">
          <ac:chgData name="Abels, Patrick" userId="ba666de4-0d21-43a6-8e66-51a18aae1b4a" providerId="ADAL" clId="{133AA99A-5491-4DE5-9695-40E01B78DF6F}" dt="2026-08-20T18:35:00.245" v="5426" actId="1076"/>
          <ac:spMkLst>
            <pc:docMk/>
            <pc:sldMk cId="1299414597" sldId="319"/>
            <ac:spMk id="15" creationId="{45183979-0F63-DE73-E93D-BE73984351FC}"/>
          </ac:spMkLst>
        </pc:spChg>
        <pc:picChg chg="add mod">
          <ac:chgData name="Abels, Patrick" userId="ba666de4-0d21-43a6-8e66-51a18aae1b4a" providerId="ADAL" clId="{133AA99A-5491-4DE5-9695-40E01B78DF6F}" dt="2026-08-20T18:32:51.588" v="5382"/>
          <ac:picMkLst>
            <pc:docMk/>
            <pc:sldMk cId="1299414597" sldId="319"/>
            <ac:picMk id="5" creationId="{450A8FE3-2BA9-D11D-9C16-B4DD73C1E5A5}"/>
          </ac:picMkLst>
        </pc:picChg>
        <pc:picChg chg="add mod">
          <ac:chgData name="Abels, Patrick" userId="ba666de4-0d21-43a6-8e66-51a18aae1b4a" providerId="ADAL" clId="{133AA99A-5491-4DE5-9695-40E01B78DF6F}" dt="2026-08-20T18:32:51.588" v="5382"/>
          <ac:picMkLst>
            <pc:docMk/>
            <pc:sldMk cId="1299414597" sldId="319"/>
            <ac:picMk id="7" creationId="{2B5357E3-B6CB-197F-7CDF-D3D548A1EE64}"/>
          </ac:picMkLst>
        </pc:picChg>
      </pc:sldChg>
      <pc:sldChg chg="new del">
        <pc:chgData name="Abels, Patrick" userId="ba666de4-0d21-43a6-8e66-51a18aae1b4a" providerId="ADAL" clId="{133AA99A-5491-4DE5-9695-40E01B78DF6F}" dt="2026-08-20T17:08:30.804" v="4988" actId="47"/>
        <pc:sldMkLst>
          <pc:docMk/>
          <pc:sldMk cId="2753471378" sldId="320"/>
        </pc:sldMkLst>
      </pc:sldChg>
      <pc:sldChg chg="addSp delSp modSp new del mod">
        <pc:chgData name="Abels, Patrick" userId="ba666de4-0d21-43a6-8e66-51a18aae1b4a" providerId="ADAL" clId="{133AA99A-5491-4DE5-9695-40E01B78DF6F}" dt="2026-08-21T12:16:34.330" v="5620" actId="47"/>
        <pc:sldMkLst>
          <pc:docMk/>
          <pc:sldMk cId="4070205760" sldId="320"/>
        </pc:sldMkLst>
        <pc:spChg chg="mod">
          <ac:chgData name="Abels, Patrick" userId="ba666de4-0d21-43a6-8e66-51a18aae1b4a" providerId="ADAL" clId="{133AA99A-5491-4DE5-9695-40E01B78DF6F}" dt="2026-08-20T18:35:36.494" v="5442" actId="20577"/>
          <ac:spMkLst>
            <pc:docMk/>
            <pc:sldMk cId="4070205760" sldId="320"/>
            <ac:spMk id="3" creationId="{CCE5BE41-5E30-37E0-0A91-D89A6F338FDA}"/>
          </ac:spMkLst>
        </pc:spChg>
        <pc:spChg chg="add mod ord">
          <ac:chgData name="Abels, Patrick" userId="ba666de4-0d21-43a6-8e66-51a18aae1b4a" providerId="ADAL" clId="{133AA99A-5491-4DE5-9695-40E01B78DF6F}" dt="2026-08-20T18:41:54.836" v="5553" actId="1076"/>
          <ac:spMkLst>
            <pc:docMk/>
            <pc:sldMk cId="4070205760" sldId="320"/>
            <ac:spMk id="5" creationId="{243BDEB6-398C-F8CE-F9CE-4ACEB2BB7E7A}"/>
          </ac:spMkLst>
        </pc:spChg>
        <pc:spChg chg="add mod ord">
          <ac:chgData name="Abels, Patrick" userId="ba666de4-0d21-43a6-8e66-51a18aae1b4a" providerId="ADAL" clId="{133AA99A-5491-4DE5-9695-40E01B78DF6F}" dt="2026-08-20T18:41:59.332" v="5554" actId="1076"/>
          <ac:spMkLst>
            <pc:docMk/>
            <pc:sldMk cId="4070205760" sldId="320"/>
            <ac:spMk id="7" creationId="{A82AA714-4549-6932-4DEE-8751BE710D9C}"/>
          </ac:spMkLst>
        </pc:spChg>
        <pc:spChg chg="add del mod ord">
          <ac:chgData name="Abels, Patrick" userId="ba666de4-0d21-43a6-8e66-51a18aae1b4a" providerId="ADAL" clId="{133AA99A-5491-4DE5-9695-40E01B78DF6F}" dt="2026-08-20T18:42:09.929" v="5555" actId="21"/>
          <ac:spMkLst>
            <pc:docMk/>
            <pc:sldMk cId="4070205760" sldId="320"/>
            <ac:spMk id="9" creationId="{B20D824F-13E2-BBC2-F0F6-569E080F60F7}"/>
          </ac:spMkLst>
        </pc:spChg>
        <pc:picChg chg="add mod">
          <ac:chgData name="Abels, Patrick" userId="ba666de4-0d21-43a6-8e66-51a18aae1b4a" providerId="ADAL" clId="{133AA99A-5491-4DE5-9695-40E01B78DF6F}" dt="2026-08-20T18:41:47.980" v="5551" actId="14100"/>
          <ac:picMkLst>
            <pc:docMk/>
            <pc:sldMk cId="4070205760" sldId="320"/>
            <ac:picMk id="11" creationId="{8F991A43-63D4-B020-93A7-736CC89C1232}"/>
          </ac:picMkLst>
        </pc:picChg>
      </pc:sldChg>
      <pc:sldChg chg="addSp modSp new del mod">
        <pc:chgData name="Abels, Patrick" userId="ba666de4-0d21-43a6-8e66-51a18aae1b4a" providerId="ADAL" clId="{133AA99A-5491-4DE5-9695-40E01B78DF6F}" dt="2026-08-21T12:16:35.179" v="5621" actId="47"/>
        <pc:sldMkLst>
          <pc:docMk/>
          <pc:sldMk cId="767016230" sldId="321"/>
        </pc:sldMkLst>
        <pc:spChg chg="mod">
          <ac:chgData name="Abels, Patrick" userId="ba666de4-0d21-43a6-8e66-51a18aae1b4a" providerId="ADAL" clId="{133AA99A-5491-4DE5-9695-40E01B78DF6F}" dt="2026-08-20T18:42:45.653" v="5572" actId="20577"/>
          <ac:spMkLst>
            <pc:docMk/>
            <pc:sldMk cId="767016230" sldId="321"/>
            <ac:spMk id="3" creationId="{B41CD5B8-AC86-24CF-00FC-8F301C4F036E}"/>
          </ac:spMkLst>
        </pc:spChg>
        <pc:picChg chg="add mod">
          <ac:chgData name="Abels, Patrick" userId="ba666de4-0d21-43a6-8e66-51a18aae1b4a" providerId="ADAL" clId="{133AA99A-5491-4DE5-9695-40E01B78DF6F}" dt="2026-08-20T18:43:13.821" v="5575" actId="14100"/>
          <ac:picMkLst>
            <pc:docMk/>
            <pc:sldMk cId="767016230" sldId="321"/>
            <ac:picMk id="5" creationId="{B506128E-204C-615F-7DB2-3DEBDD0FA9CF}"/>
          </ac:picMkLst>
        </pc:picChg>
      </pc:sldChg>
      <pc:sldChg chg="addSp modSp new del mod">
        <pc:chgData name="Abels, Patrick" userId="ba666de4-0d21-43a6-8e66-51a18aae1b4a" providerId="ADAL" clId="{133AA99A-5491-4DE5-9695-40E01B78DF6F}" dt="2026-08-21T12:16:37.760" v="5624" actId="47"/>
        <pc:sldMkLst>
          <pc:docMk/>
          <pc:sldMk cId="4099893739" sldId="322"/>
        </pc:sldMkLst>
        <pc:spChg chg="mod">
          <ac:chgData name="Abels, Patrick" userId="ba666de4-0d21-43a6-8e66-51a18aae1b4a" providerId="ADAL" clId="{133AA99A-5491-4DE5-9695-40E01B78DF6F}" dt="2026-08-20T18:41:04.261" v="5532" actId="20577"/>
          <ac:spMkLst>
            <pc:docMk/>
            <pc:sldMk cId="4099893739" sldId="322"/>
            <ac:spMk id="3" creationId="{E29749D3-80C9-DD50-8CA1-64FB545A9872}"/>
          </ac:spMkLst>
        </pc:spChg>
        <pc:picChg chg="add mod">
          <ac:chgData name="Abels, Patrick" userId="ba666de4-0d21-43a6-8e66-51a18aae1b4a" providerId="ADAL" clId="{133AA99A-5491-4DE5-9695-40E01B78DF6F}" dt="2026-08-20T18:41:29.556" v="5537" actId="1076"/>
          <ac:picMkLst>
            <pc:docMk/>
            <pc:sldMk cId="4099893739" sldId="322"/>
            <ac:picMk id="5" creationId="{15A66144-3070-2078-729F-6A5558FF60E5}"/>
          </ac:picMkLst>
        </pc:picChg>
        <pc:picChg chg="add mod">
          <ac:chgData name="Abels, Patrick" userId="ba666de4-0d21-43a6-8e66-51a18aae1b4a" providerId="ADAL" clId="{133AA99A-5491-4DE5-9695-40E01B78DF6F}" dt="2026-08-20T18:41:31.836" v="5538" actId="1076"/>
          <ac:picMkLst>
            <pc:docMk/>
            <pc:sldMk cId="4099893739" sldId="322"/>
            <ac:picMk id="7" creationId="{CF1AD158-1BF5-E76E-414F-91CC10256497}"/>
          </ac:picMkLst>
        </pc:picChg>
      </pc:sldChg>
      <pc:sldChg chg="addSp delSp modSp new del mod">
        <pc:chgData name="Abels, Patrick" userId="ba666de4-0d21-43a6-8e66-51a18aae1b4a" providerId="ADAL" clId="{133AA99A-5491-4DE5-9695-40E01B78DF6F}" dt="2026-08-21T12:16:33.449" v="5619" actId="47"/>
        <pc:sldMkLst>
          <pc:docMk/>
          <pc:sldMk cId="3628260890" sldId="323"/>
        </pc:sldMkLst>
        <pc:spChg chg="mod">
          <ac:chgData name="Abels, Patrick" userId="ba666de4-0d21-43a6-8e66-51a18aae1b4a" providerId="ADAL" clId="{133AA99A-5491-4DE5-9695-40E01B78DF6F}" dt="2026-08-20T18:37:21.414" v="5478" actId="14100"/>
          <ac:spMkLst>
            <pc:docMk/>
            <pc:sldMk cId="3628260890" sldId="323"/>
            <ac:spMk id="3" creationId="{6BFE9AED-9FE7-71AB-E539-EF94F3308094}"/>
          </ac:spMkLst>
        </pc:spChg>
        <pc:spChg chg="add mod">
          <ac:chgData name="Abels, Patrick" userId="ba666de4-0d21-43a6-8e66-51a18aae1b4a" providerId="ADAL" clId="{133AA99A-5491-4DE5-9695-40E01B78DF6F}" dt="2026-08-20T18:37:55.536" v="5480" actId="1076"/>
          <ac:spMkLst>
            <pc:docMk/>
            <pc:sldMk cId="3628260890" sldId="323"/>
            <ac:spMk id="7" creationId="{B33939BD-7ECA-C003-0C99-175C6355A039}"/>
          </ac:spMkLst>
        </pc:spChg>
        <pc:spChg chg="add mod">
          <ac:chgData name="Abels, Patrick" userId="ba666de4-0d21-43a6-8e66-51a18aae1b4a" providerId="ADAL" clId="{133AA99A-5491-4DE5-9695-40E01B78DF6F}" dt="2026-08-20T18:37:55.536" v="5480" actId="1076"/>
          <ac:spMkLst>
            <pc:docMk/>
            <pc:sldMk cId="3628260890" sldId="323"/>
            <ac:spMk id="9" creationId="{028886A0-86FE-298F-2DB6-A4091E6C6AD5}"/>
          </ac:spMkLst>
        </pc:spChg>
        <pc:spChg chg="add del mod">
          <ac:chgData name="Abels, Patrick" userId="ba666de4-0d21-43a6-8e66-51a18aae1b4a" providerId="ADAL" clId="{133AA99A-5491-4DE5-9695-40E01B78DF6F}" dt="2026-08-20T18:37:59.198" v="5481" actId="478"/>
          <ac:spMkLst>
            <pc:docMk/>
            <pc:sldMk cId="3628260890" sldId="323"/>
            <ac:spMk id="11" creationId="{5E6FCC07-2922-BBDA-E69B-06153F66DA0A}"/>
          </ac:spMkLst>
        </pc:spChg>
        <pc:spChg chg="add mod">
          <ac:chgData name="Abels, Patrick" userId="ba666de4-0d21-43a6-8e66-51a18aae1b4a" providerId="ADAL" clId="{133AA99A-5491-4DE5-9695-40E01B78DF6F}" dt="2026-08-20T18:37:55.536" v="5480" actId="1076"/>
          <ac:spMkLst>
            <pc:docMk/>
            <pc:sldMk cId="3628260890" sldId="323"/>
            <ac:spMk id="13" creationId="{394353F8-5FDE-3C03-7D66-6B639C29B1A8}"/>
          </ac:spMkLst>
        </pc:spChg>
        <pc:spChg chg="add mod">
          <ac:chgData name="Abels, Patrick" userId="ba666de4-0d21-43a6-8e66-51a18aae1b4a" providerId="ADAL" clId="{133AA99A-5491-4DE5-9695-40E01B78DF6F}" dt="2026-08-20T18:38:49.511" v="5510" actId="207"/>
          <ac:spMkLst>
            <pc:docMk/>
            <pc:sldMk cId="3628260890" sldId="323"/>
            <ac:spMk id="14" creationId="{F9494A4C-6C64-8BB6-3F0B-3F457EE0CBF3}"/>
          </ac:spMkLst>
        </pc:spChg>
        <pc:picChg chg="add mod">
          <ac:chgData name="Abels, Patrick" userId="ba666de4-0d21-43a6-8e66-51a18aae1b4a" providerId="ADAL" clId="{133AA99A-5491-4DE5-9695-40E01B78DF6F}" dt="2026-08-20T18:37:55.536" v="5480" actId="1076"/>
          <ac:picMkLst>
            <pc:docMk/>
            <pc:sldMk cId="3628260890" sldId="323"/>
            <ac:picMk id="5" creationId="{2F8CE113-791A-AC26-9F78-0C657666EC4D}"/>
          </ac:picMkLst>
        </pc:picChg>
      </pc:sldChg>
      <pc:sldChg chg="addSp modSp new del mod">
        <pc:chgData name="Abels, Patrick" userId="ba666de4-0d21-43a6-8e66-51a18aae1b4a" providerId="ADAL" clId="{133AA99A-5491-4DE5-9695-40E01B78DF6F}" dt="2026-08-21T12:16:36.163" v="5622" actId="47"/>
        <pc:sldMkLst>
          <pc:docMk/>
          <pc:sldMk cId="2632125579" sldId="324"/>
        </pc:sldMkLst>
        <pc:spChg chg="mod">
          <ac:chgData name="Abels, Patrick" userId="ba666de4-0d21-43a6-8e66-51a18aae1b4a" providerId="ADAL" clId="{133AA99A-5491-4DE5-9695-40E01B78DF6F}" dt="2026-08-20T18:40:08.547" v="5519" actId="20577"/>
          <ac:spMkLst>
            <pc:docMk/>
            <pc:sldMk cId="2632125579" sldId="324"/>
            <ac:spMk id="3" creationId="{604AA0A7-FD57-7B77-4990-F2DADD69735A}"/>
          </ac:spMkLst>
        </pc:spChg>
        <pc:spChg chg="add mod">
          <ac:chgData name="Abels, Patrick" userId="ba666de4-0d21-43a6-8e66-51a18aae1b4a" providerId="ADAL" clId="{133AA99A-5491-4DE5-9695-40E01B78DF6F}" dt="2026-08-20T18:42:26.199" v="5557" actId="1076"/>
          <ac:spMkLst>
            <pc:docMk/>
            <pc:sldMk cId="2632125579" sldId="324"/>
            <ac:spMk id="7" creationId="{40561FA1-49F4-6A29-1093-3DCAAC691166}"/>
          </ac:spMkLst>
        </pc:spChg>
        <pc:spChg chg="add mod">
          <ac:chgData name="Abels, Patrick" userId="ba666de4-0d21-43a6-8e66-51a18aae1b4a" providerId="ADAL" clId="{133AA99A-5491-4DE5-9695-40E01B78DF6F}" dt="2026-08-20T18:42:36.075" v="5566" actId="1035"/>
          <ac:spMkLst>
            <pc:docMk/>
            <pc:sldMk cId="2632125579" sldId="324"/>
            <ac:spMk id="9" creationId="{9EC3C7FB-181A-DAE6-337B-84E0D08AE9FA}"/>
          </ac:spMkLst>
        </pc:spChg>
        <pc:picChg chg="add mod">
          <ac:chgData name="Abels, Patrick" userId="ba666de4-0d21-43a6-8e66-51a18aae1b4a" providerId="ADAL" clId="{133AA99A-5491-4DE5-9695-40E01B78DF6F}" dt="2026-08-20T18:40:11.558" v="5520" actId="1076"/>
          <ac:picMkLst>
            <pc:docMk/>
            <pc:sldMk cId="2632125579" sldId="324"/>
            <ac:picMk id="5" creationId="{6654879B-42B5-E887-3CB1-4E36DFA30A85}"/>
          </ac:picMkLst>
        </pc:picChg>
      </pc:sldChg>
      <pc:sldChg chg="addSp modSp add del mod ord">
        <pc:chgData name="Abels, Patrick" userId="ba666de4-0d21-43a6-8e66-51a18aae1b4a" providerId="ADAL" clId="{133AA99A-5491-4DE5-9695-40E01B78DF6F}" dt="2026-08-21T12:16:36.898" v="5623" actId="47"/>
        <pc:sldMkLst>
          <pc:docMk/>
          <pc:sldMk cId="3744635474" sldId="325"/>
        </pc:sldMkLst>
        <pc:spChg chg="mod">
          <ac:chgData name="Abels, Patrick" userId="ba666de4-0d21-43a6-8e66-51a18aae1b4a" providerId="ADAL" clId="{133AA99A-5491-4DE5-9695-40E01B78DF6F}" dt="2026-08-20T18:41:40.821" v="5549" actId="20577"/>
          <ac:spMkLst>
            <pc:docMk/>
            <pc:sldMk cId="3744635474" sldId="325"/>
            <ac:spMk id="3" creationId="{8897B009-6761-B742-02CB-B37385B62670}"/>
          </ac:spMkLst>
        </pc:spChg>
        <pc:picChg chg="add mod">
          <ac:chgData name="Abels, Patrick" userId="ba666de4-0d21-43a6-8e66-51a18aae1b4a" providerId="ADAL" clId="{133AA99A-5491-4DE5-9695-40E01B78DF6F}" dt="2026-08-20T18:43:34.252" v="5578" actId="1076"/>
          <ac:picMkLst>
            <pc:docMk/>
            <pc:sldMk cId="3744635474" sldId="325"/>
            <ac:picMk id="5" creationId="{70526E22-49F8-11A8-10F5-1CE9682C9D45}"/>
          </ac:picMkLst>
        </pc:picChg>
      </pc:sldChg>
      <pc:sldChg chg="addSp modSp new mod">
        <pc:chgData name="Abels, Patrick" userId="ba666de4-0d21-43a6-8e66-51a18aae1b4a" providerId="ADAL" clId="{133AA99A-5491-4DE5-9695-40E01B78DF6F}" dt="2026-08-21T19:12:56.928" v="5682" actId="1076"/>
        <pc:sldMkLst>
          <pc:docMk/>
          <pc:sldMk cId="1420610228" sldId="326"/>
        </pc:sldMkLst>
        <pc:spChg chg="mod">
          <ac:chgData name="Abels, Patrick" userId="ba666de4-0d21-43a6-8e66-51a18aae1b4a" providerId="ADAL" clId="{133AA99A-5491-4DE5-9695-40E01B78DF6F}" dt="2026-08-21T19:12:34.568" v="5678" actId="20577"/>
          <ac:spMkLst>
            <pc:docMk/>
            <pc:sldMk cId="1420610228" sldId="326"/>
            <ac:spMk id="2" creationId="{A066B43E-E860-CC56-7AA3-85280A62468C}"/>
          </ac:spMkLst>
        </pc:spChg>
        <pc:picChg chg="add mod">
          <ac:chgData name="Abels, Patrick" userId="ba666de4-0d21-43a6-8e66-51a18aae1b4a" providerId="ADAL" clId="{133AA99A-5491-4DE5-9695-40E01B78DF6F}" dt="2026-08-21T19:12:53.135" v="5680" actId="1076"/>
          <ac:picMkLst>
            <pc:docMk/>
            <pc:sldMk cId="1420610228" sldId="326"/>
            <ac:picMk id="4" creationId="{80DCE5C2-71D5-323C-E884-AE021E211530}"/>
          </ac:picMkLst>
        </pc:picChg>
        <pc:picChg chg="add mod">
          <ac:chgData name="Abels, Patrick" userId="ba666de4-0d21-43a6-8e66-51a18aae1b4a" providerId="ADAL" clId="{133AA99A-5491-4DE5-9695-40E01B78DF6F}" dt="2026-08-21T19:12:56.928" v="5682" actId="1076"/>
          <ac:picMkLst>
            <pc:docMk/>
            <pc:sldMk cId="1420610228" sldId="326"/>
            <ac:picMk id="6" creationId="{6AB0E5FF-1279-C97E-16DF-50AED08B592B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8-21T19:39:24.590" v="6210" actId="1076"/>
        <pc:sldMkLst>
          <pc:docMk/>
          <pc:sldMk cId="683546799" sldId="327"/>
        </pc:sldMkLst>
        <pc:spChg chg="mod">
          <ac:chgData name="Abels, Patrick" userId="ba666de4-0d21-43a6-8e66-51a18aae1b4a" providerId="ADAL" clId="{133AA99A-5491-4DE5-9695-40E01B78DF6F}" dt="2026-08-21T19:30:45.759" v="6063" actId="20577"/>
          <ac:spMkLst>
            <pc:docMk/>
            <pc:sldMk cId="683546799" sldId="327"/>
            <ac:spMk id="3" creationId="{51522ADA-C518-06FF-11F3-324567B42778}"/>
          </ac:spMkLst>
        </pc:spChg>
        <pc:spChg chg="add mod ord">
          <ac:chgData name="Abels, Patrick" userId="ba666de4-0d21-43a6-8e66-51a18aae1b4a" providerId="ADAL" clId="{133AA99A-5491-4DE5-9695-40E01B78DF6F}" dt="2026-08-21T19:39:04.422" v="6208" actId="1076"/>
          <ac:spMkLst>
            <pc:docMk/>
            <pc:sldMk cId="683546799" sldId="327"/>
            <ac:spMk id="5" creationId="{9F0C3B17-8735-6DC1-47F4-0CBC1E0D757C}"/>
          </ac:spMkLst>
        </pc:spChg>
        <pc:spChg chg="add mod ord">
          <ac:chgData name="Abels, Patrick" userId="ba666de4-0d21-43a6-8e66-51a18aae1b4a" providerId="ADAL" clId="{133AA99A-5491-4DE5-9695-40E01B78DF6F}" dt="2026-08-21T19:39:11.055" v="6209" actId="1076"/>
          <ac:spMkLst>
            <pc:docMk/>
            <pc:sldMk cId="683546799" sldId="327"/>
            <ac:spMk id="7" creationId="{E8B86DB3-2996-8E72-CCDD-3F38F5BC83FF}"/>
          </ac:spMkLst>
        </pc:spChg>
        <pc:spChg chg="add mod ord">
          <ac:chgData name="Abels, Patrick" userId="ba666de4-0d21-43a6-8e66-51a18aae1b4a" providerId="ADAL" clId="{133AA99A-5491-4DE5-9695-40E01B78DF6F}" dt="2026-08-21T19:39:24.590" v="6210" actId="1076"/>
          <ac:spMkLst>
            <pc:docMk/>
            <pc:sldMk cId="683546799" sldId="327"/>
            <ac:spMk id="9" creationId="{67F5C174-49BC-48F1-3B95-DFE0A87752B8}"/>
          </ac:spMkLst>
        </pc:spChg>
        <pc:picChg chg="add mod">
          <ac:chgData name="Abels, Patrick" userId="ba666de4-0d21-43a6-8e66-51a18aae1b4a" providerId="ADAL" clId="{133AA99A-5491-4DE5-9695-40E01B78DF6F}" dt="2026-08-21T19:30:53.023" v="6065" actId="1076"/>
          <ac:picMkLst>
            <pc:docMk/>
            <pc:sldMk cId="683546799" sldId="327"/>
            <ac:picMk id="6" creationId="{9BCDE2CC-4ED6-8CCB-1782-3AE956A29453}"/>
          </ac:picMkLst>
        </pc:picChg>
        <pc:picChg chg="add del mod modCrop">
          <ac:chgData name="Abels, Patrick" userId="ba666de4-0d21-43a6-8e66-51a18aae1b4a" providerId="ADAL" clId="{133AA99A-5491-4DE5-9695-40E01B78DF6F}" dt="2026-08-21T19:30:06.310" v="6048" actId="21"/>
          <ac:picMkLst>
            <pc:docMk/>
            <pc:sldMk cId="683546799" sldId="327"/>
            <ac:picMk id="10" creationId="{50DEF13D-5660-D870-993B-F10992D83315}"/>
          </ac:picMkLst>
        </pc:picChg>
        <pc:picChg chg="add mod modCrop">
          <ac:chgData name="Abels, Patrick" userId="ba666de4-0d21-43a6-8e66-51a18aae1b4a" providerId="ADAL" clId="{133AA99A-5491-4DE5-9695-40E01B78DF6F}" dt="2026-08-21T19:30:53.023" v="6065" actId="1076"/>
          <ac:picMkLst>
            <pc:docMk/>
            <pc:sldMk cId="683546799" sldId="327"/>
            <ac:picMk id="11" creationId="{4F9F4E99-C623-8B01-AE5E-CED2261C26BC}"/>
          </ac:picMkLst>
        </pc:picChg>
        <pc:picChg chg="add mod modCrop">
          <ac:chgData name="Abels, Patrick" userId="ba666de4-0d21-43a6-8e66-51a18aae1b4a" providerId="ADAL" clId="{133AA99A-5491-4DE5-9695-40E01B78DF6F}" dt="2026-08-21T19:30:53.023" v="6065" actId="1076"/>
          <ac:picMkLst>
            <pc:docMk/>
            <pc:sldMk cId="683546799" sldId="327"/>
            <ac:picMk id="12" creationId="{71DCE8B2-15FD-2149-0464-A2B860AAC373}"/>
          </ac:picMkLst>
        </pc:picChg>
      </pc:sldChg>
      <pc:sldChg chg="addSp modSp new mod ord">
        <pc:chgData name="Abels, Patrick" userId="ba666de4-0d21-43a6-8e66-51a18aae1b4a" providerId="ADAL" clId="{133AA99A-5491-4DE5-9695-40E01B78DF6F}" dt="2026-08-21T19:42:58.110" v="6364" actId="1076"/>
        <pc:sldMkLst>
          <pc:docMk/>
          <pc:sldMk cId="2497147239" sldId="328"/>
        </pc:sldMkLst>
        <pc:spChg chg="mod">
          <ac:chgData name="Abels, Patrick" userId="ba666de4-0d21-43a6-8e66-51a18aae1b4a" providerId="ADAL" clId="{133AA99A-5491-4DE5-9695-40E01B78DF6F}" dt="2026-08-21T19:40:46.234" v="6340" actId="20577"/>
          <ac:spMkLst>
            <pc:docMk/>
            <pc:sldMk cId="2497147239" sldId="328"/>
            <ac:spMk id="3" creationId="{AC2E349C-8DDF-61D9-9C2A-F4983768D6AF}"/>
          </ac:spMkLst>
        </pc:spChg>
        <pc:picChg chg="add mod">
          <ac:chgData name="Abels, Patrick" userId="ba666de4-0d21-43a6-8e66-51a18aae1b4a" providerId="ADAL" clId="{133AA99A-5491-4DE5-9695-40E01B78DF6F}" dt="2026-08-21T19:41:32.728" v="6348" actId="1076"/>
          <ac:picMkLst>
            <pc:docMk/>
            <pc:sldMk cId="2497147239" sldId="328"/>
            <ac:picMk id="5" creationId="{D3AF6E17-5860-5C1E-8250-94254EBF5461}"/>
          </ac:picMkLst>
        </pc:picChg>
        <pc:picChg chg="add mod">
          <ac:chgData name="Abels, Patrick" userId="ba666de4-0d21-43a6-8e66-51a18aae1b4a" providerId="ADAL" clId="{133AA99A-5491-4DE5-9695-40E01B78DF6F}" dt="2026-08-21T19:41:28.008" v="6346" actId="1076"/>
          <ac:picMkLst>
            <pc:docMk/>
            <pc:sldMk cId="2497147239" sldId="328"/>
            <ac:picMk id="7" creationId="{2A704C1C-2F97-2D1C-571F-5C12B3800344}"/>
          </ac:picMkLst>
        </pc:picChg>
        <pc:picChg chg="add mod">
          <ac:chgData name="Abels, Patrick" userId="ba666de4-0d21-43a6-8e66-51a18aae1b4a" providerId="ADAL" clId="{133AA99A-5491-4DE5-9695-40E01B78DF6F}" dt="2026-08-21T19:42:56.192" v="6363" actId="1076"/>
          <ac:picMkLst>
            <pc:docMk/>
            <pc:sldMk cId="2497147239" sldId="328"/>
            <ac:picMk id="9" creationId="{CEC4CDB3-817B-269A-142B-8D21155413AD}"/>
          </ac:picMkLst>
        </pc:picChg>
        <pc:picChg chg="add mod">
          <ac:chgData name="Abels, Patrick" userId="ba666de4-0d21-43a6-8e66-51a18aae1b4a" providerId="ADAL" clId="{133AA99A-5491-4DE5-9695-40E01B78DF6F}" dt="2026-08-21T19:42:58.110" v="6364" actId="1076"/>
          <ac:picMkLst>
            <pc:docMk/>
            <pc:sldMk cId="2497147239" sldId="328"/>
            <ac:picMk id="11" creationId="{019EF994-DFE4-72F7-6CA6-2794E84F53C7}"/>
          </ac:picMkLst>
        </pc:picChg>
        <pc:picChg chg="add mod">
          <ac:chgData name="Abels, Patrick" userId="ba666de4-0d21-43a6-8e66-51a18aae1b4a" providerId="ADAL" clId="{133AA99A-5491-4DE5-9695-40E01B78DF6F}" dt="2026-08-21T19:42:51.583" v="6360" actId="14100"/>
          <ac:picMkLst>
            <pc:docMk/>
            <pc:sldMk cId="2497147239" sldId="328"/>
            <ac:picMk id="13" creationId="{8485BC8C-C33E-2A11-0ECD-6D5E1F2F7B43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8-21T19:50:38.935" v="6410" actId="207"/>
        <pc:sldMkLst>
          <pc:docMk/>
          <pc:sldMk cId="2183579432" sldId="329"/>
        </pc:sldMkLst>
        <pc:spChg chg="mod">
          <ac:chgData name="Abels, Patrick" userId="ba666de4-0d21-43a6-8e66-51a18aae1b4a" providerId="ADAL" clId="{133AA99A-5491-4DE5-9695-40E01B78DF6F}" dt="2026-08-21T19:27:31.222" v="5981" actId="113"/>
          <ac:spMkLst>
            <pc:docMk/>
            <pc:sldMk cId="2183579432" sldId="329"/>
            <ac:spMk id="2" creationId="{8AE51B5E-EA08-77BF-E462-2638121141E5}"/>
          </ac:spMkLst>
        </pc:spChg>
        <pc:spChg chg="mod">
          <ac:chgData name="Abels, Patrick" userId="ba666de4-0d21-43a6-8e66-51a18aae1b4a" providerId="ADAL" clId="{133AA99A-5491-4DE5-9695-40E01B78DF6F}" dt="2026-08-21T19:13:05.184" v="5698" actId="20577"/>
          <ac:spMkLst>
            <pc:docMk/>
            <pc:sldMk cId="2183579432" sldId="329"/>
            <ac:spMk id="3" creationId="{09B793C4-81D5-FDF3-B114-34775C3367AE}"/>
          </ac:spMkLst>
        </pc:spChg>
        <pc:spChg chg="add mod">
          <ac:chgData name="Abels, Patrick" userId="ba666de4-0d21-43a6-8e66-51a18aae1b4a" providerId="ADAL" clId="{133AA99A-5491-4DE5-9695-40E01B78DF6F}" dt="2026-08-21T19:17:28.995" v="5729" actId="207"/>
          <ac:spMkLst>
            <pc:docMk/>
            <pc:sldMk cId="2183579432" sldId="329"/>
            <ac:spMk id="6" creationId="{D9570887-7F06-30B8-7371-6E9C8AAAE8FA}"/>
          </ac:spMkLst>
        </pc:spChg>
        <pc:spChg chg="add mod">
          <ac:chgData name="Abels, Patrick" userId="ba666de4-0d21-43a6-8e66-51a18aae1b4a" providerId="ADAL" clId="{133AA99A-5491-4DE5-9695-40E01B78DF6F}" dt="2026-08-21T19:20:24.591" v="5803" actId="1076"/>
          <ac:spMkLst>
            <pc:docMk/>
            <pc:sldMk cId="2183579432" sldId="329"/>
            <ac:spMk id="9" creationId="{8418F5F3-BCDB-05CA-1FD6-2BB2E8F4A7A5}"/>
          </ac:spMkLst>
        </pc:spChg>
        <pc:spChg chg="add mod">
          <ac:chgData name="Abels, Patrick" userId="ba666de4-0d21-43a6-8e66-51a18aae1b4a" providerId="ADAL" clId="{133AA99A-5491-4DE5-9695-40E01B78DF6F}" dt="2026-08-21T19:20:22.535" v="5802" actId="1076"/>
          <ac:spMkLst>
            <pc:docMk/>
            <pc:sldMk cId="2183579432" sldId="329"/>
            <ac:spMk id="10" creationId="{1C121AA4-FB12-9193-E5C3-D7FCAFE8886D}"/>
          </ac:spMkLst>
        </pc:spChg>
        <pc:spChg chg="add mod">
          <ac:chgData name="Abels, Patrick" userId="ba666de4-0d21-43a6-8e66-51a18aae1b4a" providerId="ADAL" clId="{133AA99A-5491-4DE5-9695-40E01B78DF6F}" dt="2026-08-21T19:19:31.352" v="5789" actId="1076"/>
          <ac:spMkLst>
            <pc:docMk/>
            <pc:sldMk cId="2183579432" sldId="329"/>
            <ac:spMk id="13" creationId="{02360B5B-9EB4-2E0F-AA4C-E1EDDC89C6C5}"/>
          </ac:spMkLst>
        </pc:spChg>
        <pc:spChg chg="add mod">
          <ac:chgData name="Abels, Patrick" userId="ba666de4-0d21-43a6-8e66-51a18aae1b4a" providerId="ADAL" clId="{133AA99A-5491-4DE5-9695-40E01B78DF6F}" dt="2026-08-21T19:19:23.432" v="5785" actId="1076"/>
          <ac:spMkLst>
            <pc:docMk/>
            <pc:sldMk cId="2183579432" sldId="329"/>
            <ac:spMk id="14" creationId="{A532426A-CE16-D774-570B-CEAB0B277ECF}"/>
          </ac:spMkLst>
        </pc:spChg>
        <pc:spChg chg="add mod">
          <ac:chgData name="Abels, Patrick" userId="ba666de4-0d21-43a6-8e66-51a18aae1b4a" providerId="ADAL" clId="{133AA99A-5491-4DE5-9695-40E01B78DF6F}" dt="2026-08-21T19:20:17.182" v="5801" actId="1076"/>
          <ac:spMkLst>
            <pc:docMk/>
            <pc:sldMk cId="2183579432" sldId="329"/>
            <ac:spMk id="15" creationId="{575F27C5-7AEC-3527-8575-0782D014394D}"/>
          </ac:spMkLst>
        </pc:spChg>
        <pc:spChg chg="add mod ord">
          <ac:chgData name="Abels, Patrick" userId="ba666de4-0d21-43a6-8e66-51a18aae1b4a" providerId="ADAL" clId="{133AA99A-5491-4DE5-9695-40E01B78DF6F}" dt="2026-08-21T19:50:30.010" v="6408" actId="207"/>
          <ac:spMkLst>
            <pc:docMk/>
            <pc:sldMk cId="2183579432" sldId="329"/>
            <ac:spMk id="25" creationId="{3A0F0592-50E4-BA37-4DCB-4E57349B8C80}"/>
          </ac:spMkLst>
        </pc:spChg>
        <pc:spChg chg="add mod ord">
          <ac:chgData name="Abels, Patrick" userId="ba666de4-0d21-43a6-8e66-51a18aae1b4a" providerId="ADAL" clId="{133AA99A-5491-4DE5-9695-40E01B78DF6F}" dt="2026-08-21T19:50:34.631" v="6409" actId="207"/>
          <ac:spMkLst>
            <pc:docMk/>
            <pc:sldMk cId="2183579432" sldId="329"/>
            <ac:spMk id="26" creationId="{58FF6C03-750D-1B71-44EE-16BE7FA5E68E}"/>
          </ac:spMkLst>
        </pc:spChg>
        <pc:spChg chg="add mod ord">
          <ac:chgData name="Abels, Patrick" userId="ba666de4-0d21-43a6-8e66-51a18aae1b4a" providerId="ADAL" clId="{133AA99A-5491-4DE5-9695-40E01B78DF6F}" dt="2026-08-21T19:50:38.935" v="6410" actId="207"/>
          <ac:spMkLst>
            <pc:docMk/>
            <pc:sldMk cId="2183579432" sldId="329"/>
            <ac:spMk id="27" creationId="{D0F6A4B8-5DB9-D6DD-E6F5-873475C22ACA}"/>
          </ac:spMkLst>
        </pc:spChg>
        <pc:spChg chg="add mod">
          <ac:chgData name="Abels, Patrick" userId="ba666de4-0d21-43a6-8e66-51a18aae1b4a" providerId="ADAL" clId="{133AA99A-5491-4DE5-9695-40E01B78DF6F}" dt="2026-08-21T19:48:43.766" v="6395" actId="208"/>
          <ac:spMkLst>
            <pc:docMk/>
            <pc:sldMk cId="2183579432" sldId="329"/>
            <ac:spMk id="28" creationId="{66745B75-9E46-D9A0-FF2A-F087028443E8}"/>
          </ac:spMkLst>
        </pc:spChg>
        <pc:spChg chg="add mod">
          <ac:chgData name="Abels, Patrick" userId="ba666de4-0d21-43a6-8e66-51a18aae1b4a" providerId="ADAL" clId="{133AA99A-5491-4DE5-9695-40E01B78DF6F}" dt="2026-08-21T19:48:18.687" v="6394" actId="14100"/>
          <ac:spMkLst>
            <pc:docMk/>
            <pc:sldMk cId="2183579432" sldId="329"/>
            <ac:spMk id="29" creationId="{6710E1F1-8678-32C7-0B7E-266F7B000036}"/>
          </ac:spMkLst>
        </pc:spChg>
        <pc:spChg chg="add del mod">
          <ac:chgData name="Abels, Patrick" userId="ba666de4-0d21-43a6-8e66-51a18aae1b4a" providerId="ADAL" clId="{133AA99A-5491-4DE5-9695-40E01B78DF6F}" dt="2026-08-21T19:48:16.968" v="6393" actId="478"/>
          <ac:spMkLst>
            <pc:docMk/>
            <pc:sldMk cId="2183579432" sldId="329"/>
            <ac:spMk id="30" creationId="{0C2D5186-CC14-E87A-4503-086A47D0196D}"/>
          </ac:spMkLst>
        </pc:spChg>
        <pc:spChg chg="add mod">
          <ac:chgData name="Abels, Patrick" userId="ba666de4-0d21-43a6-8e66-51a18aae1b4a" providerId="ADAL" clId="{133AA99A-5491-4DE5-9695-40E01B78DF6F}" dt="2026-08-21T19:48:13.791" v="6392" actId="14100"/>
          <ac:spMkLst>
            <pc:docMk/>
            <pc:sldMk cId="2183579432" sldId="329"/>
            <ac:spMk id="31" creationId="{F9111808-F626-4210-B033-CEF6D0BE56C9}"/>
          </ac:spMkLst>
        </pc:spChg>
        <pc:spChg chg="add mod">
          <ac:chgData name="Abels, Patrick" userId="ba666de4-0d21-43a6-8e66-51a18aae1b4a" providerId="ADAL" clId="{133AA99A-5491-4DE5-9695-40E01B78DF6F}" dt="2026-08-21T19:48:51.905" v="6401" actId="1036"/>
          <ac:spMkLst>
            <pc:docMk/>
            <pc:sldMk cId="2183579432" sldId="329"/>
            <ac:spMk id="32" creationId="{1C06CE6B-740E-91B1-8377-0554724937A3}"/>
          </ac:spMkLst>
        </pc:spChg>
        <pc:spChg chg="add mod">
          <ac:chgData name="Abels, Patrick" userId="ba666de4-0d21-43a6-8e66-51a18aae1b4a" providerId="ADAL" clId="{133AA99A-5491-4DE5-9695-40E01B78DF6F}" dt="2026-08-21T19:50:21.929" v="6407" actId="1076"/>
          <ac:spMkLst>
            <pc:docMk/>
            <pc:sldMk cId="2183579432" sldId="329"/>
            <ac:spMk id="33" creationId="{3F60FC22-67B1-82A9-96D0-D2454A16F034}"/>
          </ac:spMkLst>
        </pc:spChg>
        <pc:picChg chg="add mod">
          <ac:chgData name="Abels, Patrick" userId="ba666de4-0d21-43a6-8e66-51a18aae1b4a" providerId="ADAL" clId="{133AA99A-5491-4DE5-9695-40E01B78DF6F}" dt="2026-08-21T19:17:07.911" v="5726" actId="1076"/>
          <ac:picMkLst>
            <pc:docMk/>
            <pc:sldMk cId="2183579432" sldId="329"/>
            <ac:picMk id="5" creationId="{ED8B9F6A-AB6B-BDD4-0094-2E5D84D10362}"/>
          </ac:picMkLst>
        </pc:picChg>
        <pc:picChg chg="add mod">
          <ac:chgData name="Abels, Patrick" userId="ba666de4-0d21-43a6-8e66-51a18aae1b4a" providerId="ADAL" clId="{133AA99A-5491-4DE5-9695-40E01B78DF6F}" dt="2026-08-21T19:21:14.031" v="5838" actId="1037"/>
          <ac:picMkLst>
            <pc:docMk/>
            <pc:sldMk cId="2183579432" sldId="329"/>
            <ac:picMk id="22" creationId="{25E5DABC-F85D-3103-A49E-42B44531BF4E}"/>
          </ac:picMkLst>
        </pc:picChg>
        <pc:cxnChg chg="add mod">
          <ac:chgData name="Abels, Patrick" userId="ba666de4-0d21-43a6-8e66-51a18aae1b4a" providerId="ADAL" clId="{133AA99A-5491-4DE5-9695-40E01B78DF6F}" dt="2026-08-21T19:17:56.006" v="5736" actId="1582"/>
          <ac:cxnSpMkLst>
            <pc:docMk/>
            <pc:sldMk cId="2183579432" sldId="329"/>
            <ac:cxnSpMk id="8" creationId="{554C15CE-3D03-BD28-8378-3F29F77E0A96}"/>
          </ac:cxnSpMkLst>
        </pc:cxnChg>
        <pc:cxnChg chg="add mod">
          <ac:chgData name="Abels, Patrick" userId="ba666de4-0d21-43a6-8e66-51a18aae1b4a" providerId="ADAL" clId="{133AA99A-5491-4DE5-9695-40E01B78DF6F}" dt="2026-08-21T19:19:04.798" v="5778" actId="208"/>
          <ac:cxnSpMkLst>
            <pc:docMk/>
            <pc:sldMk cId="2183579432" sldId="329"/>
            <ac:cxnSpMk id="11" creationId="{92F733DD-1511-D178-9160-9A958792295C}"/>
          </ac:cxnSpMkLst>
        </pc:cxnChg>
        <pc:cxnChg chg="add mod">
          <ac:chgData name="Abels, Patrick" userId="ba666de4-0d21-43a6-8e66-51a18aae1b4a" providerId="ADAL" clId="{133AA99A-5491-4DE5-9695-40E01B78DF6F}" dt="2026-08-21T19:20:32.071" v="5805" actId="208"/>
          <ac:cxnSpMkLst>
            <pc:docMk/>
            <pc:sldMk cId="2183579432" sldId="329"/>
            <ac:cxnSpMk id="17" creationId="{2169EF88-3BC3-6AAF-4799-8C1C0366BB4A}"/>
          </ac:cxnSpMkLst>
        </pc:cxnChg>
        <pc:cxnChg chg="add mod">
          <ac:chgData name="Abels, Patrick" userId="ba666de4-0d21-43a6-8e66-51a18aae1b4a" providerId="ADAL" clId="{133AA99A-5491-4DE5-9695-40E01B78DF6F}" dt="2026-08-21T19:20:38.408" v="5809" actId="208"/>
          <ac:cxnSpMkLst>
            <pc:docMk/>
            <pc:sldMk cId="2183579432" sldId="329"/>
            <ac:cxnSpMk id="18" creationId="{24504D0E-D516-2DB4-E8A6-000BD86C93C2}"/>
          </ac:cxnSpMkLst>
        </pc:cxnChg>
        <pc:cxnChg chg="add mod">
          <ac:chgData name="Abels, Patrick" userId="ba666de4-0d21-43a6-8e66-51a18aae1b4a" providerId="ADAL" clId="{133AA99A-5491-4DE5-9695-40E01B78DF6F}" dt="2026-08-21T19:21:49.487" v="5844" actId="1038"/>
          <ac:cxnSpMkLst>
            <pc:docMk/>
            <pc:sldMk cId="2183579432" sldId="329"/>
            <ac:cxnSpMk id="23" creationId="{979D3832-5D97-DD8C-D9B3-DAE11CD595E2}"/>
          </ac:cxnSpMkLst>
        </pc:cxnChg>
      </pc:sldChg>
      <pc:sldChg chg="addSp modSp new mod">
        <pc:chgData name="Abels, Patrick" userId="ba666de4-0d21-43a6-8e66-51a18aae1b4a" providerId="ADAL" clId="{133AA99A-5491-4DE5-9695-40E01B78DF6F}" dt="2026-08-21T19:38:18.926" v="6184" actId="1038"/>
        <pc:sldMkLst>
          <pc:docMk/>
          <pc:sldMk cId="1080760603" sldId="330"/>
        </pc:sldMkLst>
        <pc:spChg chg="mod">
          <ac:chgData name="Abels, Patrick" userId="ba666de4-0d21-43a6-8e66-51a18aae1b4a" providerId="ADAL" clId="{133AA99A-5491-4DE5-9695-40E01B78DF6F}" dt="2026-08-21T19:38:14.966" v="6158" actId="20577"/>
          <ac:spMkLst>
            <pc:docMk/>
            <pc:sldMk cId="1080760603" sldId="330"/>
            <ac:spMk id="3" creationId="{2C4D88D0-7DA0-B5EA-B589-B6818C64F4B4}"/>
          </ac:spMkLst>
        </pc:spChg>
        <pc:picChg chg="add mod">
          <ac:chgData name="Abels, Patrick" userId="ba666de4-0d21-43a6-8e66-51a18aae1b4a" providerId="ADAL" clId="{133AA99A-5491-4DE5-9695-40E01B78DF6F}" dt="2026-08-21T19:37:24.350" v="6145" actId="1076"/>
          <ac:picMkLst>
            <pc:docMk/>
            <pc:sldMk cId="1080760603" sldId="330"/>
            <ac:picMk id="5" creationId="{B2259CCA-12AA-7EE4-BF11-FD5358953B81}"/>
          </ac:picMkLst>
        </pc:picChg>
        <pc:picChg chg="add mod">
          <ac:chgData name="Abels, Patrick" userId="ba666de4-0d21-43a6-8e66-51a18aae1b4a" providerId="ADAL" clId="{133AA99A-5491-4DE5-9695-40E01B78DF6F}" dt="2026-08-21T19:38:00.767" v="6150" actId="1076"/>
          <ac:picMkLst>
            <pc:docMk/>
            <pc:sldMk cId="1080760603" sldId="330"/>
            <ac:picMk id="7" creationId="{3ACCDB81-DFB8-DABA-FBA4-EC007E6A5B79}"/>
          </ac:picMkLst>
        </pc:picChg>
        <pc:picChg chg="add mod">
          <ac:chgData name="Abels, Patrick" userId="ba666de4-0d21-43a6-8e66-51a18aae1b4a" providerId="ADAL" clId="{133AA99A-5491-4DE5-9695-40E01B78DF6F}" dt="2026-08-21T19:38:18.926" v="6184" actId="1038"/>
          <ac:picMkLst>
            <pc:docMk/>
            <pc:sldMk cId="1080760603" sldId="330"/>
            <ac:picMk id="9" creationId="{346DA399-B036-8E2E-1052-6BA52476A89D}"/>
          </ac:picMkLst>
        </pc:picChg>
      </pc:sldChg>
      <pc:sldChg chg="addSp delSp modSp add mod ord">
        <pc:chgData name="Abels, Patrick" userId="ba666de4-0d21-43a6-8e66-51a18aae1b4a" providerId="ADAL" clId="{133AA99A-5491-4DE5-9695-40E01B78DF6F}" dt="2026-08-21T19:40:10.094" v="6325" actId="1035"/>
        <pc:sldMkLst>
          <pc:docMk/>
          <pc:sldMk cId="3884542835" sldId="331"/>
        </pc:sldMkLst>
        <pc:spChg chg="mod">
          <ac:chgData name="Abels, Patrick" userId="ba666de4-0d21-43a6-8e66-51a18aae1b4a" providerId="ADAL" clId="{133AA99A-5491-4DE5-9695-40E01B78DF6F}" dt="2026-08-21T19:38:52.263" v="6206" actId="20577"/>
          <ac:spMkLst>
            <pc:docMk/>
            <pc:sldMk cId="3884542835" sldId="331"/>
            <ac:spMk id="3" creationId="{ACADE5E5-A124-6D14-5E0B-C7333E980437}"/>
          </ac:spMkLst>
        </pc:spChg>
        <pc:spChg chg="mod ord">
          <ac:chgData name="Abels, Patrick" userId="ba666de4-0d21-43a6-8e66-51a18aae1b4a" providerId="ADAL" clId="{133AA99A-5491-4DE5-9695-40E01B78DF6F}" dt="2026-08-21T19:39:43.110" v="6298" actId="1076"/>
          <ac:spMkLst>
            <pc:docMk/>
            <pc:sldMk cId="3884542835" sldId="331"/>
            <ac:spMk id="5" creationId="{EC1A19EE-01C8-182E-E365-06B28B85DA97}"/>
          </ac:spMkLst>
        </pc:spChg>
        <pc:spChg chg="mod ord">
          <ac:chgData name="Abels, Patrick" userId="ba666de4-0d21-43a6-8e66-51a18aae1b4a" providerId="ADAL" clId="{133AA99A-5491-4DE5-9695-40E01B78DF6F}" dt="2026-08-21T19:40:08.112" v="6322" actId="1036"/>
          <ac:spMkLst>
            <pc:docMk/>
            <pc:sldMk cId="3884542835" sldId="331"/>
            <ac:spMk id="7" creationId="{E2A62B58-7A79-C093-FBDA-E112010FEAC7}"/>
          </ac:spMkLst>
        </pc:spChg>
        <pc:spChg chg="mod ord">
          <ac:chgData name="Abels, Patrick" userId="ba666de4-0d21-43a6-8e66-51a18aae1b4a" providerId="ADAL" clId="{133AA99A-5491-4DE5-9695-40E01B78DF6F}" dt="2026-08-21T19:40:10.094" v="6325" actId="1035"/>
          <ac:spMkLst>
            <pc:docMk/>
            <pc:sldMk cId="3884542835" sldId="331"/>
            <ac:spMk id="9" creationId="{FEE7E096-3716-C293-43FC-D5FC1764984E}"/>
          </ac:spMkLst>
        </pc:spChg>
        <pc:picChg chg="del">
          <ac:chgData name="Abels, Patrick" userId="ba666de4-0d21-43a6-8e66-51a18aae1b4a" providerId="ADAL" clId="{133AA99A-5491-4DE5-9695-40E01B78DF6F}" dt="2026-08-21T19:31:03.758" v="6071" actId="478"/>
          <ac:picMkLst>
            <pc:docMk/>
            <pc:sldMk cId="3884542835" sldId="331"/>
            <ac:picMk id="6" creationId="{D3CFE6E1-E798-23CF-A53E-9786B4289206}"/>
          </ac:picMkLst>
        </pc:picChg>
        <pc:picChg chg="add del mod">
          <ac:chgData name="Abels, Patrick" userId="ba666de4-0d21-43a6-8e66-51a18aae1b4a" providerId="ADAL" clId="{133AA99A-5491-4DE5-9695-40E01B78DF6F}" dt="2026-08-21T19:34:12.624" v="6084" actId="478"/>
          <ac:picMkLst>
            <pc:docMk/>
            <pc:sldMk cId="3884542835" sldId="331"/>
            <ac:picMk id="8" creationId="{5F007BB8-E56A-EC41-484C-E4EB5656D138}"/>
          </ac:picMkLst>
        </pc:picChg>
        <pc:picChg chg="del">
          <ac:chgData name="Abels, Patrick" userId="ba666de4-0d21-43a6-8e66-51a18aae1b4a" providerId="ADAL" clId="{133AA99A-5491-4DE5-9695-40E01B78DF6F}" dt="2026-08-21T19:31:04.150" v="6072" actId="478"/>
          <ac:picMkLst>
            <pc:docMk/>
            <pc:sldMk cId="3884542835" sldId="331"/>
            <ac:picMk id="11" creationId="{8E08AADF-413B-47F4-A86B-36DFC41DEF6B}"/>
          </ac:picMkLst>
        </pc:picChg>
        <pc:picChg chg="del">
          <ac:chgData name="Abels, Patrick" userId="ba666de4-0d21-43a6-8e66-51a18aae1b4a" providerId="ADAL" clId="{133AA99A-5491-4DE5-9695-40E01B78DF6F}" dt="2026-08-21T19:31:04.605" v="6073" actId="478"/>
          <ac:picMkLst>
            <pc:docMk/>
            <pc:sldMk cId="3884542835" sldId="331"/>
            <ac:picMk id="12" creationId="{DB35460D-EDB6-0E75-077B-E2053541B721}"/>
          </ac:picMkLst>
        </pc:picChg>
        <pc:picChg chg="add del mod">
          <ac:chgData name="Abels, Patrick" userId="ba666de4-0d21-43a6-8e66-51a18aae1b4a" providerId="ADAL" clId="{133AA99A-5491-4DE5-9695-40E01B78DF6F}" dt="2026-08-21T19:35:26.198" v="6099" actId="478"/>
          <ac:picMkLst>
            <pc:docMk/>
            <pc:sldMk cId="3884542835" sldId="331"/>
            <ac:picMk id="13" creationId="{2D1790FF-A388-7DD2-20DC-32351821289E}"/>
          </ac:picMkLst>
        </pc:picChg>
        <pc:picChg chg="add del mod">
          <ac:chgData name="Abels, Patrick" userId="ba666de4-0d21-43a6-8e66-51a18aae1b4a" providerId="ADAL" clId="{133AA99A-5491-4DE5-9695-40E01B78DF6F}" dt="2026-08-21T19:35:24.494" v="6097" actId="478"/>
          <ac:picMkLst>
            <pc:docMk/>
            <pc:sldMk cId="3884542835" sldId="331"/>
            <ac:picMk id="15" creationId="{420A3B56-46C3-7E28-52FB-16FC8B56D18A}"/>
          </ac:picMkLst>
        </pc:picChg>
        <pc:picChg chg="add mod">
          <ac:chgData name="Abels, Patrick" userId="ba666de4-0d21-43a6-8e66-51a18aae1b4a" providerId="ADAL" clId="{133AA99A-5491-4DE5-9695-40E01B78DF6F}" dt="2026-08-21T19:35:51.969" v="6113" actId="14100"/>
          <ac:picMkLst>
            <pc:docMk/>
            <pc:sldMk cId="3884542835" sldId="331"/>
            <ac:picMk id="17" creationId="{F398063F-DC9C-D5A8-DE2A-9B03232D501C}"/>
          </ac:picMkLst>
        </pc:picChg>
        <pc:picChg chg="add mod">
          <ac:chgData name="Abels, Patrick" userId="ba666de4-0d21-43a6-8e66-51a18aae1b4a" providerId="ADAL" clId="{133AA99A-5491-4DE5-9695-40E01B78DF6F}" dt="2026-08-21T19:35:47.880" v="6111" actId="1076"/>
          <ac:picMkLst>
            <pc:docMk/>
            <pc:sldMk cId="3884542835" sldId="331"/>
            <ac:picMk id="19" creationId="{3DDD6D95-2978-FC77-836A-8772FB5F2D58}"/>
          </ac:picMkLst>
        </pc:picChg>
      </pc:sldChg>
      <pc:sldChg chg="addSp delSp modSp add mod">
        <pc:chgData name="Abels, Patrick" userId="ba666de4-0d21-43a6-8e66-51a18aae1b4a" providerId="ADAL" clId="{133AA99A-5491-4DE5-9695-40E01B78DF6F}" dt="2026-08-21T19:40:37.911" v="6333" actId="1076"/>
        <pc:sldMkLst>
          <pc:docMk/>
          <pc:sldMk cId="2105593319" sldId="332"/>
        </pc:sldMkLst>
        <pc:spChg chg="mod">
          <ac:chgData name="Abels, Patrick" userId="ba666de4-0d21-43a6-8e66-51a18aae1b4a" providerId="ADAL" clId="{133AA99A-5491-4DE5-9695-40E01B78DF6F}" dt="2026-08-21T19:38:40.450" v="6200" actId="6549"/>
          <ac:spMkLst>
            <pc:docMk/>
            <pc:sldMk cId="2105593319" sldId="332"/>
            <ac:spMk id="3" creationId="{9DE05A47-BBB1-7906-E8D9-F3FC5D96D85A}"/>
          </ac:spMkLst>
        </pc:spChg>
        <pc:spChg chg="add mod">
          <ac:chgData name="Abels, Patrick" userId="ba666de4-0d21-43a6-8e66-51a18aae1b4a" providerId="ADAL" clId="{133AA99A-5491-4DE5-9695-40E01B78DF6F}" dt="2026-08-21T19:40:35.607" v="6332" actId="1076"/>
          <ac:spMkLst>
            <pc:docMk/>
            <pc:sldMk cId="2105593319" sldId="332"/>
            <ac:spMk id="4" creationId="{E35D89C7-0EDB-A819-B4DE-323333F1E846}"/>
          </ac:spMkLst>
        </pc:spChg>
        <pc:spChg chg="mod ord">
          <ac:chgData name="Abels, Patrick" userId="ba666de4-0d21-43a6-8e66-51a18aae1b4a" providerId="ADAL" clId="{133AA99A-5491-4DE5-9695-40E01B78DF6F}" dt="2026-08-21T19:40:22.439" v="6327" actId="1076"/>
          <ac:spMkLst>
            <pc:docMk/>
            <pc:sldMk cId="2105593319" sldId="332"/>
            <ac:spMk id="5" creationId="{8E151404-291C-B884-61DA-8BD116C24D09}"/>
          </ac:spMkLst>
        </pc:spChg>
        <pc:spChg chg="add mod">
          <ac:chgData name="Abels, Patrick" userId="ba666de4-0d21-43a6-8e66-51a18aae1b4a" providerId="ADAL" clId="{133AA99A-5491-4DE5-9695-40E01B78DF6F}" dt="2026-08-21T19:40:32.918" v="6331" actId="1076"/>
          <ac:spMkLst>
            <pc:docMk/>
            <pc:sldMk cId="2105593319" sldId="332"/>
            <ac:spMk id="6" creationId="{4B9F564B-1030-4E4A-D199-954FEC008CFE}"/>
          </ac:spMkLst>
        </pc:spChg>
        <pc:spChg chg="mod ord">
          <ac:chgData name="Abels, Patrick" userId="ba666de4-0d21-43a6-8e66-51a18aae1b4a" providerId="ADAL" clId="{133AA99A-5491-4DE5-9695-40E01B78DF6F}" dt="2026-08-21T19:40:28.919" v="6328" actId="1076"/>
          <ac:spMkLst>
            <pc:docMk/>
            <pc:sldMk cId="2105593319" sldId="332"/>
            <ac:spMk id="7" creationId="{66CC381F-6839-CB8C-2BDE-44624974D221}"/>
          </ac:spMkLst>
        </pc:spChg>
        <pc:spChg chg="mod ord">
          <ac:chgData name="Abels, Patrick" userId="ba666de4-0d21-43a6-8e66-51a18aae1b4a" providerId="ADAL" clId="{133AA99A-5491-4DE5-9695-40E01B78DF6F}" dt="2026-08-21T19:40:37.911" v="6333" actId="1076"/>
          <ac:spMkLst>
            <pc:docMk/>
            <pc:sldMk cId="2105593319" sldId="332"/>
            <ac:spMk id="9" creationId="{B863FF5E-0B99-65CF-2E64-3266B6EB4B5F}"/>
          </ac:spMkLst>
        </pc:spChg>
        <pc:picChg chg="mod">
          <ac:chgData name="Abels, Patrick" userId="ba666de4-0d21-43a6-8e66-51a18aae1b4a" providerId="ADAL" clId="{133AA99A-5491-4DE5-9695-40E01B78DF6F}" dt="2026-08-21T19:38:28.718" v="6188" actId="1038"/>
          <ac:picMkLst>
            <pc:docMk/>
            <pc:sldMk cId="2105593319" sldId="332"/>
            <ac:picMk id="13" creationId="{C4065EFB-63E4-94E2-62BF-80D710311A46}"/>
          </ac:picMkLst>
        </pc:picChg>
        <pc:picChg chg="mod">
          <ac:chgData name="Abels, Patrick" userId="ba666de4-0d21-43a6-8e66-51a18aae1b4a" providerId="ADAL" clId="{133AA99A-5491-4DE5-9695-40E01B78DF6F}" dt="2026-08-21T19:36:38.399" v="6129" actId="1076"/>
          <ac:picMkLst>
            <pc:docMk/>
            <pc:sldMk cId="2105593319" sldId="332"/>
            <ac:picMk id="15" creationId="{B70C0E72-6CDB-9113-8891-E4E7124D1112}"/>
          </ac:picMkLst>
        </pc:picChg>
        <pc:picChg chg="del">
          <ac:chgData name="Abels, Patrick" userId="ba666de4-0d21-43a6-8e66-51a18aae1b4a" providerId="ADAL" clId="{133AA99A-5491-4DE5-9695-40E01B78DF6F}" dt="2026-08-21T19:36:17.207" v="6115" actId="478"/>
          <ac:picMkLst>
            <pc:docMk/>
            <pc:sldMk cId="2105593319" sldId="332"/>
            <ac:picMk id="17" creationId="{E8813167-6CEF-DCEB-3752-4990A6815182}"/>
          </ac:picMkLst>
        </pc:picChg>
        <pc:picChg chg="del">
          <ac:chgData name="Abels, Patrick" userId="ba666de4-0d21-43a6-8e66-51a18aae1b4a" providerId="ADAL" clId="{133AA99A-5491-4DE5-9695-40E01B78DF6F}" dt="2026-08-21T19:36:16.534" v="6114" actId="478"/>
          <ac:picMkLst>
            <pc:docMk/>
            <pc:sldMk cId="2105593319" sldId="332"/>
            <ac:picMk id="19" creationId="{06E2769E-55BA-B49E-9E46-082F29CF9B7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602D81-C2C6-BB06-FB03-04DBEBBA7E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D88D0-7DA0-B5EA-B589-B6818C64F4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Fun162-164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259CCA-12AA-7EE4-BF11-FD5358953B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687" b="49814"/>
          <a:stretch>
            <a:fillRect/>
          </a:stretch>
        </p:blipFill>
        <p:spPr>
          <a:xfrm>
            <a:off x="136831" y="6076467"/>
            <a:ext cx="7131865" cy="7666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CCDB81-DFB8-DABA-FBA4-EC007E6A5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909" y="3211048"/>
            <a:ext cx="7923204" cy="30526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6DA399-B036-8E2E-1052-6BA52476A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2897" y="14872"/>
            <a:ext cx="7002469" cy="319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6060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2535CC-48D7-E116-81DE-E09C70B03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158" y="1380225"/>
            <a:ext cx="7611684" cy="541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Lineare </a:t>
            </a:r>
            <a:r>
              <a:rPr lang="de-DE" dirty="0"/>
              <a:t>Funktionen</a:t>
            </a:r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A066B43E-E860-CC56-7AA3-85280A62468C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pPr marL="742950" indent="-742950" algn="l">
                  <a:buFont typeface="+mj-lt"/>
                  <a:buAutoNum type="alphaLcParenR"/>
                </a:pPr>
                <a:r>
                  <a:rPr lang="en-GB" sz="2800" dirty="0"/>
                  <a:t>Ein Auto </a:t>
                </a:r>
                <a:r>
                  <a:rPr lang="en-GB" sz="2800" dirty="0" err="1"/>
                  <a:t>wird</a:t>
                </a:r>
                <a:r>
                  <a:rPr lang="en-GB" sz="2800" dirty="0"/>
                  <a:t> für 2,50 € pro </a:t>
                </a:r>
                <a:r>
                  <a:rPr lang="en-GB" sz="2800" dirty="0" err="1"/>
                  <a:t>Kilometer</a:t>
                </a:r>
                <a:r>
                  <a:rPr lang="en-GB" sz="2800" dirty="0"/>
                  <a:t> </a:t>
                </a:r>
                <a:r>
                  <a:rPr lang="en-GB" sz="2800" dirty="0" err="1"/>
                  <a:t>vermietet</a:t>
                </a:r>
                <a:r>
                  <a:rPr lang="en-GB" sz="2800" dirty="0"/>
                  <a:t>. </a:t>
                </a:r>
              </a:p>
              <a:p>
                <a:pPr algn="l"/>
                <a:r>
                  <a:rPr lang="en-GB" sz="2800" dirty="0"/>
                  <a:t>	</a:t>
                </a:r>
                <a:r>
                  <a:rPr lang="en-GB" sz="2800" dirty="0" err="1"/>
                  <a:t>Hinzu</a:t>
                </a:r>
                <a:r>
                  <a:rPr lang="en-GB" sz="2800" dirty="0"/>
                  <a:t> kommt </a:t>
                </a:r>
                <a:r>
                  <a:rPr lang="en-GB" sz="2800" dirty="0" err="1"/>
                  <a:t>eine</a:t>
                </a:r>
                <a:r>
                  <a:rPr lang="en-GB" sz="2800" dirty="0"/>
                  <a:t> </a:t>
                </a:r>
                <a:r>
                  <a:rPr lang="en-GB" sz="2800" dirty="0" err="1"/>
                  <a:t>Grundgebühr</a:t>
                </a:r>
                <a:r>
                  <a:rPr lang="en-GB" sz="2800" dirty="0"/>
                  <a:t> von 5 €.</a:t>
                </a:r>
                <a:endParaRPr lang="en-GB" sz="1800" dirty="0"/>
              </a:p>
              <a:p>
                <a:pPr marL="2332038" indent="-446088" algn="l">
                  <a:buFont typeface="Arial" panose="020B0604020202020204" pitchFamily="34" charset="0"/>
                  <a:buChar char="•"/>
                </a:pPr>
                <a:r>
                  <a:rPr lang="en-GB" sz="1800" dirty="0"/>
                  <a:t>Wie viel </a:t>
                </a:r>
                <a:r>
                  <a:rPr lang="en-GB" sz="1800" dirty="0" err="1"/>
                  <a:t>kostet</a:t>
                </a:r>
                <a:r>
                  <a:rPr lang="en-GB" sz="1800" dirty="0"/>
                  <a:t> das Auto nach 4 km?</a:t>
                </a:r>
              </a:p>
              <a:p>
                <a:pPr marL="2332038" indent="-446088" algn="l">
                  <a:buFont typeface="Arial" panose="020B0604020202020204" pitchFamily="34" charset="0"/>
                  <a:buChar char="•"/>
                </a:pPr>
                <a:r>
                  <a:rPr lang="en-GB" sz="1800" dirty="0"/>
                  <a:t>Wie viel </a:t>
                </a:r>
                <a:r>
                  <a:rPr lang="en-GB" sz="1800" dirty="0" err="1"/>
                  <a:t>kostet</a:t>
                </a:r>
                <a:r>
                  <a:rPr lang="en-GB" sz="1800" dirty="0"/>
                  <a:t> das Auto nach 8 km?</a:t>
                </a:r>
              </a:p>
              <a:p>
                <a:pPr marL="2332038" indent="-446088" algn="l">
                  <a:buFont typeface="Arial" panose="020B0604020202020204" pitchFamily="34" charset="0"/>
                  <a:buChar char="•"/>
                </a:pPr>
                <a:r>
                  <a:rPr lang="en-GB" sz="1800" dirty="0"/>
                  <a:t>Wie viel </a:t>
                </a:r>
                <a:r>
                  <a:rPr lang="en-GB" sz="1800" dirty="0" err="1"/>
                  <a:t>kostet</a:t>
                </a:r>
                <a:r>
                  <a:rPr lang="en-GB" sz="1800" dirty="0"/>
                  <a:t> das Auto nach </a:t>
                </a:r>
                <a14:m>
                  <m:oMath xmlns:m="http://schemas.openxmlformats.org/officeDocument/2006/math">
                    <m:r>
                      <a:rPr lang="en-GB" sz="1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800" dirty="0"/>
                  <a:t> km?</a:t>
                </a:r>
              </a:p>
              <a:p>
                <a:pPr marL="2332038" indent="-446088" algn="l">
                  <a:buFont typeface="Arial" panose="020B0604020202020204" pitchFamily="34" charset="0"/>
                  <a:buChar char="•"/>
                </a:pPr>
                <a:r>
                  <a:rPr lang="en-GB" sz="1800" dirty="0"/>
                  <a:t>Stelle </a:t>
                </a:r>
                <a:r>
                  <a:rPr lang="en-GB" sz="1800" dirty="0" err="1"/>
                  <a:t>eine</a:t>
                </a:r>
                <a:r>
                  <a:rPr lang="en-GB" sz="1800" dirty="0"/>
                  <a:t> </a:t>
                </a:r>
                <a:r>
                  <a:rPr lang="en-GB" sz="1800" dirty="0" err="1"/>
                  <a:t>Funktionsgleichung</a:t>
                </a:r>
                <a:r>
                  <a:rPr lang="en-GB" sz="1800" dirty="0"/>
                  <a:t> auf für </a:t>
                </a:r>
              </a:p>
              <a:p>
                <a:pPr marL="1885950" algn="l"/>
                <a:r>
                  <a:rPr lang="en-GB" sz="1800" dirty="0"/>
                  <a:t>		 </a:t>
                </a:r>
                <a14:m>
                  <m:oMath xmlns:m="http://schemas.openxmlformats.org/officeDocument/2006/math">
                    <m:r>
                      <a:rPr lang="en-GB" sz="1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800" dirty="0"/>
                  <a:t> : </a:t>
                </a:r>
                <a:r>
                  <a:rPr lang="en-GB" sz="1800" dirty="0" err="1"/>
                  <a:t>Strecke</a:t>
                </a:r>
                <a:r>
                  <a:rPr lang="en-GB" sz="1800" dirty="0"/>
                  <a:t> (in km)</a:t>
                </a:r>
              </a:p>
              <a:p>
                <a:pPr marL="1885950" algn="l"/>
                <a:r>
                  <a:rPr lang="en-GB" sz="1800" dirty="0"/>
                  <a:t>		 </a:t>
                </a:r>
                <a14:m>
                  <m:oMath xmlns:m="http://schemas.openxmlformats.org/officeDocument/2006/math">
                    <m:r>
                      <a:rPr lang="en-GB" sz="18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800" dirty="0"/>
                  <a:t> : </a:t>
                </a:r>
                <a:r>
                  <a:rPr lang="en-GB" sz="1800" dirty="0" err="1"/>
                  <a:t>Gesamtkosten</a:t>
                </a:r>
                <a:r>
                  <a:rPr lang="en-GB" sz="1800" dirty="0"/>
                  <a:t> (in €)</a:t>
                </a:r>
              </a:p>
              <a:p>
                <a:pPr algn="l"/>
                <a:endParaRPr lang="en-GB" sz="1800" dirty="0"/>
              </a:p>
              <a:p>
                <a:pPr marL="742950" indent="-742950" algn="l">
                  <a:buFont typeface="+mj-lt"/>
                  <a:buAutoNum type="alphaLcParenR" startAt="2"/>
                </a:pPr>
                <a:r>
                  <a:rPr lang="en-GB" sz="2800" dirty="0"/>
                  <a:t>Ein </a:t>
                </a:r>
                <a:r>
                  <a:rPr lang="en-GB" sz="2800" dirty="0" err="1"/>
                  <a:t>voller</a:t>
                </a:r>
                <a:r>
                  <a:rPr lang="en-GB" sz="2800" dirty="0"/>
                  <a:t> </a:t>
                </a:r>
                <a:r>
                  <a:rPr lang="en-GB" sz="2800" dirty="0" err="1"/>
                  <a:t>Wasserkanister</a:t>
                </a:r>
                <a:r>
                  <a:rPr lang="en-GB" sz="2800" dirty="0"/>
                  <a:t> </a:t>
                </a:r>
                <a:r>
                  <a:rPr lang="en-GB" sz="2800" dirty="0" err="1"/>
                  <a:t>fasst</a:t>
                </a:r>
                <a:r>
                  <a:rPr lang="en-GB" sz="2800" dirty="0"/>
                  <a:t> 30 l Wasser. </a:t>
                </a:r>
              </a:p>
              <a:p>
                <a:pPr algn="l"/>
                <a:r>
                  <a:rPr lang="en-GB" sz="2800" dirty="0"/>
                  <a:t>	Bei </a:t>
                </a:r>
                <a:r>
                  <a:rPr lang="en-GB" sz="2800" dirty="0" err="1"/>
                  <a:t>geöffnetem</a:t>
                </a:r>
                <a:r>
                  <a:rPr lang="en-GB" sz="2800" dirty="0"/>
                  <a:t> Hahn </a:t>
                </a:r>
                <a:r>
                  <a:rPr lang="en-GB" sz="2800" dirty="0" err="1"/>
                  <a:t>fließen</a:t>
                </a:r>
                <a:r>
                  <a:rPr lang="en-GB" sz="2800" dirty="0"/>
                  <a:t> 4 l pro Minute ab.</a:t>
                </a:r>
                <a:endParaRPr lang="en-GB" sz="1800" dirty="0"/>
              </a:p>
              <a:p>
                <a:pPr marL="2332038" indent="-446088" algn="l">
                  <a:buFont typeface="Arial" panose="020B0604020202020204" pitchFamily="34" charset="0"/>
                  <a:buChar char="•"/>
                </a:pPr>
                <a:r>
                  <a:rPr lang="en-GB" sz="1800" dirty="0"/>
                  <a:t>Stelle </a:t>
                </a:r>
                <a:r>
                  <a:rPr lang="en-GB" sz="1800" dirty="0" err="1"/>
                  <a:t>eine</a:t>
                </a:r>
                <a:r>
                  <a:rPr lang="en-GB" sz="1800" dirty="0"/>
                  <a:t> </a:t>
                </a:r>
                <a:r>
                  <a:rPr lang="en-GB" sz="1800" dirty="0" err="1"/>
                  <a:t>Funktionsgleichung</a:t>
                </a:r>
                <a:r>
                  <a:rPr lang="en-GB" sz="1800" dirty="0"/>
                  <a:t> auf für </a:t>
                </a:r>
              </a:p>
              <a:p>
                <a:pPr marL="1885950" algn="l"/>
                <a:r>
                  <a:rPr lang="en-GB" sz="1800" dirty="0"/>
                  <a:t>		 </a:t>
                </a:r>
                <a14:m>
                  <m:oMath xmlns:m="http://schemas.openxmlformats.org/officeDocument/2006/math">
                    <m:r>
                      <a:rPr lang="en-GB" sz="1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800" dirty="0"/>
                  <a:t> : Zeit (in min)</a:t>
                </a:r>
              </a:p>
              <a:p>
                <a:pPr marL="1885950" algn="l"/>
                <a:r>
                  <a:rPr lang="en-GB" sz="1800" dirty="0"/>
                  <a:t>		 </a:t>
                </a:r>
                <a14:m>
                  <m:oMath xmlns:m="http://schemas.openxmlformats.org/officeDocument/2006/math">
                    <m:r>
                      <a:rPr lang="en-GB" sz="18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800" dirty="0"/>
                  <a:t> : Wasser (in l)</a:t>
                </a:r>
              </a:p>
              <a:p>
                <a:endParaRPr lang="de-DE" sz="1800" dirty="0"/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A066B43E-E860-CC56-7AA3-85280A6246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075" t="-15843" b="-1558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80DCE5C2-71D5-323C-E884-AE021E211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53" b="89055" l="6773" r="92829">
                        <a14:foregroundMark x1="8765" y1="71144" x2="7171" y2="55721"/>
                        <a14:foregroundMark x1="92430" y1="72637" x2="92829" y2="65174"/>
                        <a14:foregroundMark x1="71713" y1="46269" x2="72510" y2="45274"/>
                        <a14:foregroundMark x1="68924" y1="48259" x2="84462" y2="52736"/>
                        <a14:foregroundMark x1="15139" y1="41791" x2="19522" y2="37811"/>
                        <a14:backgroundMark x1="5578" y1="47761" x2="9562" y2="44279"/>
                        <a14:backgroundMark x1="5976" y1="48259" x2="4781" y2="51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678" y="1098035"/>
            <a:ext cx="3351423" cy="26838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B0E5FF-1279-C97E-16DF-50AED08B59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67" b="89778" l="9778" r="89778">
                        <a14:foregroundMark x1="31556" y1="6667" x2="52000" y2="12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036" y="455431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61022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58FF6C03-750D-1B71-44EE-16BE7FA5E68E}"/>
              </a:ext>
            </a:extLst>
          </p:cNvPr>
          <p:cNvSpPr/>
          <p:nvPr/>
        </p:nvSpPr>
        <p:spPr>
          <a:xfrm>
            <a:off x="586450" y="5229354"/>
            <a:ext cx="396000" cy="396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0F6A4B8-5DB9-D6DD-E6F5-873475C22ACA}"/>
              </a:ext>
            </a:extLst>
          </p:cNvPr>
          <p:cNvSpPr/>
          <p:nvPr/>
        </p:nvSpPr>
        <p:spPr>
          <a:xfrm>
            <a:off x="583574" y="5675050"/>
            <a:ext cx="396000" cy="396000"/>
          </a:xfrm>
          <a:prstGeom prst="ellipse">
            <a:avLst/>
          </a:prstGeom>
          <a:solidFill>
            <a:srgbClr val="E174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A0F0592-50E4-BA37-4DCB-4E57349B8C80}"/>
              </a:ext>
            </a:extLst>
          </p:cNvPr>
          <p:cNvSpPr/>
          <p:nvPr/>
        </p:nvSpPr>
        <p:spPr>
          <a:xfrm>
            <a:off x="589326" y="4775032"/>
            <a:ext cx="396000" cy="396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8AE51B5E-EA08-77BF-E462-2638121141E5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r>
                  <a:rPr lang="de-DE" b="1" dirty="0"/>
                  <a:t>Gleichung </a:t>
                </a:r>
                <a14:m>
                  <m:oMath xmlns:m="http://schemas.openxmlformats.org/officeDocument/2006/math">
                    <m:r>
                      <a:rPr lang="de-DE" b="1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de-DE" b="1" dirty="0"/>
                  <a:t> Graph</a:t>
                </a:r>
              </a:p>
              <a:p>
                <a:pPr marL="457200" indent="-457200">
                  <a:buAutoNum type="arabicPeriod"/>
                </a:pPr>
                <a:r>
                  <a:rPr lang="de-DE" b="0" dirty="0"/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de-DE" dirty="0"/>
                  <a:t> kennzeichnen</a:t>
                </a:r>
              </a:p>
              <a:p>
                <a:pPr marL="457200" indent="-457200">
                  <a:buAutoNum type="arabicPeriod"/>
                </a:pPr>
                <a:r>
                  <a:rPr lang="de-DE" dirty="0"/>
                  <a:t> Steigungsdreieck einzeichnen</a:t>
                </a:r>
              </a:p>
              <a:p>
                <a:pPr marL="457200" indent="-457200">
                  <a:buAutoNum type="arabicPeriod"/>
                </a:pPr>
                <a:r>
                  <a:rPr lang="de-DE" dirty="0"/>
                  <a:t> Gerade bilden</a:t>
                </a:r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8AE51B5E-EA08-77BF-E462-2638121141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888" t="-198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793C4-81D5-FDF3-B114-34775C3367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Lineare Funktion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8B9F6A-AB6B-BDD4-0094-2E5D84D10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605" y="1574294"/>
            <a:ext cx="5525271" cy="505848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9570887-7F06-30B8-7371-6E9C8AAAE8FA}"/>
                  </a:ext>
                </a:extLst>
              </p:cNvPr>
              <p:cNvSpPr txBox="1"/>
              <p:nvPr/>
            </p:nvSpPr>
            <p:spPr>
              <a:xfrm>
                <a:off x="1193446" y="2247181"/>
                <a:ext cx="3386889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de-DE" sz="4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9570887-7F06-30B8-7371-6E9C8AAAE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446" y="2247181"/>
                <a:ext cx="3386889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54C15CE-3D03-BD28-8378-3F29F77E0A96}"/>
              </a:ext>
            </a:extLst>
          </p:cNvPr>
          <p:cNvCxnSpPr/>
          <p:nvPr/>
        </p:nvCxnSpPr>
        <p:spPr>
          <a:xfrm>
            <a:off x="7996686" y="4675517"/>
            <a:ext cx="0" cy="107830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418F5F3-BCDB-05CA-1FD6-2BB2E8F4A7A5}"/>
              </a:ext>
            </a:extLst>
          </p:cNvPr>
          <p:cNvSpPr txBox="1"/>
          <p:nvPr/>
        </p:nvSpPr>
        <p:spPr>
          <a:xfrm>
            <a:off x="3215266" y="3352644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B050"/>
                </a:solidFill>
                <a:latin typeface="Montserrat" pitchFamily="2" charset="0"/>
              </a:rPr>
              <a:t>y-Achsenabschnitt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121AA4-FB12-9193-E5C3-D7FCAFE8886D}"/>
              </a:ext>
            </a:extLst>
          </p:cNvPr>
          <p:cNvSpPr txBox="1"/>
          <p:nvPr/>
        </p:nvSpPr>
        <p:spPr>
          <a:xfrm>
            <a:off x="1285336" y="3386611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B0F0"/>
                </a:solidFill>
                <a:latin typeface="Montserrat" pitchFamily="2" charset="0"/>
              </a:rPr>
              <a:t>Steigung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2F733DD-1511-D178-9160-9A958792295C}"/>
              </a:ext>
            </a:extLst>
          </p:cNvPr>
          <p:cNvCxnSpPr>
            <a:cxnSpLocks/>
          </p:cNvCxnSpPr>
          <p:nvPr/>
        </p:nvCxnSpPr>
        <p:spPr>
          <a:xfrm>
            <a:off x="9089365" y="2585735"/>
            <a:ext cx="0" cy="3168084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2360B5B-9EB4-2E0F-AA4C-E1EDDC89C6C5}"/>
                  </a:ext>
                </a:extLst>
              </p:cNvPr>
              <p:cNvSpPr txBox="1"/>
              <p:nvPr/>
            </p:nvSpPr>
            <p:spPr>
              <a:xfrm>
                <a:off x="7078041" y="4876114"/>
                <a:ext cx="86241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de-DE" sz="4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2360B5B-9EB4-2E0F-AA4C-E1EDDC89C6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8041" y="4876114"/>
                <a:ext cx="862416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532426A-CE16-D774-570B-CEAB0B277ECF}"/>
                  </a:ext>
                </a:extLst>
              </p:cNvPr>
              <p:cNvSpPr txBox="1"/>
              <p:nvPr/>
            </p:nvSpPr>
            <p:spPr>
              <a:xfrm>
                <a:off x="9099549" y="3842132"/>
                <a:ext cx="44082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de-DE" sz="4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532426A-CE16-D774-570B-CEAB0B277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9549" y="3842132"/>
                <a:ext cx="440826" cy="6771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75F27C5-7AEC-3527-8575-0782D014394D}"/>
                  </a:ext>
                </a:extLst>
              </p:cNvPr>
              <p:cNvSpPr txBox="1"/>
              <p:nvPr/>
            </p:nvSpPr>
            <p:spPr>
              <a:xfrm>
                <a:off x="6595148" y="805839"/>
                <a:ext cx="2803075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de-DE" sz="4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75F27C5-7AEC-3527-8575-0782D0143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148" y="805839"/>
                <a:ext cx="2803075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169EF88-3BC3-6AAF-4799-8C1C0366BB4A}"/>
              </a:ext>
            </a:extLst>
          </p:cNvPr>
          <p:cNvCxnSpPr/>
          <p:nvPr/>
        </p:nvCxnSpPr>
        <p:spPr>
          <a:xfrm flipV="1">
            <a:off x="1958196" y="2924289"/>
            <a:ext cx="470140" cy="428355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4504D0E-D516-2DB4-E8A6-000BD86C93C2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4358266" y="2924289"/>
            <a:ext cx="0" cy="42835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25E5DABC-F85D-3103-A49E-42B44531BF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34795" y="4818163"/>
            <a:ext cx="161948" cy="36200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79D3832-5D97-DD8C-D9B3-DAE11CD595E2}"/>
              </a:ext>
            </a:extLst>
          </p:cNvPr>
          <p:cNvCxnSpPr>
            <a:cxnSpLocks/>
          </p:cNvCxnSpPr>
          <p:nvPr/>
        </p:nvCxnSpPr>
        <p:spPr>
          <a:xfrm>
            <a:off x="9013479" y="4891288"/>
            <a:ext cx="0" cy="107875"/>
          </a:xfrm>
          <a:prstGeom prst="line">
            <a:avLst/>
          </a:prstGeom>
          <a:ln w="76200">
            <a:solidFill>
              <a:srgbClr val="0F32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Multiplication Sign 27">
            <a:extLst>
              <a:ext uri="{FF2B5EF4-FFF2-40B4-BE49-F238E27FC236}">
                <a16:creationId xmlns:a16="http://schemas.microsoft.com/office/drawing/2014/main" id="{66745B75-9E46-D9A0-FF2A-F087028443E8}"/>
              </a:ext>
            </a:extLst>
          </p:cNvPr>
          <p:cNvSpPr/>
          <p:nvPr/>
        </p:nvSpPr>
        <p:spPr>
          <a:xfrm>
            <a:off x="7819689" y="5562908"/>
            <a:ext cx="392660" cy="396000"/>
          </a:xfrm>
          <a:prstGeom prst="mathMultiply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710E1F1-8678-32C7-0B7E-266F7B000036}"/>
              </a:ext>
            </a:extLst>
          </p:cNvPr>
          <p:cNvSpPr/>
          <p:nvPr/>
        </p:nvSpPr>
        <p:spPr>
          <a:xfrm>
            <a:off x="6648450" y="4876114"/>
            <a:ext cx="466725" cy="33088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9111808-F626-4210-B033-CEF6D0BE56C9}"/>
              </a:ext>
            </a:extLst>
          </p:cNvPr>
          <p:cNvSpPr/>
          <p:nvPr/>
        </p:nvSpPr>
        <p:spPr>
          <a:xfrm>
            <a:off x="7300806" y="5542164"/>
            <a:ext cx="473454" cy="47338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Multiplication Sign 31">
            <a:extLst>
              <a:ext uri="{FF2B5EF4-FFF2-40B4-BE49-F238E27FC236}">
                <a16:creationId xmlns:a16="http://schemas.microsoft.com/office/drawing/2014/main" id="{1C06CE6B-740E-91B1-8377-0554724937A3}"/>
              </a:ext>
            </a:extLst>
          </p:cNvPr>
          <p:cNvSpPr/>
          <p:nvPr/>
        </p:nvSpPr>
        <p:spPr>
          <a:xfrm>
            <a:off x="8893035" y="2275756"/>
            <a:ext cx="392660" cy="396000"/>
          </a:xfrm>
          <a:prstGeom prst="mathMultiply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F60FC22-67B1-82A9-96D0-D2454A16F034}"/>
                  </a:ext>
                </a:extLst>
              </p:cNvPr>
              <p:cNvSpPr txBox="1"/>
              <p:nvPr/>
            </p:nvSpPr>
            <p:spPr>
              <a:xfrm>
                <a:off x="9319962" y="1482947"/>
                <a:ext cx="45576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4400" b="0" i="1" smtClean="0">
                          <a:solidFill>
                            <a:srgbClr val="E17438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de-DE" sz="4400" dirty="0">
                  <a:solidFill>
                    <a:srgbClr val="E17438"/>
                  </a:solidFill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F60FC22-67B1-82A9-96D0-D2454A16F0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9962" y="1482947"/>
                <a:ext cx="455766" cy="67710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357943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23FD53-3DDA-0987-2C44-5FE9FCD187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22ADA-C518-06FF-11F3-324567B427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Fun161,162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CDE2CC-4ED6-8CCB-1782-3AE956A29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547" y="1291343"/>
            <a:ext cx="8808249" cy="24022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9F4E99-C623-8B01-AE5E-CED2261C26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0619"/>
          <a:stretch>
            <a:fillRect/>
          </a:stretch>
        </p:blipFill>
        <p:spPr>
          <a:xfrm>
            <a:off x="2141547" y="3693593"/>
            <a:ext cx="8121892" cy="11931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1DCE8B2-15FD-2149-0464-A2B860AAC3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1124"/>
          <a:stretch>
            <a:fillRect/>
          </a:stretch>
        </p:blipFill>
        <p:spPr>
          <a:xfrm>
            <a:off x="2141547" y="4873161"/>
            <a:ext cx="8121892" cy="198483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F0C3B17-8735-6DC1-47F4-0CBC1E0D757C}"/>
              </a:ext>
            </a:extLst>
          </p:cNvPr>
          <p:cNvSpPr/>
          <p:nvPr/>
        </p:nvSpPr>
        <p:spPr>
          <a:xfrm>
            <a:off x="1997059" y="1380152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8B86DB3-2996-8E72-CCDD-3F38F5BC83FF}"/>
              </a:ext>
            </a:extLst>
          </p:cNvPr>
          <p:cNvSpPr/>
          <p:nvPr/>
        </p:nvSpPr>
        <p:spPr>
          <a:xfrm>
            <a:off x="2057444" y="3649565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F5C174-49BC-48F1-3B95-DFE0A87752B8}"/>
              </a:ext>
            </a:extLst>
          </p:cNvPr>
          <p:cNvSpPr/>
          <p:nvPr/>
        </p:nvSpPr>
        <p:spPr>
          <a:xfrm>
            <a:off x="2079695" y="6175321"/>
            <a:ext cx="415356" cy="395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354679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02166-2A25-14AE-5397-07721EC10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99DA2C-A4D3-8F3E-EE5A-C4C5D0C204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DE5E5-A124-6D14-5E0B-C7333E9804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Fun163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398063F-DC9C-D5A8-DE2A-9B03232D5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7265" y="9678"/>
            <a:ext cx="7567996" cy="448164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DDD6D95-2978-FC77-836A-8772FB5F2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57" y="4012139"/>
            <a:ext cx="5233963" cy="262987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C1A19EE-01C8-182E-E365-06B28B85DA97}"/>
              </a:ext>
            </a:extLst>
          </p:cNvPr>
          <p:cNvSpPr/>
          <p:nvPr/>
        </p:nvSpPr>
        <p:spPr>
          <a:xfrm>
            <a:off x="4331856" y="81939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2A62B58-7A79-C093-FBDA-E112010FEAC7}"/>
              </a:ext>
            </a:extLst>
          </p:cNvPr>
          <p:cNvSpPr/>
          <p:nvPr/>
        </p:nvSpPr>
        <p:spPr>
          <a:xfrm>
            <a:off x="241077" y="3997417"/>
            <a:ext cx="288000" cy="288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EE7E096-3716-C293-43FC-D5FC1764984E}"/>
              </a:ext>
            </a:extLst>
          </p:cNvPr>
          <p:cNvSpPr/>
          <p:nvPr/>
        </p:nvSpPr>
        <p:spPr>
          <a:xfrm>
            <a:off x="232451" y="6213671"/>
            <a:ext cx="288000" cy="288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454283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82110-F552-1DFA-44E0-169A356C2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5C2A00-C1D4-BBE0-3495-54C4B252DF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E05A47-BBB1-7906-E8D9-F3FC5D96D8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Fun164,165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065EFB-63E4-94E2-62BF-80D710311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65" y="1309165"/>
            <a:ext cx="7333401" cy="18917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70C0E72-6CDB-9113-8891-E4E7124D1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961" y="3200948"/>
            <a:ext cx="7704336" cy="362433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E151404-291C-B884-61DA-8BD116C24D09}"/>
              </a:ext>
            </a:extLst>
          </p:cNvPr>
          <p:cNvSpPr/>
          <p:nvPr/>
        </p:nvSpPr>
        <p:spPr>
          <a:xfrm>
            <a:off x="1729980" y="1277783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CC381F-6839-CB8C-2BDE-44624974D221}"/>
              </a:ext>
            </a:extLst>
          </p:cNvPr>
          <p:cNvSpPr/>
          <p:nvPr/>
        </p:nvSpPr>
        <p:spPr>
          <a:xfrm>
            <a:off x="1745943" y="2698932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863FF5E-0B99-65CF-2E64-3266B6EB4B5F}"/>
              </a:ext>
            </a:extLst>
          </p:cNvPr>
          <p:cNvSpPr/>
          <p:nvPr/>
        </p:nvSpPr>
        <p:spPr>
          <a:xfrm>
            <a:off x="1745943" y="5547626"/>
            <a:ext cx="415356" cy="395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35D89C7-0EDB-A819-B4DE-323333F1E846}"/>
              </a:ext>
            </a:extLst>
          </p:cNvPr>
          <p:cNvSpPr/>
          <p:nvPr/>
        </p:nvSpPr>
        <p:spPr>
          <a:xfrm>
            <a:off x="1745943" y="4339337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B9F564B-1030-4E4A-D199-954FEC008CFE}"/>
              </a:ext>
            </a:extLst>
          </p:cNvPr>
          <p:cNvSpPr/>
          <p:nvPr/>
        </p:nvSpPr>
        <p:spPr>
          <a:xfrm>
            <a:off x="1751388" y="3169566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559331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B463C6-1ABE-1DC4-BD64-3BF6B1B289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E349C-8DDF-61D9-9C2A-F4983768D6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Fun161-165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AF6E17-5860-5C1E-8250-94254EBF5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28" y="1749267"/>
            <a:ext cx="5976372" cy="8496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704C1C-2F97-2D1C-571F-5C12B3800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28" y="2678563"/>
            <a:ext cx="6399409" cy="41794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C4CDB3-817B-269A-142B-8D2115541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8148" y="544288"/>
            <a:ext cx="4800306" cy="7856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9EF994-DFE4-72F7-6CA6-2794E84F53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6020" y="1844664"/>
            <a:ext cx="5778211" cy="1960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485BC8C-C33E-2A11-0ECD-6D5E1F2F7B4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13788" y="4126194"/>
            <a:ext cx="5778212" cy="273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47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</Words>
  <Application>Microsoft Office PowerPoint</Application>
  <PresentationFormat>Widescreen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2026-08-21T19:50:41Z</dcterms:modified>
</cp:coreProperties>
</file>