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6" r:id="rId5"/>
    <p:sldId id="329" r:id="rId6"/>
    <p:sldId id="327" r:id="rId7"/>
    <p:sldId id="331" r:id="rId8"/>
    <p:sldId id="328" r:id="rId9"/>
    <p:sldId id="330" r:id="rId10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5723"/>
    <a:srgbClr val="FF0000"/>
    <a:srgbClr val="0F323F"/>
    <a:srgbClr val="22122B"/>
    <a:srgbClr val="011A35"/>
    <a:srgbClr val="262919"/>
    <a:srgbClr val="000000"/>
    <a:srgbClr val="0D2504"/>
    <a:srgbClr val="010201"/>
    <a:srgbClr val="99B7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ACBCC6-F283-4ADC-8AE2-386FF98385EC}" v="100" dt="2026-08-21T19:08:20.787"/>
    <p1510:client id="{6A6467E1-5B32-4BAC-A88B-ABA1D77CEC43}" v="16" dt="2026-08-21T12:16:19.4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>
        <p:scale>
          <a:sx n="100" d="100"/>
          <a:sy n="100" d="100"/>
        </p:scale>
        <p:origin x="966" y="3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8-21T19:08:36.101" v="6540" actId="1076"/>
      <pc:docMkLst>
        <pc:docMk/>
      </pc:docMkLst>
      <pc:sldChg chg="modSp">
        <pc:chgData name="Abels, Patrick" userId="ba666de4-0d21-43a6-8e66-51a18aae1b4a" providerId="ADAL" clId="{133AA99A-5491-4DE5-9695-40E01B78DF6F}" dt="2026-08-21T18:45:51.965" v="5660" actId="2057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8-21T18:45:51.965" v="5660" actId="2057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del mod">
        <pc:chgData name="Abels, Patrick" userId="ba666de4-0d21-43a6-8e66-51a18aae1b4a" providerId="ADAL" clId="{133AA99A-5491-4DE5-9695-40E01B78DF6F}" dt="2026-08-21T12:16:25.779" v="5616" actId="47"/>
        <pc:sldMkLst>
          <pc:docMk/>
          <pc:sldMk cId="4267851599" sldId="305"/>
        </pc:sldMkLst>
        <pc:spChg chg="mod">
          <ac:chgData name="Abels, Patrick" userId="ba666de4-0d21-43a6-8e66-51a18aae1b4a" providerId="ADAL" clId="{133AA99A-5491-4DE5-9695-40E01B78DF6F}" dt="2026-08-20T18:24:39.903" v="5089" actId="20577"/>
          <ac:spMkLst>
            <pc:docMk/>
            <pc:sldMk cId="4267851599" sldId="305"/>
            <ac:spMk id="2" creationId="{FCC047AC-D6C1-F903-AE18-0E087C1F096C}"/>
          </ac:spMkLst>
        </pc:spChg>
        <pc:picChg chg="add del mod">
          <ac:chgData name="Abels, Patrick" userId="ba666de4-0d21-43a6-8e66-51a18aae1b4a" providerId="ADAL" clId="{133AA99A-5491-4DE5-9695-40E01B78DF6F}" dt="2026-08-20T18:27:43.563" v="5125" actId="478"/>
          <ac:picMkLst>
            <pc:docMk/>
            <pc:sldMk cId="4267851599" sldId="305"/>
            <ac:picMk id="3" creationId="{2E81133B-83CF-BB23-3C9E-082E89969964}"/>
          </ac:picMkLst>
        </pc:picChg>
        <pc:picChg chg="del">
          <ac:chgData name="Abels, Patrick" userId="ba666de4-0d21-43a6-8e66-51a18aae1b4a" providerId="ADAL" clId="{133AA99A-5491-4DE5-9695-40E01B78DF6F}" dt="2026-08-20T17:08:14.162" v="4981" actId="478"/>
          <ac:picMkLst>
            <pc:docMk/>
            <pc:sldMk cId="4267851599" sldId="305"/>
            <ac:picMk id="4" creationId="{307412FB-C519-593D-F3D5-B28600B388AE}"/>
          </ac:picMkLst>
        </pc:picChg>
        <pc:picChg chg="add del mod modCrop">
          <ac:chgData name="Abels, Patrick" userId="ba666de4-0d21-43a6-8e66-51a18aae1b4a" providerId="ADAL" clId="{133AA99A-5491-4DE5-9695-40E01B78DF6F}" dt="2026-08-20T18:26:44.486" v="5101" actId="478"/>
          <ac:picMkLst>
            <pc:docMk/>
            <pc:sldMk cId="4267851599" sldId="305"/>
            <ac:picMk id="4" creationId="{7EA0DD6B-DB35-FC42-CC63-5DB4D50589C8}"/>
          </ac:picMkLst>
        </pc:picChg>
        <pc:picChg chg="add del mod">
          <ac:chgData name="Abels, Patrick" userId="ba666de4-0d21-43a6-8e66-51a18aae1b4a" providerId="ADAL" clId="{133AA99A-5491-4DE5-9695-40E01B78DF6F}" dt="2026-08-20T18:27:16.795" v="5114" actId="478"/>
          <ac:picMkLst>
            <pc:docMk/>
            <pc:sldMk cId="4267851599" sldId="305"/>
            <ac:picMk id="5" creationId="{8FBCD79F-DB5E-ED67-00A0-6CCEC71C6AA1}"/>
          </ac:picMkLst>
        </pc:picChg>
        <pc:picChg chg="add del mod">
          <ac:chgData name="Abels, Patrick" userId="ba666de4-0d21-43a6-8e66-51a18aae1b4a" providerId="ADAL" clId="{133AA99A-5491-4DE5-9695-40E01B78DF6F}" dt="2026-08-20T18:27:37.155" v="5122" actId="478"/>
          <ac:picMkLst>
            <pc:docMk/>
            <pc:sldMk cId="4267851599" sldId="305"/>
            <ac:picMk id="6" creationId="{AB9AAF86-5BAB-3097-D026-421FDF95D76B}"/>
          </ac:picMkLst>
        </pc:picChg>
        <pc:picChg chg="add del mod">
          <ac:chgData name="Abels, Patrick" userId="ba666de4-0d21-43a6-8e66-51a18aae1b4a" providerId="ADAL" clId="{133AA99A-5491-4DE5-9695-40E01B78DF6F}" dt="2026-08-20T18:27:55.635" v="5132" actId="478"/>
          <ac:picMkLst>
            <pc:docMk/>
            <pc:sldMk cId="4267851599" sldId="305"/>
            <ac:picMk id="7" creationId="{D8A573D7-AACF-58DA-2D46-FA8B8C048723}"/>
          </ac:picMkLst>
        </pc:picChg>
        <pc:picChg chg="add del mod modCrop">
          <ac:chgData name="Abels, Patrick" userId="ba666de4-0d21-43a6-8e66-51a18aae1b4a" providerId="ADAL" clId="{133AA99A-5491-4DE5-9695-40E01B78DF6F}" dt="2026-08-20T18:30:28.003" v="5159" actId="478"/>
          <ac:picMkLst>
            <pc:docMk/>
            <pc:sldMk cId="4267851599" sldId="305"/>
            <ac:picMk id="9" creationId="{F5C85C99-6109-4AD6-C07B-49A2419AE487}"/>
          </ac:picMkLst>
        </pc:picChg>
        <pc:picChg chg="add del mod">
          <ac:chgData name="Abels, Patrick" userId="ba666de4-0d21-43a6-8e66-51a18aae1b4a" providerId="ADAL" clId="{133AA99A-5491-4DE5-9695-40E01B78DF6F}" dt="2026-08-20T18:30:03.660" v="5157" actId="478"/>
          <ac:picMkLst>
            <pc:docMk/>
            <pc:sldMk cId="4267851599" sldId="305"/>
            <ac:picMk id="11" creationId="{D760B1FD-160B-5DC2-AD2B-EF5EA32A32F4}"/>
          </ac:picMkLst>
        </pc:picChg>
        <pc:picChg chg="add del mod">
          <ac:chgData name="Abels, Patrick" userId="ba666de4-0d21-43a6-8e66-51a18aae1b4a" providerId="ADAL" clId="{133AA99A-5491-4DE5-9695-40E01B78DF6F}" dt="2026-08-20T18:29:49.452" v="5149" actId="478"/>
          <ac:picMkLst>
            <pc:docMk/>
            <pc:sldMk cId="4267851599" sldId="305"/>
            <ac:picMk id="13" creationId="{3D01D8B5-D92F-9F0B-F6B0-F32BBA9D12BF}"/>
          </ac:picMkLst>
        </pc:picChg>
        <pc:picChg chg="add del mod">
          <ac:chgData name="Abels, Patrick" userId="ba666de4-0d21-43a6-8e66-51a18aae1b4a" providerId="ADAL" clId="{133AA99A-5491-4DE5-9695-40E01B78DF6F}" dt="2026-08-20T18:29:14.051" v="5145" actId="478"/>
          <ac:picMkLst>
            <pc:docMk/>
            <pc:sldMk cId="4267851599" sldId="305"/>
            <ac:picMk id="15" creationId="{FB0AD7C1-2A49-20C7-C8EF-5ACAE8E9F6B4}"/>
          </ac:picMkLst>
        </pc:picChg>
        <pc:picChg chg="add del mod">
          <ac:chgData name="Abels, Patrick" userId="ba666de4-0d21-43a6-8e66-51a18aae1b4a" providerId="ADAL" clId="{133AA99A-5491-4DE5-9695-40E01B78DF6F}" dt="2026-08-20T18:28:32.196" v="5136" actId="478"/>
          <ac:picMkLst>
            <pc:docMk/>
            <pc:sldMk cId="4267851599" sldId="305"/>
            <ac:picMk id="17" creationId="{9173D3D4-306F-A6B2-85F2-9820761B9865}"/>
          </ac:picMkLst>
        </pc:picChg>
        <pc:picChg chg="add mod">
          <ac:chgData name="Abels, Patrick" userId="ba666de4-0d21-43a6-8e66-51a18aae1b4a" providerId="ADAL" clId="{133AA99A-5491-4DE5-9695-40E01B78DF6F}" dt="2026-08-20T18:28:37.147" v="5139" actId="1076"/>
          <ac:picMkLst>
            <pc:docMk/>
            <pc:sldMk cId="4267851599" sldId="305"/>
            <ac:picMk id="19" creationId="{60686A03-0E55-F746-C429-EA2D506494F1}"/>
          </ac:picMkLst>
        </pc:picChg>
        <pc:picChg chg="add mod">
          <ac:chgData name="Abels, Patrick" userId="ba666de4-0d21-43a6-8e66-51a18aae1b4a" providerId="ADAL" clId="{133AA99A-5491-4DE5-9695-40E01B78DF6F}" dt="2026-08-20T18:30:35.979" v="5164" actId="14100"/>
          <ac:picMkLst>
            <pc:docMk/>
            <pc:sldMk cId="4267851599" sldId="305"/>
            <ac:picMk id="21" creationId="{FB13503D-8929-91C3-1886-901B16DDEDB9}"/>
          </ac:picMkLst>
        </pc:picChg>
        <pc:picChg chg="add mod">
          <ac:chgData name="Abels, Patrick" userId="ba666de4-0d21-43a6-8e66-51a18aae1b4a" providerId="ADAL" clId="{133AA99A-5491-4DE5-9695-40E01B78DF6F}" dt="2026-08-20T18:30:04.683" v="5158" actId="1076"/>
          <ac:picMkLst>
            <pc:docMk/>
            <pc:sldMk cId="4267851599" sldId="305"/>
            <ac:picMk id="22" creationId="{AFE85392-9AA3-0116-694F-2FC91DF80A89}"/>
          </ac:picMkLst>
        </pc:picChg>
        <pc:picChg chg="add mod">
          <ac:chgData name="Abels, Patrick" userId="ba666de4-0d21-43a6-8e66-51a18aae1b4a" providerId="ADAL" clId="{133AA99A-5491-4DE5-9695-40E01B78DF6F}" dt="2026-08-20T18:30:33.653" v="5163" actId="1076"/>
          <ac:picMkLst>
            <pc:docMk/>
            <pc:sldMk cId="4267851599" sldId="305"/>
            <ac:picMk id="24" creationId="{1D758909-8A3D-23B9-7F77-430AE1962A57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1T18:43:32.401" v="5652" actId="5793"/>
        <pc:sldMkLst>
          <pc:docMk/>
          <pc:sldMk cId="1766804000" sldId="314"/>
        </pc:sldMkLst>
        <pc:spChg chg="mod">
          <ac:chgData name="Abels, Patrick" userId="ba666de4-0d21-43a6-8e66-51a18aae1b4a" providerId="ADAL" clId="{133AA99A-5491-4DE5-9695-40E01B78DF6F}" dt="2026-08-21T18:43:32.401" v="5652" actId="5793"/>
          <ac:spMkLst>
            <pc:docMk/>
            <pc:sldMk cId="1766804000" sldId="314"/>
            <ac:spMk id="2" creationId="{8C46C87A-8EED-4BE7-8092-4E1DA8EFA316}"/>
          </ac:spMkLst>
        </pc:spChg>
        <pc:picChg chg="add mod modCrop">
          <ac:chgData name="Abels, Patrick" userId="ba666de4-0d21-43a6-8e66-51a18aae1b4a" providerId="ADAL" clId="{133AA99A-5491-4DE5-9695-40E01B78DF6F}" dt="2026-08-21T18:43:29.544" v="5650" actId="1076"/>
          <ac:picMkLst>
            <pc:docMk/>
            <pc:sldMk cId="1766804000" sldId="314"/>
            <ac:picMk id="3" creationId="{20884C35-7788-FD9A-B20D-9073E4ACD8A4}"/>
          </ac:picMkLst>
        </pc:picChg>
        <pc:picChg chg="del">
          <ac:chgData name="Abels, Patrick" userId="ba666de4-0d21-43a6-8e66-51a18aae1b4a" providerId="ADAL" clId="{133AA99A-5491-4DE5-9695-40E01B78DF6F}" dt="2026-08-20T17:07:42.747" v="4946" actId="478"/>
          <ac:picMkLst>
            <pc:docMk/>
            <pc:sldMk cId="1766804000" sldId="314"/>
            <ac:picMk id="4" creationId="{53DB8972-4E2C-CF10-91F1-63207F63A3F4}"/>
          </ac:picMkLst>
        </pc:picChg>
        <pc:picChg chg="add del mod modCrop">
          <ac:chgData name="Abels, Patrick" userId="ba666de4-0d21-43a6-8e66-51a18aae1b4a" providerId="ADAL" clId="{133AA99A-5491-4DE5-9695-40E01B78DF6F}" dt="2026-08-21T12:16:02.360" v="5579" actId="478"/>
          <ac:picMkLst>
            <pc:docMk/>
            <pc:sldMk cId="1766804000" sldId="314"/>
            <ac:picMk id="4" creationId="{725B7085-26BE-CB42-C882-043919411C86}"/>
          </ac:picMkLst>
        </pc:picChg>
        <pc:picChg chg="add del mod">
          <ac:chgData name="Abels, Patrick" userId="ba666de4-0d21-43a6-8e66-51a18aae1b4a" providerId="ADAL" clId="{133AA99A-5491-4DE5-9695-40E01B78DF6F}" dt="2026-08-21T18:43:19.026" v="5643" actId="478"/>
          <ac:picMkLst>
            <pc:docMk/>
            <pc:sldMk cId="1766804000" sldId="314"/>
            <ac:picMk id="5" creationId="{EA7426C3-EE83-4F3A-2A8E-EEFE0DFCE80C}"/>
          </ac:picMkLst>
        </pc:picChg>
        <pc:picChg chg="add del">
          <ac:chgData name="Abels, Patrick" userId="ba666de4-0d21-43a6-8e66-51a18aae1b4a" providerId="ADAL" clId="{133AA99A-5491-4DE5-9695-40E01B78DF6F}" dt="2026-08-21T18:43:19.446" v="5644" actId="478"/>
          <ac:picMkLst>
            <pc:docMk/>
            <pc:sldMk cId="1766804000" sldId="314"/>
            <ac:picMk id="7" creationId="{F5B9ABA0-A393-23A2-0869-DD3D7AEDC48C}"/>
          </ac:picMkLst>
        </pc:picChg>
      </pc:sldChg>
      <pc:sldChg chg="del">
        <pc:chgData name="Abels, Patrick" userId="ba666de4-0d21-43a6-8e66-51a18aae1b4a" providerId="ADAL" clId="{133AA99A-5491-4DE5-9695-40E01B78DF6F}" dt="2026-08-20T17:08:18.234" v="4982" actId="47"/>
        <pc:sldMkLst>
          <pc:docMk/>
          <pc:sldMk cId="195788833" sldId="315"/>
        </pc:sldMkLst>
      </pc:sldChg>
      <pc:sldChg chg="del">
        <pc:chgData name="Abels, Patrick" userId="ba666de4-0d21-43a6-8e66-51a18aae1b4a" providerId="ADAL" clId="{133AA99A-5491-4DE5-9695-40E01B78DF6F}" dt="2026-08-20T17:08:23.453" v="4984" actId="47"/>
        <pc:sldMkLst>
          <pc:docMk/>
          <pc:sldMk cId="731342146" sldId="316"/>
        </pc:sldMkLst>
      </pc:sldChg>
      <pc:sldChg chg="del">
        <pc:chgData name="Abels, Patrick" userId="ba666de4-0d21-43a6-8e66-51a18aae1b4a" providerId="ADAL" clId="{133AA99A-5491-4DE5-9695-40E01B78DF6F}" dt="2026-08-20T17:08:24.308" v="4985" actId="47"/>
        <pc:sldMkLst>
          <pc:docMk/>
          <pc:sldMk cId="1099358135" sldId="317"/>
        </pc:sldMkLst>
      </pc:sldChg>
      <pc:sldChg chg="del">
        <pc:chgData name="Abels, Patrick" userId="ba666de4-0d21-43a6-8e66-51a18aae1b4a" providerId="ADAL" clId="{133AA99A-5491-4DE5-9695-40E01B78DF6F}" dt="2026-08-20T17:08:25.100" v="4986" actId="47"/>
        <pc:sldMkLst>
          <pc:docMk/>
          <pc:sldMk cId="2975260493" sldId="318"/>
        </pc:sldMkLst>
      </pc:sldChg>
      <pc:sldChg chg="addSp delSp modSp new del mod">
        <pc:chgData name="Abels, Patrick" userId="ba666de4-0d21-43a6-8e66-51a18aae1b4a" providerId="ADAL" clId="{133AA99A-5491-4DE5-9695-40E01B78DF6F}" dt="2026-08-21T12:16:31.970" v="5618" actId="47"/>
        <pc:sldMkLst>
          <pc:docMk/>
          <pc:sldMk cId="1299414597" sldId="319"/>
        </pc:sldMkLst>
        <pc:spChg chg="mod">
          <ac:chgData name="Abels, Patrick" userId="ba666de4-0d21-43a6-8e66-51a18aae1b4a" providerId="ADAL" clId="{133AA99A-5491-4DE5-9695-40E01B78DF6F}" dt="2026-08-20T18:32:37.400" v="5379" actId="113"/>
          <ac:spMkLst>
            <pc:docMk/>
            <pc:sldMk cId="1299414597" sldId="319"/>
            <ac:spMk id="2" creationId="{49965684-8623-24B6-DBF9-219CB5079DEA}"/>
          </ac:spMkLst>
        </pc:spChg>
        <pc:spChg chg="mod">
          <ac:chgData name="Abels, Patrick" userId="ba666de4-0d21-43a6-8e66-51a18aae1b4a" providerId="ADAL" clId="{133AA99A-5491-4DE5-9695-40E01B78DF6F}" dt="2026-08-20T18:30:54.237" v="5172" actId="20577"/>
          <ac:spMkLst>
            <pc:docMk/>
            <pc:sldMk cId="1299414597" sldId="319"/>
            <ac:spMk id="3" creationId="{55FA28E0-15DE-4F65-971C-53C18B6543EC}"/>
          </ac:spMkLst>
        </pc:spChg>
        <pc:spChg chg="add mod">
          <ac:chgData name="Abels, Patrick" userId="ba666de4-0d21-43a6-8e66-51a18aae1b4a" providerId="ADAL" clId="{133AA99A-5491-4DE5-9695-40E01B78DF6F}" dt="2026-08-20T18:35:03.461" v="5432" actId="1037"/>
          <ac:spMkLst>
            <pc:docMk/>
            <pc:sldMk cId="1299414597" sldId="319"/>
            <ac:spMk id="8" creationId="{84E03173-3CF9-316A-C67B-CE7E0085CDD7}"/>
          </ac:spMkLst>
        </pc:spChg>
        <pc:spChg chg="add mod">
          <ac:chgData name="Abels, Patrick" userId="ba666de4-0d21-43a6-8e66-51a18aae1b4a" providerId="ADAL" clId="{133AA99A-5491-4DE5-9695-40E01B78DF6F}" dt="2026-08-20T18:33:54.765" v="5409" actId="1035"/>
          <ac:spMkLst>
            <pc:docMk/>
            <pc:sldMk cId="1299414597" sldId="319"/>
            <ac:spMk id="9" creationId="{66A02A99-1600-D8F0-9A8D-5C6EEEBCC4AE}"/>
          </ac:spMkLst>
        </pc:spChg>
        <pc:spChg chg="add mod">
          <ac:chgData name="Abels, Patrick" userId="ba666de4-0d21-43a6-8e66-51a18aae1b4a" providerId="ADAL" clId="{133AA99A-5491-4DE5-9695-40E01B78DF6F}" dt="2026-08-20T18:34:18.396" v="5416" actId="1076"/>
          <ac:spMkLst>
            <pc:docMk/>
            <pc:sldMk cId="1299414597" sldId="319"/>
            <ac:spMk id="10" creationId="{E9F22AA3-9880-5E5C-56F1-7D3A8DF6EB2F}"/>
          </ac:spMkLst>
        </pc:spChg>
        <pc:spChg chg="add mod ord">
          <ac:chgData name="Abels, Patrick" userId="ba666de4-0d21-43a6-8e66-51a18aae1b4a" providerId="ADAL" clId="{133AA99A-5491-4DE5-9695-40E01B78DF6F}" dt="2026-08-20T18:34:26.142" v="5419" actId="171"/>
          <ac:spMkLst>
            <pc:docMk/>
            <pc:sldMk cId="1299414597" sldId="319"/>
            <ac:spMk id="11" creationId="{C7655A7F-76A1-0648-D6CA-596A29400AEC}"/>
          </ac:spMkLst>
        </pc:spChg>
        <pc:spChg chg="add del mod">
          <ac:chgData name="Abels, Patrick" userId="ba666de4-0d21-43a6-8e66-51a18aae1b4a" providerId="ADAL" clId="{133AA99A-5491-4DE5-9695-40E01B78DF6F}" dt="2026-08-20T18:34:48.022" v="5422" actId="478"/>
          <ac:spMkLst>
            <pc:docMk/>
            <pc:sldMk cId="1299414597" sldId="319"/>
            <ac:spMk id="12" creationId="{27E71562-8471-5300-4483-B5374C36887D}"/>
          </ac:spMkLst>
        </pc:spChg>
        <pc:spChg chg="add mod">
          <ac:chgData name="Abels, Patrick" userId="ba666de4-0d21-43a6-8e66-51a18aae1b4a" providerId="ADAL" clId="{133AA99A-5491-4DE5-9695-40E01B78DF6F}" dt="2026-08-20T18:34:54.270" v="5424" actId="1076"/>
          <ac:spMkLst>
            <pc:docMk/>
            <pc:sldMk cId="1299414597" sldId="319"/>
            <ac:spMk id="13" creationId="{E5A0F649-F5DC-A9CD-E920-258FE51823E4}"/>
          </ac:spMkLst>
        </pc:spChg>
        <pc:spChg chg="add mod">
          <ac:chgData name="Abels, Patrick" userId="ba666de4-0d21-43a6-8e66-51a18aae1b4a" providerId="ADAL" clId="{133AA99A-5491-4DE5-9695-40E01B78DF6F}" dt="2026-08-20T18:34:54.270" v="5424" actId="1076"/>
          <ac:spMkLst>
            <pc:docMk/>
            <pc:sldMk cId="1299414597" sldId="319"/>
            <ac:spMk id="14" creationId="{3C6D35F6-4C06-FB6E-7A51-8B0B7AD564EE}"/>
          </ac:spMkLst>
        </pc:spChg>
        <pc:spChg chg="add mod">
          <ac:chgData name="Abels, Patrick" userId="ba666de4-0d21-43a6-8e66-51a18aae1b4a" providerId="ADAL" clId="{133AA99A-5491-4DE5-9695-40E01B78DF6F}" dt="2026-08-20T18:35:00.245" v="5426" actId="1076"/>
          <ac:spMkLst>
            <pc:docMk/>
            <pc:sldMk cId="1299414597" sldId="319"/>
            <ac:spMk id="15" creationId="{45183979-0F63-DE73-E93D-BE73984351FC}"/>
          </ac:spMkLst>
        </pc:spChg>
        <pc:picChg chg="add mod">
          <ac:chgData name="Abels, Patrick" userId="ba666de4-0d21-43a6-8e66-51a18aae1b4a" providerId="ADAL" clId="{133AA99A-5491-4DE5-9695-40E01B78DF6F}" dt="2026-08-20T18:32:51.588" v="5382"/>
          <ac:picMkLst>
            <pc:docMk/>
            <pc:sldMk cId="1299414597" sldId="319"/>
            <ac:picMk id="5" creationId="{450A8FE3-2BA9-D11D-9C16-B4DD73C1E5A5}"/>
          </ac:picMkLst>
        </pc:picChg>
        <pc:picChg chg="add mod">
          <ac:chgData name="Abels, Patrick" userId="ba666de4-0d21-43a6-8e66-51a18aae1b4a" providerId="ADAL" clId="{133AA99A-5491-4DE5-9695-40E01B78DF6F}" dt="2026-08-20T18:32:51.588" v="5382"/>
          <ac:picMkLst>
            <pc:docMk/>
            <pc:sldMk cId="1299414597" sldId="319"/>
            <ac:picMk id="7" creationId="{2B5357E3-B6CB-197F-7CDF-D3D548A1EE64}"/>
          </ac:picMkLst>
        </pc:picChg>
      </pc:sldChg>
      <pc:sldChg chg="new del">
        <pc:chgData name="Abels, Patrick" userId="ba666de4-0d21-43a6-8e66-51a18aae1b4a" providerId="ADAL" clId="{133AA99A-5491-4DE5-9695-40E01B78DF6F}" dt="2026-08-20T17:08:30.804" v="4988" actId="47"/>
        <pc:sldMkLst>
          <pc:docMk/>
          <pc:sldMk cId="2753471378" sldId="320"/>
        </pc:sldMkLst>
      </pc:sldChg>
      <pc:sldChg chg="addSp delSp modSp new del mod">
        <pc:chgData name="Abels, Patrick" userId="ba666de4-0d21-43a6-8e66-51a18aae1b4a" providerId="ADAL" clId="{133AA99A-5491-4DE5-9695-40E01B78DF6F}" dt="2026-08-21T12:16:34.330" v="5620" actId="47"/>
        <pc:sldMkLst>
          <pc:docMk/>
          <pc:sldMk cId="4070205760" sldId="320"/>
        </pc:sldMkLst>
        <pc:spChg chg="mod">
          <ac:chgData name="Abels, Patrick" userId="ba666de4-0d21-43a6-8e66-51a18aae1b4a" providerId="ADAL" clId="{133AA99A-5491-4DE5-9695-40E01B78DF6F}" dt="2026-08-20T18:35:36.494" v="5442" actId="20577"/>
          <ac:spMkLst>
            <pc:docMk/>
            <pc:sldMk cId="4070205760" sldId="320"/>
            <ac:spMk id="3" creationId="{CCE5BE41-5E30-37E0-0A91-D89A6F338FDA}"/>
          </ac:spMkLst>
        </pc:spChg>
        <pc:spChg chg="add mod ord">
          <ac:chgData name="Abels, Patrick" userId="ba666de4-0d21-43a6-8e66-51a18aae1b4a" providerId="ADAL" clId="{133AA99A-5491-4DE5-9695-40E01B78DF6F}" dt="2026-08-20T18:41:54.836" v="5553" actId="1076"/>
          <ac:spMkLst>
            <pc:docMk/>
            <pc:sldMk cId="4070205760" sldId="320"/>
            <ac:spMk id="5" creationId="{243BDEB6-398C-F8CE-F9CE-4ACEB2BB7E7A}"/>
          </ac:spMkLst>
        </pc:spChg>
        <pc:spChg chg="add mod ord">
          <ac:chgData name="Abels, Patrick" userId="ba666de4-0d21-43a6-8e66-51a18aae1b4a" providerId="ADAL" clId="{133AA99A-5491-4DE5-9695-40E01B78DF6F}" dt="2026-08-20T18:41:59.332" v="5554" actId="1076"/>
          <ac:spMkLst>
            <pc:docMk/>
            <pc:sldMk cId="4070205760" sldId="320"/>
            <ac:spMk id="7" creationId="{A82AA714-4549-6932-4DEE-8751BE710D9C}"/>
          </ac:spMkLst>
        </pc:spChg>
        <pc:spChg chg="add del mod ord">
          <ac:chgData name="Abels, Patrick" userId="ba666de4-0d21-43a6-8e66-51a18aae1b4a" providerId="ADAL" clId="{133AA99A-5491-4DE5-9695-40E01B78DF6F}" dt="2026-08-20T18:42:09.929" v="5555" actId="21"/>
          <ac:spMkLst>
            <pc:docMk/>
            <pc:sldMk cId="4070205760" sldId="320"/>
            <ac:spMk id="9" creationId="{B20D824F-13E2-BBC2-F0F6-569E080F60F7}"/>
          </ac:spMkLst>
        </pc:spChg>
        <pc:picChg chg="add mod">
          <ac:chgData name="Abels, Patrick" userId="ba666de4-0d21-43a6-8e66-51a18aae1b4a" providerId="ADAL" clId="{133AA99A-5491-4DE5-9695-40E01B78DF6F}" dt="2026-08-20T18:41:47.980" v="5551" actId="14100"/>
          <ac:picMkLst>
            <pc:docMk/>
            <pc:sldMk cId="4070205760" sldId="320"/>
            <ac:picMk id="11" creationId="{8F991A43-63D4-B020-93A7-736CC89C1232}"/>
          </ac:picMkLst>
        </pc:picChg>
      </pc:sldChg>
      <pc:sldChg chg="addSp modSp new del mod">
        <pc:chgData name="Abels, Patrick" userId="ba666de4-0d21-43a6-8e66-51a18aae1b4a" providerId="ADAL" clId="{133AA99A-5491-4DE5-9695-40E01B78DF6F}" dt="2026-08-21T12:16:35.179" v="5621" actId="47"/>
        <pc:sldMkLst>
          <pc:docMk/>
          <pc:sldMk cId="767016230" sldId="321"/>
        </pc:sldMkLst>
        <pc:spChg chg="mod">
          <ac:chgData name="Abels, Patrick" userId="ba666de4-0d21-43a6-8e66-51a18aae1b4a" providerId="ADAL" clId="{133AA99A-5491-4DE5-9695-40E01B78DF6F}" dt="2026-08-20T18:42:45.653" v="5572" actId="20577"/>
          <ac:spMkLst>
            <pc:docMk/>
            <pc:sldMk cId="767016230" sldId="321"/>
            <ac:spMk id="3" creationId="{B41CD5B8-AC86-24CF-00FC-8F301C4F036E}"/>
          </ac:spMkLst>
        </pc:spChg>
        <pc:picChg chg="add mod">
          <ac:chgData name="Abels, Patrick" userId="ba666de4-0d21-43a6-8e66-51a18aae1b4a" providerId="ADAL" clId="{133AA99A-5491-4DE5-9695-40E01B78DF6F}" dt="2026-08-20T18:43:13.821" v="5575" actId="14100"/>
          <ac:picMkLst>
            <pc:docMk/>
            <pc:sldMk cId="767016230" sldId="321"/>
            <ac:picMk id="5" creationId="{B506128E-204C-615F-7DB2-3DEBDD0FA9CF}"/>
          </ac:picMkLst>
        </pc:picChg>
      </pc:sldChg>
      <pc:sldChg chg="addSp modSp new del mod">
        <pc:chgData name="Abels, Patrick" userId="ba666de4-0d21-43a6-8e66-51a18aae1b4a" providerId="ADAL" clId="{133AA99A-5491-4DE5-9695-40E01B78DF6F}" dt="2026-08-21T12:16:37.760" v="5624" actId="47"/>
        <pc:sldMkLst>
          <pc:docMk/>
          <pc:sldMk cId="4099893739" sldId="322"/>
        </pc:sldMkLst>
        <pc:spChg chg="mod">
          <ac:chgData name="Abels, Patrick" userId="ba666de4-0d21-43a6-8e66-51a18aae1b4a" providerId="ADAL" clId="{133AA99A-5491-4DE5-9695-40E01B78DF6F}" dt="2026-08-20T18:41:04.261" v="5532" actId="20577"/>
          <ac:spMkLst>
            <pc:docMk/>
            <pc:sldMk cId="4099893739" sldId="322"/>
            <ac:spMk id="3" creationId="{E29749D3-80C9-DD50-8CA1-64FB545A9872}"/>
          </ac:spMkLst>
        </pc:spChg>
        <pc:picChg chg="add mod">
          <ac:chgData name="Abels, Patrick" userId="ba666de4-0d21-43a6-8e66-51a18aae1b4a" providerId="ADAL" clId="{133AA99A-5491-4DE5-9695-40E01B78DF6F}" dt="2026-08-20T18:41:29.556" v="5537" actId="1076"/>
          <ac:picMkLst>
            <pc:docMk/>
            <pc:sldMk cId="4099893739" sldId="322"/>
            <ac:picMk id="5" creationId="{15A66144-3070-2078-729F-6A5558FF60E5}"/>
          </ac:picMkLst>
        </pc:picChg>
        <pc:picChg chg="add mod">
          <ac:chgData name="Abels, Patrick" userId="ba666de4-0d21-43a6-8e66-51a18aae1b4a" providerId="ADAL" clId="{133AA99A-5491-4DE5-9695-40E01B78DF6F}" dt="2026-08-20T18:41:31.836" v="5538" actId="1076"/>
          <ac:picMkLst>
            <pc:docMk/>
            <pc:sldMk cId="4099893739" sldId="322"/>
            <ac:picMk id="7" creationId="{CF1AD158-1BF5-E76E-414F-91CC10256497}"/>
          </ac:picMkLst>
        </pc:picChg>
      </pc:sldChg>
      <pc:sldChg chg="addSp delSp modSp new del mod">
        <pc:chgData name="Abels, Patrick" userId="ba666de4-0d21-43a6-8e66-51a18aae1b4a" providerId="ADAL" clId="{133AA99A-5491-4DE5-9695-40E01B78DF6F}" dt="2026-08-21T12:16:33.449" v="5619" actId="47"/>
        <pc:sldMkLst>
          <pc:docMk/>
          <pc:sldMk cId="3628260890" sldId="323"/>
        </pc:sldMkLst>
        <pc:spChg chg="mod">
          <ac:chgData name="Abels, Patrick" userId="ba666de4-0d21-43a6-8e66-51a18aae1b4a" providerId="ADAL" clId="{133AA99A-5491-4DE5-9695-40E01B78DF6F}" dt="2026-08-20T18:37:21.414" v="5478" actId="14100"/>
          <ac:spMkLst>
            <pc:docMk/>
            <pc:sldMk cId="3628260890" sldId="323"/>
            <ac:spMk id="3" creationId="{6BFE9AED-9FE7-71AB-E539-EF94F3308094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7" creationId="{B33939BD-7ECA-C003-0C99-175C6355A039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9" creationId="{028886A0-86FE-298F-2DB6-A4091E6C6AD5}"/>
          </ac:spMkLst>
        </pc:spChg>
        <pc:spChg chg="add del mod">
          <ac:chgData name="Abels, Patrick" userId="ba666de4-0d21-43a6-8e66-51a18aae1b4a" providerId="ADAL" clId="{133AA99A-5491-4DE5-9695-40E01B78DF6F}" dt="2026-08-20T18:37:59.198" v="5481" actId="478"/>
          <ac:spMkLst>
            <pc:docMk/>
            <pc:sldMk cId="3628260890" sldId="323"/>
            <ac:spMk id="11" creationId="{5E6FCC07-2922-BBDA-E69B-06153F66DA0A}"/>
          </ac:spMkLst>
        </pc:spChg>
        <pc:spChg chg="add mod">
          <ac:chgData name="Abels, Patrick" userId="ba666de4-0d21-43a6-8e66-51a18aae1b4a" providerId="ADAL" clId="{133AA99A-5491-4DE5-9695-40E01B78DF6F}" dt="2026-08-20T18:37:55.536" v="5480" actId="1076"/>
          <ac:spMkLst>
            <pc:docMk/>
            <pc:sldMk cId="3628260890" sldId="323"/>
            <ac:spMk id="13" creationId="{394353F8-5FDE-3C03-7D66-6B639C29B1A8}"/>
          </ac:spMkLst>
        </pc:spChg>
        <pc:spChg chg="add mod">
          <ac:chgData name="Abels, Patrick" userId="ba666de4-0d21-43a6-8e66-51a18aae1b4a" providerId="ADAL" clId="{133AA99A-5491-4DE5-9695-40E01B78DF6F}" dt="2026-08-20T18:38:49.511" v="5510" actId="207"/>
          <ac:spMkLst>
            <pc:docMk/>
            <pc:sldMk cId="3628260890" sldId="323"/>
            <ac:spMk id="14" creationId="{F9494A4C-6C64-8BB6-3F0B-3F457EE0CBF3}"/>
          </ac:spMkLst>
        </pc:spChg>
        <pc:picChg chg="add mod">
          <ac:chgData name="Abels, Patrick" userId="ba666de4-0d21-43a6-8e66-51a18aae1b4a" providerId="ADAL" clId="{133AA99A-5491-4DE5-9695-40E01B78DF6F}" dt="2026-08-20T18:37:55.536" v="5480" actId="1076"/>
          <ac:picMkLst>
            <pc:docMk/>
            <pc:sldMk cId="3628260890" sldId="323"/>
            <ac:picMk id="5" creationId="{2F8CE113-791A-AC26-9F78-0C657666EC4D}"/>
          </ac:picMkLst>
        </pc:picChg>
      </pc:sldChg>
      <pc:sldChg chg="addSp modSp new del mod">
        <pc:chgData name="Abels, Patrick" userId="ba666de4-0d21-43a6-8e66-51a18aae1b4a" providerId="ADAL" clId="{133AA99A-5491-4DE5-9695-40E01B78DF6F}" dt="2026-08-21T12:16:36.163" v="5622" actId="47"/>
        <pc:sldMkLst>
          <pc:docMk/>
          <pc:sldMk cId="2632125579" sldId="324"/>
        </pc:sldMkLst>
        <pc:spChg chg="mod">
          <ac:chgData name="Abels, Patrick" userId="ba666de4-0d21-43a6-8e66-51a18aae1b4a" providerId="ADAL" clId="{133AA99A-5491-4DE5-9695-40E01B78DF6F}" dt="2026-08-20T18:40:08.547" v="5519" actId="20577"/>
          <ac:spMkLst>
            <pc:docMk/>
            <pc:sldMk cId="2632125579" sldId="324"/>
            <ac:spMk id="3" creationId="{604AA0A7-FD57-7B77-4990-F2DADD69735A}"/>
          </ac:spMkLst>
        </pc:spChg>
        <pc:spChg chg="add mod">
          <ac:chgData name="Abels, Patrick" userId="ba666de4-0d21-43a6-8e66-51a18aae1b4a" providerId="ADAL" clId="{133AA99A-5491-4DE5-9695-40E01B78DF6F}" dt="2026-08-20T18:42:26.199" v="5557" actId="1076"/>
          <ac:spMkLst>
            <pc:docMk/>
            <pc:sldMk cId="2632125579" sldId="324"/>
            <ac:spMk id="7" creationId="{40561FA1-49F4-6A29-1093-3DCAAC691166}"/>
          </ac:spMkLst>
        </pc:spChg>
        <pc:spChg chg="add mod">
          <ac:chgData name="Abels, Patrick" userId="ba666de4-0d21-43a6-8e66-51a18aae1b4a" providerId="ADAL" clId="{133AA99A-5491-4DE5-9695-40E01B78DF6F}" dt="2026-08-20T18:42:36.075" v="5566" actId="1035"/>
          <ac:spMkLst>
            <pc:docMk/>
            <pc:sldMk cId="2632125579" sldId="324"/>
            <ac:spMk id="9" creationId="{9EC3C7FB-181A-DAE6-337B-84E0D08AE9FA}"/>
          </ac:spMkLst>
        </pc:spChg>
        <pc:picChg chg="add mod">
          <ac:chgData name="Abels, Patrick" userId="ba666de4-0d21-43a6-8e66-51a18aae1b4a" providerId="ADAL" clId="{133AA99A-5491-4DE5-9695-40E01B78DF6F}" dt="2026-08-20T18:40:11.558" v="5520" actId="1076"/>
          <ac:picMkLst>
            <pc:docMk/>
            <pc:sldMk cId="2632125579" sldId="324"/>
            <ac:picMk id="5" creationId="{6654879B-42B5-E887-3CB1-4E36DFA30A85}"/>
          </ac:picMkLst>
        </pc:picChg>
      </pc:sldChg>
      <pc:sldChg chg="addSp modSp add del mod ord">
        <pc:chgData name="Abels, Patrick" userId="ba666de4-0d21-43a6-8e66-51a18aae1b4a" providerId="ADAL" clId="{133AA99A-5491-4DE5-9695-40E01B78DF6F}" dt="2026-08-21T12:16:36.898" v="5623" actId="47"/>
        <pc:sldMkLst>
          <pc:docMk/>
          <pc:sldMk cId="3744635474" sldId="325"/>
        </pc:sldMkLst>
        <pc:spChg chg="mod">
          <ac:chgData name="Abels, Patrick" userId="ba666de4-0d21-43a6-8e66-51a18aae1b4a" providerId="ADAL" clId="{133AA99A-5491-4DE5-9695-40E01B78DF6F}" dt="2026-08-20T18:41:40.821" v="5549" actId="20577"/>
          <ac:spMkLst>
            <pc:docMk/>
            <pc:sldMk cId="3744635474" sldId="325"/>
            <ac:spMk id="3" creationId="{8897B009-6761-B742-02CB-B37385B62670}"/>
          </ac:spMkLst>
        </pc:spChg>
        <pc:picChg chg="add mod">
          <ac:chgData name="Abels, Patrick" userId="ba666de4-0d21-43a6-8e66-51a18aae1b4a" providerId="ADAL" clId="{133AA99A-5491-4DE5-9695-40E01B78DF6F}" dt="2026-08-20T18:43:34.252" v="5578" actId="1076"/>
          <ac:picMkLst>
            <pc:docMk/>
            <pc:sldMk cId="3744635474" sldId="325"/>
            <ac:picMk id="5" creationId="{70526E22-49F8-11A8-10F5-1CE9682C9D45}"/>
          </ac:picMkLst>
        </pc:picChg>
      </pc:sldChg>
      <pc:sldChg chg="addSp modSp new mod">
        <pc:chgData name="Abels, Patrick" userId="ba666de4-0d21-43a6-8e66-51a18aae1b4a" providerId="ADAL" clId="{133AA99A-5491-4DE5-9695-40E01B78DF6F}" dt="2026-08-21T18:49:23.558" v="5911" actId="1035"/>
        <pc:sldMkLst>
          <pc:docMk/>
          <pc:sldMk cId="1420610228" sldId="326"/>
        </pc:sldMkLst>
        <pc:spChg chg="mod">
          <ac:chgData name="Abels, Patrick" userId="ba666de4-0d21-43a6-8e66-51a18aae1b4a" providerId="ADAL" clId="{133AA99A-5491-4DE5-9695-40E01B78DF6F}" dt="2026-08-21T18:49:17.657" v="5884" actId="20577"/>
          <ac:spMkLst>
            <pc:docMk/>
            <pc:sldMk cId="1420610228" sldId="326"/>
            <ac:spMk id="2" creationId="{A066B43E-E860-CC56-7AA3-85280A62468C}"/>
          </ac:spMkLst>
        </pc:spChg>
        <pc:picChg chg="add mod">
          <ac:chgData name="Abels, Patrick" userId="ba666de4-0d21-43a6-8e66-51a18aae1b4a" providerId="ADAL" clId="{133AA99A-5491-4DE5-9695-40E01B78DF6F}" dt="2026-08-21T18:49:23.558" v="5911" actId="1035"/>
          <ac:picMkLst>
            <pc:docMk/>
            <pc:sldMk cId="1420610228" sldId="326"/>
            <ac:picMk id="4" creationId="{BA215970-821F-A296-7AF6-5980099E2429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1T19:07:22.520" v="6520" actId="478"/>
        <pc:sldMkLst>
          <pc:docMk/>
          <pc:sldMk cId="683546799" sldId="327"/>
        </pc:sldMkLst>
        <pc:spChg chg="mod">
          <ac:chgData name="Abels, Patrick" userId="ba666de4-0d21-43a6-8e66-51a18aae1b4a" providerId="ADAL" clId="{133AA99A-5491-4DE5-9695-40E01B78DF6F}" dt="2026-08-21T19:04:07.663" v="6476" actId="20577"/>
          <ac:spMkLst>
            <pc:docMk/>
            <pc:sldMk cId="683546799" sldId="327"/>
            <ac:spMk id="3" creationId="{51522ADA-C518-06FF-11F3-324567B42778}"/>
          </ac:spMkLst>
        </pc:spChg>
        <pc:spChg chg="add mod ord">
          <ac:chgData name="Abels, Patrick" userId="ba666de4-0d21-43a6-8e66-51a18aae1b4a" providerId="ADAL" clId="{133AA99A-5491-4DE5-9695-40E01B78DF6F}" dt="2026-08-21T19:07:06.734" v="6514" actId="1076"/>
          <ac:spMkLst>
            <pc:docMk/>
            <pc:sldMk cId="683546799" sldId="327"/>
            <ac:spMk id="5" creationId="{9F0C3B17-8735-6DC1-47F4-0CBC1E0D757C}"/>
          </ac:spMkLst>
        </pc:spChg>
        <pc:spChg chg="add mod ord">
          <ac:chgData name="Abels, Patrick" userId="ba666de4-0d21-43a6-8e66-51a18aae1b4a" providerId="ADAL" clId="{133AA99A-5491-4DE5-9695-40E01B78DF6F}" dt="2026-08-21T19:07:11.735" v="6515" actId="1076"/>
          <ac:spMkLst>
            <pc:docMk/>
            <pc:sldMk cId="683546799" sldId="327"/>
            <ac:spMk id="7" creationId="{E8B86DB3-2996-8E72-CCDD-3F38F5BC83FF}"/>
          </ac:spMkLst>
        </pc:spChg>
        <pc:spChg chg="add del mod ord">
          <ac:chgData name="Abels, Patrick" userId="ba666de4-0d21-43a6-8e66-51a18aae1b4a" providerId="ADAL" clId="{133AA99A-5491-4DE5-9695-40E01B78DF6F}" dt="2026-08-21T19:07:22.520" v="6520" actId="478"/>
          <ac:spMkLst>
            <pc:docMk/>
            <pc:sldMk cId="683546799" sldId="327"/>
            <ac:spMk id="9" creationId="{67F5C174-49BC-48F1-3B95-DFE0A87752B8}"/>
          </ac:spMkLst>
        </pc:spChg>
        <pc:spChg chg="add mod">
          <ac:chgData name="Abels, Patrick" userId="ba666de4-0d21-43a6-8e66-51a18aae1b4a" providerId="ADAL" clId="{133AA99A-5491-4DE5-9695-40E01B78DF6F}" dt="2026-08-21T19:07:19.423" v="6518" actId="1076"/>
          <ac:spMkLst>
            <pc:docMk/>
            <pc:sldMk cId="683546799" sldId="327"/>
            <ac:spMk id="11" creationId="{07746DA1-22D9-8132-C61C-C335191EB18E}"/>
          </ac:spMkLst>
        </pc:spChg>
        <pc:picChg chg="add mod">
          <ac:chgData name="Abels, Patrick" userId="ba666de4-0d21-43a6-8e66-51a18aae1b4a" providerId="ADAL" clId="{133AA99A-5491-4DE5-9695-40E01B78DF6F}" dt="2026-08-21T19:05:15.261" v="6487" actId="1076"/>
          <ac:picMkLst>
            <pc:docMk/>
            <pc:sldMk cId="683546799" sldId="327"/>
            <ac:picMk id="6" creationId="{F9C2AF27-6209-0572-E12D-84D1387439F9}"/>
          </ac:picMkLst>
        </pc:picChg>
        <pc:picChg chg="add del">
          <ac:chgData name="Abels, Patrick" userId="ba666de4-0d21-43a6-8e66-51a18aae1b4a" providerId="ADAL" clId="{133AA99A-5491-4DE5-9695-40E01B78DF6F}" dt="2026-08-21T19:05:10.991" v="6484" actId="478"/>
          <ac:picMkLst>
            <pc:docMk/>
            <pc:sldMk cId="683546799" sldId="327"/>
            <ac:picMk id="10" creationId="{6080670C-B20F-1C0B-F65B-D368A1D7274E}"/>
          </ac:picMkLst>
        </pc:picChg>
      </pc:sldChg>
      <pc:sldChg chg="addSp modSp new mod">
        <pc:chgData name="Abels, Patrick" userId="ba666de4-0d21-43a6-8e66-51a18aae1b4a" providerId="ADAL" clId="{133AA99A-5491-4DE5-9695-40E01B78DF6F}" dt="2026-08-21T19:08:36.101" v="6540" actId="1076"/>
        <pc:sldMkLst>
          <pc:docMk/>
          <pc:sldMk cId="2497147239" sldId="328"/>
        </pc:sldMkLst>
        <pc:spChg chg="mod">
          <ac:chgData name="Abels, Patrick" userId="ba666de4-0d21-43a6-8e66-51a18aae1b4a" providerId="ADAL" clId="{133AA99A-5491-4DE5-9695-40E01B78DF6F}" dt="2026-08-21T19:06:45.880" v="6511" actId="20577"/>
          <ac:spMkLst>
            <pc:docMk/>
            <pc:sldMk cId="2497147239" sldId="328"/>
            <ac:spMk id="3" creationId="{AC2E349C-8DDF-61D9-9C2A-F4983768D6AF}"/>
          </ac:spMkLst>
        </pc:spChg>
        <pc:picChg chg="add mod modCrop">
          <ac:chgData name="Abels, Patrick" userId="ba666de4-0d21-43a6-8e66-51a18aae1b4a" providerId="ADAL" clId="{133AA99A-5491-4DE5-9695-40E01B78DF6F}" dt="2026-08-21T19:08:36.101" v="6540" actId="1076"/>
          <ac:picMkLst>
            <pc:docMk/>
            <pc:sldMk cId="2497147239" sldId="328"/>
            <ac:picMk id="5" creationId="{E6C55B00-BA8B-07BB-6E0C-38A9AEF89B2E}"/>
          </ac:picMkLst>
        </pc:picChg>
        <pc:picChg chg="add mod">
          <ac:chgData name="Abels, Patrick" userId="ba666de4-0d21-43a6-8e66-51a18aae1b4a" providerId="ADAL" clId="{133AA99A-5491-4DE5-9695-40E01B78DF6F}" dt="2026-08-21T19:08:17.991" v="6532" actId="14100"/>
          <ac:picMkLst>
            <pc:docMk/>
            <pc:sldMk cId="2497147239" sldId="328"/>
            <ac:picMk id="7" creationId="{58794A1B-84B4-3BCC-BD52-87CD4224A2F2}"/>
          </ac:picMkLst>
        </pc:picChg>
        <pc:picChg chg="add mod modCrop">
          <ac:chgData name="Abels, Patrick" userId="ba666de4-0d21-43a6-8e66-51a18aae1b4a" providerId="ADAL" clId="{133AA99A-5491-4DE5-9695-40E01B78DF6F}" dt="2026-08-21T19:08:32.176" v="6537" actId="14100"/>
          <ac:picMkLst>
            <pc:docMk/>
            <pc:sldMk cId="2497147239" sldId="328"/>
            <ac:picMk id="8" creationId="{579E1E0B-8382-D7EC-929D-44CF01BD6338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1T19:03:19.728" v="6473" actId="1038"/>
        <pc:sldMkLst>
          <pc:docMk/>
          <pc:sldMk cId="2183579432" sldId="329"/>
        </pc:sldMkLst>
        <pc:spChg chg="mod">
          <ac:chgData name="Abels, Patrick" userId="ba666de4-0d21-43a6-8e66-51a18aae1b4a" providerId="ADAL" clId="{133AA99A-5491-4DE5-9695-40E01B78DF6F}" dt="2026-08-21T19:01:51.374" v="6439" actId="1076"/>
          <ac:spMkLst>
            <pc:docMk/>
            <pc:sldMk cId="2183579432" sldId="329"/>
            <ac:spMk id="2" creationId="{8AE51B5E-EA08-77BF-E462-2638121141E5}"/>
          </ac:spMkLst>
        </pc:spChg>
        <pc:spChg chg="mod">
          <ac:chgData name="Abels, Patrick" userId="ba666de4-0d21-43a6-8e66-51a18aae1b4a" providerId="ADAL" clId="{133AA99A-5491-4DE5-9695-40E01B78DF6F}" dt="2026-08-21T18:45:56.621" v="5668" actId="20577"/>
          <ac:spMkLst>
            <pc:docMk/>
            <pc:sldMk cId="2183579432" sldId="329"/>
            <ac:spMk id="3" creationId="{09B793C4-81D5-FDF3-B114-34775C3367AE}"/>
          </ac:spMkLst>
        </pc:spChg>
        <pc:spChg chg="add del mod">
          <ac:chgData name="Abels, Patrick" userId="ba666de4-0d21-43a6-8e66-51a18aae1b4a" providerId="ADAL" clId="{133AA99A-5491-4DE5-9695-40E01B78DF6F}" dt="2026-08-21T18:51:21.308" v="5983"/>
          <ac:spMkLst>
            <pc:docMk/>
            <pc:sldMk cId="2183579432" sldId="329"/>
            <ac:spMk id="4" creationId="{8C358E54-D98A-607D-7296-8A2BF62FDD83}"/>
          </ac:spMkLst>
        </pc:spChg>
        <pc:spChg chg="add mod">
          <ac:chgData name="Abels, Patrick" userId="ba666de4-0d21-43a6-8e66-51a18aae1b4a" providerId="ADAL" clId="{133AA99A-5491-4DE5-9695-40E01B78DF6F}" dt="2026-08-21T19:02:54.159" v="6467" actId="113"/>
          <ac:spMkLst>
            <pc:docMk/>
            <pc:sldMk cId="2183579432" sldId="329"/>
            <ac:spMk id="5" creationId="{A3CADDB5-2285-CCCC-2D29-133B67000943}"/>
          </ac:spMkLst>
        </pc:spChg>
        <pc:spChg chg="add mod">
          <ac:chgData name="Abels, Patrick" userId="ba666de4-0d21-43a6-8e66-51a18aae1b4a" providerId="ADAL" clId="{133AA99A-5491-4DE5-9695-40E01B78DF6F}" dt="2026-08-21T18:54:41.266" v="6040" actId="13822"/>
          <ac:spMkLst>
            <pc:docMk/>
            <pc:sldMk cId="2183579432" sldId="329"/>
            <ac:spMk id="12" creationId="{C2C1E8ED-463E-9466-3115-5FD4B9507F23}"/>
          </ac:spMkLst>
        </pc:spChg>
        <pc:spChg chg="add mod">
          <ac:chgData name="Abels, Patrick" userId="ba666de4-0d21-43a6-8e66-51a18aae1b4a" providerId="ADAL" clId="{133AA99A-5491-4DE5-9695-40E01B78DF6F}" dt="2026-08-21T18:54:43.470" v="6042" actId="1076"/>
          <ac:spMkLst>
            <pc:docMk/>
            <pc:sldMk cId="2183579432" sldId="329"/>
            <ac:spMk id="13" creationId="{A02210CC-3711-763E-BDD5-6EC4C262016F}"/>
          </ac:spMkLst>
        </pc:spChg>
        <pc:spChg chg="add mod">
          <ac:chgData name="Abels, Patrick" userId="ba666de4-0d21-43a6-8e66-51a18aae1b4a" providerId="ADAL" clId="{133AA99A-5491-4DE5-9695-40E01B78DF6F}" dt="2026-08-21T18:55:58.823" v="6058" actId="1038"/>
          <ac:spMkLst>
            <pc:docMk/>
            <pc:sldMk cId="2183579432" sldId="329"/>
            <ac:spMk id="14" creationId="{4C26DE9F-3768-0215-01ED-709ED84284B2}"/>
          </ac:spMkLst>
        </pc:spChg>
        <pc:spChg chg="add mod">
          <ac:chgData name="Abels, Patrick" userId="ba666de4-0d21-43a6-8e66-51a18aae1b4a" providerId="ADAL" clId="{133AA99A-5491-4DE5-9695-40E01B78DF6F}" dt="2026-08-21T18:56:40.623" v="6075" actId="1076"/>
          <ac:spMkLst>
            <pc:docMk/>
            <pc:sldMk cId="2183579432" sldId="329"/>
            <ac:spMk id="17" creationId="{517855C9-6B74-48B3-51CD-AE0AA601C0B1}"/>
          </ac:spMkLst>
        </pc:spChg>
        <pc:spChg chg="add mod">
          <ac:chgData name="Abels, Patrick" userId="ba666de4-0d21-43a6-8e66-51a18aae1b4a" providerId="ADAL" clId="{133AA99A-5491-4DE5-9695-40E01B78DF6F}" dt="2026-08-21T18:57:29.622" v="6085" actId="20577"/>
          <ac:spMkLst>
            <pc:docMk/>
            <pc:sldMk cId="2183579432" sldId="329"/>
            <ac:spMk id="21" creationId="{33DCC2DA-202E-777C-33CC-55DE6C2CCAE3}"/>
          </ac:spMkLst>
        </pc:spChg>
        <pc:spChg chg="add mod">
          <ac:chgData name="Abels, Patrick" userId="ba666de4-0d21-43a6-8e66-51a18aae1b4a" providerId="ADAL" clId="{133AA99A-5491-4DE5-9695-40E01B78DF6F}" dt="2026-08-21T18:58:04.384" v="6102" actId="14100"/>
          <ac:spMkLst>
            <pc:docMk/>
            <pc:sldMk cId="2183579432" sldId="329"/>
            <ac:spMk id="22" creationId="{23A5BFAA-36AB-A6CD-0596-BBD1B6048A08}"/>
          </ac:spMkLst>
        </pc:spChg>
        <pc:spChg chg="add mod">
          <ac:chgData name="Abels, Patrick" userId="ba666de4-0d21-43a6-8e66-51a18aae1b4a" providerId="ADAL" clId="{133AA99A-5491-4DE5-9695-40E01B78DF6F}" dt="2026-08-21T18:59:31.591" v="6348" actId="14100"/>
          <ac:spMkLst>
            <pc:docMk/>
            <pc:sldMk cId="2183579432" sldId="329"/>
            <ac:spMk id="23" creationId="{DAA35587-8CAC-D9B2-97D0-888A66A8BA01}"/>
          </ac:spMkLst>
        </pc:spChg>
        <pc:spChg chg="add mod">
          <ac:chgData name="Abels, Patrick" userId="ba666de4-0d21-43a6-8e66-51a18aae1b4a" providerId="ADAL" clId="{133AA99A-5491-4DE5-9695-40E01B78DF6F}" dt="2026-08-21T18:59:59.274" v="6359" actId="6549"/>
          <ac:spMkLst>
            <pc:docMk/>
            <pc:sldMk cId="2183579432" sldId="329"/>
            <ac:spMk id="26" creationId="{5F0B97C9-5593-A3F8-C51F-7FFE11F8255E}"/>
          </ac:spMkLst>
        </pc:spChg>
        <pc:spChg chg="add mod">
          <ac:chgData name="Abels, Patrick" userId="ba666de4-0d21-43a6-8e66-51a18aae1b4a" providerId="ADAL" clId="{133AA99A-5491-4DE5-9695-40E01B78DF6F}" dt="2026-08-21T18:59:08.351" v="6332" actId="1076"/>
          <ac:spMkLst>
            <pc:docMk/>
            <pc:sldMk cId="2183579432" sldId="329"/>
            <ac:spMk id="29" creationId="{D41EF83D-3897-4C9D-A6D3-9596B1798025}"/>
          </ac:spMkLst>
        </pc:spChg>
        <pc:spChg chg="add mod">
          <ac:chgData name="Abels, Patrick" userId="ba666de4-0d21-43a6-8e66-51a18aae1b4a" providerId="ADAL" clId="{133AA99A-5491-4DE5-9695-40E01B78DF6F}" dt="2026-08-21T18:58:42.303" v="6314" actId="1076"/>
          <ac:spMkLst>
            <pc:docMk/>
            <pc:sldMk cId="2183579432" sldId="329"/>
            <ac:spMk id="30" creationId="{B90B0EFF-8334-D303-1639-99D94E4E119B}"/>
          </ac:spMkLst>
        </pc:spChg>
        <pc:spChg chg="add mod">
          <ac:chgData name="Abels, Patrick" userId="ba666de4-0d21-43a6-8e66-51a18aae1b4a" providerId="ADAL" clId="{133AA99A-5491-4DE5-9695-40E01B78DF6F}" dt="2026-08-21T18:59:48.353" v="6355" actId="1076"/>
          <ac:spMkLst>
            <pc:docMk/>
            <pc:sldMk cId="2183579432" sldId="329"/>
            <ac:spMk id="31" creationId="{98A35EEF-2323-257E-9F2C-5D620D726CA9}"/>
          </ac:spMkLst>
        </pc:spChg>
        <pc:spChg chg="add mod">
          <ac:chgData name="Abels, Patrick" userId="ba666de4-0d21-43a6-8e66-51a18aae1b4a" providerId="ADAL" clId="{133AA99A-5491-4DE5-9695-40E01B78DF6F}" dt="2026-08-21T19:01:02.214" v="6383" actId="1076"/>
          <ac:spMkLst>
            <pc:docMk/>
            <pc:sldMk cId="2183579432" sldId="329"/>
            <ac:spMk id="38" creationId="{9026A8FE-9731-5CBC-F951-ED45A06819A3}"/>
          </ac:spMkLst>
        </pc:spChg>
        <pc:spChg chg="add del mod">
          <ac:chgData name="Abels, Patrick" userId="ba666de4-0d21-43a6-8e66-51a18aae1b4a" providerId="ADAL" clId="{133AA99A-5491-4DE5-9695-40E01B78DF6F}" dt="2026-08-21T19:01:05.709" v="6385" actId="478"/>
          <ac:spMkLst>
            <pc:docMk/>
            <pc:sldMk cId="2183579432" sldId="329"/>
            <ac:spMk id="39" creationId="{57BC382B-C561-D4F0-58C4-8AE0A4DC355C}"/>
          </ac:spMkLst>
        </pc:spChg>
        <pc:spChg chg="add mod">
          <ac:chgData name="Abels, Patrick" userId="ba666de4-0d21-43a6-8e66-51a18aae1b4a" providerId="ADAL" clId="{133AA99A-5491-4DE5-9695-40E01B78DF6F}" dt="2026-08-21T19:01:22.581" v="6417" actId="20577"/>
          <ac:spMkLst>
            <pc:docMk/>
            <pc:sldMk cId="2183579432" sldId="329"/>
            <ac:spMk id="40" creationId="{14410090-D434-6C81-5935-ADC136B100D3}"/>
          </ac:spMkLst>
        </pc:spChg>
        <pc:spChg chg="add mod">
          <ac:chgData name="Abels, Patrick" userId="ba666de4-0d21-43a6-8e66-51a18aae1b4a" providerId="ADAL" clId="{133AA99A-5491-4DE5-9695-40E01B78DF6F}" dt="2026-08-21T19:01:38.320" v="6435" actId="1035"/>
          <ac:spMkLst>
            <pc:docMk/>
            <pc:sldMk cId="2183579432" sldId="329"/>
            <ac:spMk id="41" creationId="{14D8DB87-8298-CC0F-3A5A-359C170D42FA}"/>
          </ac:spMkLst>
        </pc:spChg>
        <pc:spChg chg="add mod">
          <ac:chgData name="Abels, Patrick" userId="ba666de4-0d21-43a6-8e66-51a18aae1b4a" providerId="ADAL" clId="{133AA99A-5491-4DE5-9695-40E01B78DF6F}" dt="2026-08-21T19:02:49.920" v="6466" actId="113"/>
          <ac:spMkLst>
            <pc:docMk/>
            <pc:sldMk cId="2183579432" sldId="329"/>
            <ac:spMk id="43" creationId="{15D8E367-8D4E-5132-FF2B-27D790401CC0}"/>
          </ac:spMkLst>
        </pc:spChg>
        <pc:picChg chg="add mod">
          <ac:chgData name="Abels, Patrick" userId="ba666de4-0d21-43a6-8e66-51a18aae1b4a" providerId="ADAL" clId="{133AA99A-5491-4DE5-9695-40E01B78DF6F}" dt="2026-08-21T18:54:23.744" v="6038" actId="1076"/>
          <ac:picMkLst>
            <pc:docMk/>
            <pc:sldMk cId="2183579432" sldId="329"/>
            <ac:picMk id="9" creationId="{284BF2BA-36AE-72DA-8AB4-619EB6C6BC37}"/>
          </ac:picMkLst>
        </pc:picChg>
        <pc:cxnChg chg="add mod">
          <ac:chgData name="Abels, Patrick" userId="ba666de4-0d21-43a6-8e66-51a18aae1b4a" providerId="ADAL" clId="{133AA99A-5491-4DE5-9695-40E01B78DF6F}" dt="2026-08-21T19:02:03.207" v="6442" actId="14100"/>
          <ac:cxnSpMkLst>
            <pc:docMk/>
            <pc:sldMk cId="2183579432" sldId="329"/>
            <ac:cxnSpMk id="7" creationId="{9092082F-AA12-1683-401C-2E3F29DCDCC7}"/>
          </ac:cxnSpMkLst>
        </pc:cxnChg>
        <pc:cxnChg chg="add mod">
          <ac:chgData name="Abels, Patrick" userId="ba666de4-0d21-43a6-8e66-51a18aae1b4a" providerId="ADAL" clId="{133AA99A-5491-4DE5-9695-40E01B78DF6F}" dt="2026-08-21T18:56:19.763" v="6061" actId="1582"/>
          <ac:cxnSpMkLst>
            <pc:docMk/>
            <pc:sldMk cId="2183579432" sldId="329"/>
            <ac:cxnSpMk id="16" creationId="{6A829845-4FD3-98D5-BEDA-6B53DA07DDAB}"/>
          </ac:cxnSpMkLst>
        </pc:cxnChg>
        <pc:cxnChg chg="add mod">
          <ac:chgData name="Abels, Patrick" userId="ba666de4-0d21-43a6-8e66-51a18aae1b4a" providerId="ADAL" clId="{133AA99A-5491-4DE5-9695-40E01B78DF6F}" dt="2026-08-21T18:57:00.361" v="6079" actId="208"/>
          <ac:cxnSpMkLst>
            <pc:docMk/>
            <pc:sldMk cId="2183579432" sldId="329"/>
            <ac:cxnSpMk id="18" creationId="{E14A4444-9317-D399-E5F9-1C6D06F5D34B}"/>
          </ac:cxnSpMkLst>
        </pc:cxnChg>
        <pc:cxnChg chg="add mod">
          <ac:chgData name="Abels, Patrick" userId="ba666de4-0d21-43a6-8e66-51a18aae1b4a" providerId="ADAL" clId="{133AA99A-5491-4DE5-9695-40E01B78DF6F}" dt="2026-08-21T18:59:39.677" v="6352" actId="14100"/>
          <ac:cxnSpMkLst>
            <pc:docMk/>
            <pc:sldMk cId="2183579432" sldId="329"/>
            <ac:cxnSpMk id="24" creationId="{B5401BDA-C41D-D289-67DB-9123D6826228}"/>
          </ac:cxnSpMkLst>
        </pc:cxnChg>
        <pc:cxnChg chg="add mod">
          <ac:chgData name="Abels, Patrick" userId="ba666de4-0d21-43a6-8e66-51a18aae1b4a" providerId="ADAL" clId="{133AA99A-5491-4DE5-9695-40E01B78DF6F}" dt="2026-08-21T18:59:52.303" v="6356" actId="14100"/>
          <ac:cxnSpMkLst>
            <pc:docMk/>
            <pc:sldMk cId="2183579432" sldId="329"/>
            <ac:cxnSpMk id="25" creationId="{44B709D3-CC01-B66D-6346-D4880297B1F8}"/>
          </ac:cxnSpMkLst>
        </pc:cxnChg>
        <pc:cxnChg chg="add mod">
          <ac:chgData name="Abels, Patrick" userId="ba666de4-0d21-43a6-8e66-51a18aae1b4a" providerId="ADAL" clId="{133AA99A-5491-4DE5-9695-40E01B78DF6F}" dt="2026-08-21T18:58:50.149" v="6322" actId="1036"/>
          <ac:cxnSpMkLst>
            <pc:docMk/>
            <pc:sldMk cId="2183579432" sldId="329"/>
            <ac:cxnSpMk id="27" creationId="{8BB91A67-AC23-F086-5E74-164D8E2BC3CB}"/>
          </ac:cxnSpMkLst>
        </pc:cxnChg>
        <pc:cxnChg chg="add mod">
          <ac:chgData name="Abels, Patrick" userId="ba666de4-0d21-43a6-8e66-51a18aae1b4a" providerId="ADAL" clId="{133AA99A-5491-4DE5-9695-40E01B78DF6F}" dt="2026-08-21T18:58:57.967" v="6324" actId="14100"/>
          <ac:cxnSpMkLst>
            <pc:docMk/>
            <pc:sldMk cId="2183579432" sldId="329"/>
            <ac:cxnSpMk id="28" creationId="{3FCFCACF-BE64-A521-40D8-736D0B6FE6E4}"/>
          </ac:cxnSpMkLst>
        </pc:cxnChg>
        <pc:cxnChg chg="add mod">
          <ac:chgData name="Abels, Patrick" userId="ba666de4-0d21-43a6-8e66-51a18aae1b4a" providerId="ADAL" clId="{133AA99A-5491-4DE5-9695-40E01B78DF6F}" dt="2026-08-21T19:03:19.728" v="6473" actId="1038"/>
          <ac:cxnSpMkLst>
            <pc:docMk/>
            <pc:sldMk cId="2183579432" sldId="329"/>
            <ac:cxnSpMk id="44" creationId="{85679C62-3665-7B59-B7A3-394EB7051331}"/>
          </ac:cxnSpMkLst>
        </pc:cxnChg>
      </pc:sldChg>
      <pc:sldChg chg="addSp modSp new mod">
        <pc:chgData name="Abels, Patrick" userId="ba666de4-0d21-43a6-8e66-51a18aae1b4a" providerId="ADAL" clId="{133AA99A-5491-4DE5-9695-40E01B78DF6F}" dt="2026-08-21T19:06:35.902" v="6504" actId="1076"/>
        <pc:sldMkLst>
          <pc:docMk/>
          <pc:sldMk cId="1080760603" sldId="330"/>
        </pc:sldMkLst>
        <pc:spChg chg="mod">
          <ac:chgData name="Abels, Patrick" userId="ba666de4-0d21-43a6-8e66-51a18aae1b4a" providerId="ADAL" clId="{133AA99A-5491-4DE5-9695-40E01B78DF6F}" dt="2026-08-21T19:06:29.520" v="6500" actId="20577"/>
          <ac:spMkLst>
            <pc:docMk/>
            <pc:sldMk cId="1080760603" sldId="330"/>
            <ac:spMk id="3" creationId="{2C4D88D0-7DA0-B5EA-B589-B6818C64F4B4}"/>
          </ac:spMkLst>
        </pc:spChg>
        <pc:picChg chg="add mod">
          <ac:chgData name="Abels, Patrick" userId="ba666de4-0d21-43a6-8e66-51a18aae1b4a" providerId="ADAL" clId="{133AA99A-5491-4DE5-9695-40E01B78DF6F}" dt="2026-08-21T19:06:35.902" v="6504" actId="1076"/>
          <ac:picMkLst>
            <pc:docMk/>
            <pc:sldMk cId="1080760603" sldId="330"/>
            <ac:picMk id="5" creationId="{5B9B5CE5-6F43-1EC1-EF20-A622C8C628F1}"/>
          </ac:picMkLst>
        </pc:picChg>
      </pc:sldChg>
      <pc:sldChg chg="delSp modSp add mod">
        <pc:chgData name="Abels, Patrick" userId="ba666de4-0d21-43a6-8e66-51a18aae1b4a" providerId="ADAL" clId="{133AA99A-5491-4DE5-9695-40E01B78DF6F}" dt="2026-08-21T19:07:36.048" v="6524" actId="478"/>
        <pc:sldMkLst>
          <pc:docMk/>
          <pc:sldMk cId="3078734446" sldId="331"/>
        </pc:sldMkLst>
        <pc:spChg chg="mod">
          <ac:chgData name="Abels, Patrick" userId="ba666de4-0d21-43a6-8e66-51a18aae1b4a" providerId="ADAL" clId="{133AA99A-5491-4DE5-9695-40E01B78DF6F}" dt="2026-08-21T19:05:22.801" v="6491" actId="20577"/>
          <ac:spMkLst>
            <pc:docMk/>
            <pc:sldMk cId="3078734446" sldId="331"/>
            <ac:spMk id="3" creationId="{E8C9DD24-88E6-DC8E-D254-9A00847C104D}"/>
          </ac:spMkLst>
        </pc:spChg>
        <pc:spChg chg="mod ord">
          <ac:chgData name="Abels, Patrick" userId="ba666de4-0d21-43a6-8e66-51a18aae1b4a" providerId="ADAL" clId="{133AA99A-5491-4DE5-9695-40E01B78DF6F}" dt="2026-08-21T19:07:31.063" v="6522" actId="1076"/>
          <ac:spMkLst>
            <pc:docMk/>
            <pc:sldMk cId="3078734446" sldId="331"/>
            <ac:spMk id="5" creationId="{9ACC3B4F-D0BC-17D0-DA8F-61C5F6D842EE}"/>
          </ac:spMkLst>
        </pc:spChg>
        <pc:spChg chg="mod ord">
          <ac:chgData name="Abels, Patrick" userId="ba666de4-0d21-43a6-8e66-51a18aae1b4a" providerId="ADAL" clId="{133AA99A-5491-4DE5-9695-40E01B78DF6F}" dt="2026-08-21T19:07:34.100" v="6523" actId="1076"/>
          <ac:spMkLst>
            <pc:docMk/>
            <pc:sldMk cId="3078734446" sldId="331"/>
            <ac:spMk id="7" creationId="{C8A75756-6DE2-E27A-66B8-7D8F777D367B}"/>
          </ac:spMkLst>
        </pc:spChg>
        <pc:spChg chg="del ord">
          <ac:chgData name="Abels, Patrick" userId="ba666de4-0d21-43a6-8e66-51a18aae1b4a" providerId="ADAL" clId="{133AA99A-5491-4DE5-9695-40E01B78DF6F}" dt="2026-08-21T19:07:36.048" v="6524" actId="478"/>
          <ac:spMkLst>
            <pc:docMk/>
            <pc:sldMk cId="3078734446" sldId="331"/>
            <ac:spMk id="9" creationId="{76273BEB-71BB-07C3-1C0F-D677EA648BF7}"/>
          </ac:spMkLst>
        </pc:spChg>
        <pc:picChg chg="del">
          <ac:chgData name="Abels, Patrick" userId="ba666de4-0d21-43a6-8e66-51a18aae1b4a" providerId="ADAL" clId="{133AA99A-5491-4DE5-9695-40E01B78DF6F}" dt="2026-08-21T19:05:19.590" v="6489" actId="478"/>
          <ac:picMkLst>
            <pc:docMk/>
            <pc:sldMk cId="3078734446" sldId="331"/>
            <ac:picMk id="6" creationId="{5E438F11-7D84-63DB-F5F0-AED36A6B5932}"/>
          </ac:picMkLst>
        </pc:picChg>
        <pc:picChg chg="mod">
          <ac:chgData name="Abels, Patrick" userId="ba666de4-0d21-43a6-8e66-51a18aae1b4a" providerId="ADAL" clId="{133AA99A-5491-4DE5-9695-40E01B78DF6F}" dt="2026-08-21T19:05:32.903" v="6497" actId="1076"/>
          <ac:picMkLst>
            <pc:docMk/>
            <pc:sldMk cId="3078734446" sldId="331"/>
            <ac:picMk id="10" creationId="{7235D35B-0966-BE4B-B6D1-618513906D7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884C35-7788-FD9A-B20D-9073E4ACD8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22"/>
          <a:stretch>
            <a:fillRect/>
          </a:stretch>
        </p:blipFill>
        <p:spPr>
          <a:xfrm>
            <a:off x="1043795" y="2219684"/>
            <a:ext cx="10425059" cy="151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Steigung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66B43E-E860-CC56-7AA3-85280A6246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8112" y="1032563"/>
            <a:ext cx="11915775" cy="4810125"/>
          </a:xfrm>
        </p:spPr>
        <p:txBody>
          <a:bodyPr/>
          <a:lstStyle/>
          <a:p>
            <a:r>
              <a:rPr lang="de-DE" sz="4000" dirty="0"/>
              <a:t>Welche Treppe ist steiler?</a:t>
            </a:r>
          </a:p>
          <a:p>
            <a:endParaRPr lang="de-DE" sz="4000" dirty="0"/>
          </a:p>
          <a:p>
            <a:endParaRPr lang="de-DE" sz="4000" dirty="0"/>
          </a:p>
          <a:p>
            <a:endParaRPr lang="de-DE" sz="4000" dirty="0"/>
          </a:p>
          <a:p>
            <a:endParaRPr lang="de-DE" sz="4000" dirty="0"/>
          </a:p>
          <a:p>
            <a:endParaRPr lang="de-DE" sz="4000" dirty="0"/>
          </a:p>
          <a:p>
            <a:endParaRPr lang="de-DE" sz="4000" dirty="0"/>
          </a:p>
          <a:p>
            <a:r>
              <a:rPr lang="de-DE" sz="4000" dirty="0"/>
              <a:t>Wie könnte man mit </a:t>
            </a:r>
            <a:r>
              <a:rPr lang="de-DE" sz="4000" b="1" dirty="0"/>
              <a:t>einer Zahl </a:t>
            </a:r>
            <a:r>
              <a:rPr lang="de-DE" sz="4000" dirty="0"/>
              <a:t>beschreiben, wie steil eine Treppe genau ist?</a:t>
            </a:r>
            <a:endParaRPr lang="de-DE" sz="4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215970-821F-A296-7AF6-5980099E2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360" y="1263777"/>
            <a:ext cx="9507277" cy="374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1022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8AE51B5E-EA08-77BF-E462-2638121141E5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732120" y="809536"/>
                <a:ext cx="3202114" cy="672764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sz="5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5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de-DE" sz="5400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5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5400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8AE51B5E-EA08-77BF-E462-2638121141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732120" y="809536"/>
                <a:ext cx="3202114" cy="672764"/>
              </a:xfrm>
              <a:blipFill>
                <a:blip r:embed="rId2"/>
                <a:stretch>
                  <a:fillRect t="-37273" r="-7795" b="-8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793C4-81D5-FDF3-B114-34775C3367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Steigung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CADDB5-2285-CCCC-2D29-133B67000943}"/>
              </a:ext>
            </a:extLst>
          </p:cNvPr>
          <p:cNvSpPr txBox="1"/>
          <p:nvPr/>
        </p:nvSpPr>
        <p:spPr>
          <a:xfrm>
            <a:off x="7458536" y="202669"/>
            <a:ext cx="22256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rgbClr val="FF0000"/>
                </a:solidFill>
                <a:latin typeface="Montserrat" pitchFamily="2" charset="0"/>
              </a:rPr>
              <a:t>Proportionalitätsfaktor</a:t>
            </a:r>
          </a:p>
          <a:p>
            <a:pPr algn="ctr"/>
            <a:r>
              <a:rPr lang="de-DE" sz="1400" dirty="0">
                <a:solidFill>
                  <a:srgbClr val="FF0000"/>
                </a:solidFill>
                <a:latin typeface="Montserrat" pitchFamily="2" charset="0"/>
              </a:rPr>
              <a:t>=</a:t>
            </a:r>
          </a:p>
          <a:p>
            <a:pPr algn="ctr"/>
            <a:r>
              <a:rPr lang="de-DE" sz="1400" b="1" dirty="0">
                <a:solidFill>
                  <a:srgbClr val="FF0000"/>
                </a:solidFill>
                <a:latin typeface="Montserrat" pitchFamily="2" charset="0"/>
              </a:rPr>
              <a:t>Steigung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092082F-AA12-1683-401C-2E3F29DCDCC7}"/>
              </a:ext>
            </a:extLst>
          </p:cNvPr>
          <p:cNvCxnSpPr>
            <a:cxnSpLocks/>
          </p:cNvCxnSpPr>
          <p:nvPr/>
        </p:nvCxnSpPr>
        <p:spPr>
          <a:xfrm flipH="1">
            <a:off x="6777884" y="726878"/>
            <a:ext cx="1040784" cy="2272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84BF2BA-36AE-72DA-8AB4-619EB6C6BC3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0879" y="2944038"/>
            <a:ext cx="10490241" cy="362710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2C1E8ED-463E-9466-3115-5FD4B9507F23}"/>
              </a:ext>
            </a:extLst>
          </p:cNvPr>
          <p:cNvSpPr/>
          <p:nvPr/>
        </p:nvSpPr>
        <p:spPr>
          <a:xfrm>
            <a:off x="4140679" y="2872596"/>
            <a:ext cx="345057" cy="44857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2210CC-3711-763E-BDD5-6EC4C262016F}"/>
              </a:ext>
            </a:extLst>
          </p:cNvPr>
          <p:cNvSpPr/>
          <p:nvPr/>
        </p:nvSpPr>
        <p:spPr>
          <a:xfrm>
            <a:off x="7818668" y="2872596"/>
            <a:ext cx="345057" cy="44857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4C26DE9F-3768-0215-01ED-709ED84284B2}"/>
              </a:ext>
            </a:extLst>
          </p:cNvPr>
          <p:cNvSpPr/>
          <p:nvPr/>
        </p:nvSpPr>
        <p:spPr>
          <a:xfrm flipH="1">
            <a:off x="1682149" y="5227608"/>
            <a:ext cx="595223" cy="900615"/>
          </a:xfrm>
          <a:prstGeom prst="rtTriangl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A829845-4FD3-98D5-BEDA-6B53DA07DDAB}"/>
              </a:ext>
            </a:extLst>
          </p:cNvPr>
          <p:cNvCxnSpPr/>
          <p:nvPr/>
        </p:nvCxnSpPr>
        <p:spPr>
          <a:xfrm>
            <a:off x="1682149" y="6128223"/>
            <a:ext cx="5952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 Placeholder 1">
                <a:extLst>
                  <a:ext uri="{FF2B5EF4-FFF2-40B4-BE49-F238E27FC236}">
                    <a16:creationId xmlns:a16="http://schemas.microsoft.com/office/drawing/2014/main" id="{517855C9-6B74-48B3-51CD-AE0AA601C0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72007" y="6234764"/>
                <a:ext cx="415506" cy="672764"/>
              </a:xfrm>
              <a:prstGeom prst="rect">
                <a:avLst/>
              </a:prstGeom>
            </p:spPr>
            <p:txBody>
              <a:bodyPr anchor="t"/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bg1"/>
                    </a:solidFill>
                    <a:latin typeface="Montserrat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de-DE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17" name="Text Placeholder 1">
                <a:extLst>
                  <a:ext uri="{FF2B5EF4-FFF2-40B4-BE49-F238E27FC236}">
                    <a16:creationId xmlns:a16="http://schemas.microsoft.com/office/drawing/2014/main" id="{517855C9-6B74-48B3-51CD-AE0AA601C0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007" y="6234764"/>
                <a:ext cx="415506" cy="672764"/>
              </a:xfrm>
              <a:prstGeom prst="rect">
                <a:avLst/>
              </a:prstGeom>
              <a:blipFill>
                <a:blip r:embed="rId4"/>
                <a:stretch>
                  <a:fillRect l="-4412" t="-12727" r="-2647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14A4444-9317-D399-E5F9-1C6D06F5D34B}"/>
              </a:ext>
            </a:extLst>
          </p:cNvPr>
          <p:cNvCxnSpPr>
            <a:cxnSpLocks/>
            <a:endCxn id="14" idx="0"/>
          </p:cNvCxnSpPr>
          <p:nvPr/>
        </p:nvCxnSpPr>
        <p:spPr>
          <a:xfrm flipV="1">
            <a:off x="2277372" y="5227608"/>
            <a:ext cx="0" cy="9006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 Placeholder 1">
                <a:extLst>
                  <a:ext uri="{FF2B5EF4-FFF2-40B4-BE49-F238E27FC236}">
                    <a16:creationId xmlns:a16="http://schemas.microsoft.com/office/drawing/2014/main" id="{33DCC2DA-202E-777C-33CC-55DE6C2CCAE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7372" y="5472912"/>
                <a:ext cx="415506" cy="672764"/>
              </a:xfrm>
              <a:prstGeom prst="rect">
                <a:avLst/>
              </a:prstGeom>
            </p:spPr>
            <p:txBody>
              <a:bodyPr anchor="t"/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bg1"/>
                    </a:solidFill>
                    <a:latin typeface="Montserrat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+1,5</m:t>
                      </m:r>
                    </m:oMath>
                  </m:oMathPara>
                </a14:m>
                <a:endParaRPr lang="de-DE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1" name="Text Placeholder 1">
                <a:extLst>
                  <a:ext uri="{FF2B5EF4-FFF2-40B4-BE49-F238E27FC236}">
                    <a16:creationId xmlns:a16="http://schemas.microsoft.com/office/drawing/2014/main" id="{33DCC2DA-202E-777C-33CC-55DE6C2CCA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7372" y="5472912"/>
                <a:ext cx="415506" cy="672764"/>
              </a:xfrm>
              <a:prstGeom prst="rect">
                <a:avLst/>
              </a:prstGeom>
              <a:blipFill>
                <a:blip r:embed="rId5"/>
                <a:stretch>
                  <a:fillRect l="-1471" t="-12727" r="-13676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23A5BFAA-36AB-A6CD-0596-BBD1B6048A08}"/>
              </a:ext>
            </a:extLst>
          </p:cNvPr>
          <p:cNvSpPr/>
          <p:nvPr/>
        </p:nvSpPr>
        <p:spPr>
          <a:xfrm flipH="1" flipV="1">
            <a:off x="5350950" y="4611430"/>
            <a:ext cx="595223" cy="1186119"/>
          </a:xfrm>
          <a:prstGeom prst="rtTriangl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DAA35587-8CAC-D9B2-97D0-888A66A8BA01}"/>
              </a:ext>
            </a:extLst>
          </p:cNvPr>
          <p:cNvSpPr/>
          <p:nvPr/>
        </p:nvSpPr>
        <p:spPr>
          <a:xfrm flipH="1">
            <a:off x="9046660" y="3070863"/>
            <a:ext cx="1827073" cy="3030836"/>
          </a:xfrm>
          <a:prstGeom prst="rtTriangl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5401BDA-C41D-D289-67DB-9123D6826228}"/>
              </a:ext>
            </a:extLst>
          </p:cNvPr>
          <p:cNvCxnSpPr>
            <a:cxnSpLocks/>
          </p:cNvCxnSpPr>
          <p:nvPr/>
        </p:nvCxnSpPr>
        <p:spPr>
          <a:xfrm>
            <a:off x="9031420" y="6122346"/>
            <a:ext cx="1842313" cy="587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4B709D3-CC01-B66D-6346-D4880297B1F8}"/>
              </a:ext>
            </a:extLst>
          </p:cNvPr>
          <p:cNvCxnSpPr>
            <a:cxnSpLocks/>
            <a:stCxn id="23" idx="2"/>
            <a:endCxn id="23" idx="0"/>
          </p:cNvCxnSpPr>
          <p:nvPr/>
        </p:nvCxnSpPr>
        <p:spPr>
          <a:xfrm flipV="1">
            <a:off x="10873733" y="3070863"/>
            <a:ext cx="0" cy="30308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 Placeholder 1">
                <a:extLst>
                  <a:ext uri="{FF2B5EF4-FFF2-40B4-BE49-F238E27FC236}">
                    <a16:creationId xmlns:a16="http://schemas.microsoft.com/office/drawing/2014/main" id="{5F0B97C9-5593-A3F8-C51F-7FFE11F825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873733" y="4691386"/>
                <a:ext cx="415506" cy="672764"/>
              </a:xfrm>
              <a:prstGeom prst="rect">
                <a:avLst/>
              </a:prstGeom>
            </p:spPr>
            <p:txBody>
              <a:bodyPr anchor="t"/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bg1"/>
                    </a:solidFill>
                    <a:latin typeface="Montserrat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de-DE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6" name="Text Placeholder 1">
                <a:extLst>
                  <a:ext uri="{FF2B5EF4-FFF2-40B4-BE49-F238E27FC236}">
                    <a16:creationId xmlns:a16="http://schemas.microsoft.com/office/drawing/2014/main" id="{5F0B97C9-5593-A3F8-C51F-7FFE11F82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3733" y="4691386"/>
                <a:ext cx="415506" cy="672764"/>
              </a:xfrm>
              <a:prstGeom prst="rect">
                <a:avLst/>
              </a:prstGeom>
              <a:blipFill>
                <a:blip r:embed="rId6"/>
                <a:stretch>
                  <a:fillRect l="-1471" t="-12727" r="-8088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BB91A67-AC23-F086-5E74-164D8E2BC3CB}"/>
              </a:ext>
            </a:extLst>
          </p:cNvPr>
          <p:cNvCxnSpPr/>
          <p:nvPr/>
        </p:nvCxnSpPr>
        <p:spPr>
          <a:xfrm>
            <a:off x="5350950" y="4597933"/>
            <a:ext cx="5952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FCFCACF-BE64-A521-40D8-736D0B6FE6E4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5946173" y="4611430"/>
            <a:ext cx="0" cy="117610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 Placeholder 1">
                <a:extLst>
                  <a:ext uri="{FF2B5EF4-FFF2-40B4-BE49-F238E27FC236}">
                    <a16:creationId xmlns:a16="http://schemas.microsoft.com/office/drawing/2014/main" id="{D41EF83D-3897-4C9D-A6D3-9596B17980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22868" y="4971007"/>
                <a:ext cx="415506" cy="672764"/>
              </a:xfrm>
              <a:prstGeom prst="rect">
                <a:avLst/>
              </a:prstGeom>
            </p:spPr>
            <p:txBody>
              <a:bodyPr anchor="t"/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bg1"/>
                    </a:solidFill>
                    <a:latin typeface="Montserrat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de-DE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9" name="Text Placeholder 1">
                <a:extLst>
                  <a:ext uri="{FF2B5EF4-FFF2-40B4-BE49-F238E27FC236}">
                    <a16:creationId xmlns:a16="http://schemas.microsoft.com/office/drawing/2014/main" id="{D41EF83D-3897-4C9D-A6D3-9596B17980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868" y="4971007"/>
                <a:ext cx="415506" cy="672764"/>
              </a:xfrm>
              <a:prstGeom prst="rect">
                <a:avLst/>
              </a:prstGeom>
              <a:blipFill>
                <a:blip r:embed="rId7"/>
                <a:stretch>
                  <a:fillRect t="-12613" r="-8088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 Placeholder 1">
                <a:extLst>
                  <a:ext uri="{FF2B5EF4-FFF2-40B4-BE49-F238E27FC236}">
                    <a16:creationId xmlns:a16="http://schemas.microsoft.com/office/drawing/2014/main" id="{B90B0EFF-8334-D303-1639-99D94E4E119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91559" y="4181464"/>
                <a:ext cx="415506" cy="672764"/>
              </a:xfrm>
              <a:prstGeom prst="rect">
                <a:avLst/>
              </a:prstGeom>
            </p:spPr>
            <p:txBody>
              <a:bodyPr anchor="t"/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bg1"/>
                    </a:solidFill>
                    <a:latin typeface="Montserrat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de-DE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30" name="Text Placeholder 1">
                <a:extLst>
                  <a:ext uri="{FF2B5EF4-FFF2-40B4-BE49-F238E27FC236}">
                    <a16:creationId xmlns:a16="http://schemas.microsoft.com/office/drawing/2014/main" id="{B90B0EFF-8334-D303-1639-99D94E4E11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559" y="4181464"/>
                <a:ext cx="415506" cy="672764"/>
              </a:xfrm>
              <a:prstGeom prst="rect">
                <a:avLst/>
              </a:prstGeom>
              <a:blipFill>
                <a:blip r:embed="rId8"/>
                <a:stretch>
                  <a:fillRect l="-4412" t="-12727" r="-2647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 Placeholder 1">
                <a:extLst>
                  <a:ext uri="{FF2B5EF4-FFF2-40B4-BE49-F238E27FC236}">
                    <a16:creationId xmlns:a16="http://schemas.microsoft.com/office/drawing/2014/main" id="{98A35EEF-2323-257E-9F2C-5D620D726C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752443" y="6185236"/>
                <a:ext cx="415506" cy="672764"/>
              </a:xfrm>
              <a:prstGeom prst="rect">
                <a:avLst/>
              </a:prstGeom>
            </p:spPr>
            <p:txBody>
              <a:bodyPr anchor="t"/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bg1"/>
                    </a:solidFill>
                    <a:latin typeface="Montserrat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de-DE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31" name="Text Placeholder 1">
                <a:extLst>
                  <a:ext uri="{FF2B5EF4-FFF2-40B4-BE49-F238E27FC236}">
                    <a16:creationId xmlns:a16="http://schemas.microsoft.com/office/drawing/2014/main" id="{98A35EEF-2323-257E-9F2C-5D620D726C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2443" y="6185236"/>
                <a:ext cx="415506" cy="672764"/>
              </a:xfrm>
              <a:prstGeom prst="rect">
                <a:avLst/>
              </a:prstGeom>
              <a:blipFill>
                <a:blip r:embed="rId9"/>
                <a:stretch>
                  <a:fillRect l="-4412" t="-12727" r="-2647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 Placeholder 1">
                <a:extLst>
                  <a:ext uri="{FF2B5EF4-FFF2-40B4-BE49-F238E27FC236}">
                    <a16:creationId xmlns:a16="http://schemas.microsoft.com/office/drawing/2014/main" id="{9026A8FE-9731-5CBC-F951-ED45A06819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72007" y="2271273"/>
                <a:ext cx="1802214" cy="672764"/>
              </a:xfrm>
              <a:prstGeom prst="rect">
                <a:avLst/>
              </a:prstGeom>
            </p:spPr>
            <p:txBody>
              <a:bodyPr anchor="t"/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bg1"/>
                    </a:solidFill>
                    <a:latin typeface="Montserrat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sz="28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800" i="1" smtClean="0">
                          <a:latin typeface="Cambria Math" panose="02040503050406030204" pitchFamily="18" charset="0"/>
                        </a:rPr>
                        <m:t>=1,5⋅</m:t>
                      </m:r>
                      <m:r>
                        <a:rPr lang="de-DE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2800" dirty="0"/>
              </a:p>
            </p:txBody>
          </p:sp>
        </mc:Choice>
        <mc:Fallback>
          <p:sp>
            <p:nvSpPr>
              <p:cNvPr id="38" name="Text Placeholder 1">
                <a:extLst>
                  <a:ext uri="{FF2B5EF4-FFF2-40B4-BE49-F238E27FC236}">
                    <a16:creationId xmlns:a16="http://schemas.microsoft.com/office/drawing/2014/main" id="{9026A8FE-9731-5CBC-F951-ED45A06819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007" y="2271273"/>
                <a:ext cx="1802214" cy="672764"/>
              </a:xfrm>
              <a:prstGeom prst="rect">
                <a:avLst/>
              </a:prstGeom>
              <a:blipFill>
                <a:blip r:embed="rId10"/>
                <a:stretch>
                  <a:fillRect l="-2034" t="-16364" r="-1050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 Placeholder 1">
                <a:extLst>
                  <a:ext uri="{FF2B5EF4-FFF2-40B4-BE49-F238E27FC236}">
                    <a16:creationId xmlns:a16="http://schemas.microsoft.com/office/drawing/2014/main" id="{14410090-D434-6C81-5935-ADC136B100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32070" y="2271273"/>
                <a:ext cx="1802214" cy="672764"/>
              </a:xfrm>
              <a:prstGeom prst="rect">
                <a:avLst/>
              </a:prstGeom>
            </p:spPr>
            <p:txBody>
              <a:bodyPr anchor="t"/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bg1"/>
                    </a:solidFill>
                    <a:latin typeface="Montserrat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sz="28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800" i="1" smtClean="0">
                          <a:latin typeface="Cambria Math" panose="02040503050406030204" pitchFamily="18" charset="0"/>
                        </a:rPr>
                        <m:t>=−2⋅</m:t>
                      </m:r>
                      <m:r>
                        <a:rPr lang="de-DE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2800" dirty="0"/>
              </a:p>
            </p:txBody>
          </p:sp>
        </mc:Choice>
        <mc:Fallback>
          <p:sp>
            <p:nvSpPr>
              <p:cNvPr id="40" name="Text Placeholder 1">
                <a:extLst>
                  <a:ext uri="{FF2B5EF4-FFF2-40B4-BE49-F238E27FC236}">
                    <a16:creationId xmlns:a16="http://schemas.microsoft.com/office/drawing/2014/main" id="{14410090-D434-6C81-5935-ADC136B100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2070" y="2271273"/>
                <a:ext cx="1802214" cy="672764"/>
              </a:xfrm>
              <a:prstGeom prst="rect">
                <a:avLst/>
              </a:prstGeom>
              <a:blipFill>
                <a:blip r:embed="rId11"/>
                <a:stretch>
                  <a:fillRect l="-1689" t="-16364" r="-1013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 Placeholder 1">
                <a:extLst>
                  <a:ext uri="{FF2B5EF4-FFF2-40B4-BE49-F238E27FC236}">
                    <a16:creationId xmlns:a16="http://schemas.microsoft.com/office/drawing/2014/main" id="{14D8DB87-8298-CC0F-3A5A-359C170D42F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120708" y="1975998"/>
                <a:ext cx="1802214" cy="672764"/>
              </a:xfrm>
              <a:prstGeom prst="rect">
                <a:avLst/>
              </a:prstGeom>
            </p:spPr>
            <p:txBody>
              <a:bodyPr anchor="t"/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bg1"/>
                    </a:solidFill>
                    <a:latin typeface="Montserrat" pitchFamily="2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de-DE" sz="28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de-DE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de-DE" sz="2800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2800" dirty="0"/>
              </a:p>
            </p:txBody>
          </p:sp>
        </mc:Choice>
        <mc:Fallback>
          <p:sp>
            <p:nvSpPr>
              <p:cNvPr id="41" name="Text Placeholder 1">
                <a:extLst>
                  <a:ext uri="{FF2B5EF4-FFF2-40B4-BE49-F238E27FC236}">
                    <a16:creationId xmlns:a16="http://schemas.microsoft.com/office/drawing/2014/main" id="{14D8DB87-8298-CC0F-3A5A-359C170D42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708" y="1975998"/>
                <a:ext cx="1802214" cy="672764"/>
              </a:xfrm>
              <a:prstGeom prst="rect">
                <a:avLst/>
              </a:prstGeom>
              <a:blipFill>
                <a:blip r:embed="rId12"/>
                <a:stretch>
                  <a:fillRect b="-261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15D8E367-8D4E-5132-FF2B-27D790401CC0}"/>
              </a:ext>
            </a:extLst>
          </p:cNvPr>
          <p:cNvSpPr txBox="1"/>
          <p:nvPr/>
        </p:nvSpPr>
        <p:spPr>
          <a:xfrm>
            <a:off x="-389711" y="4898545"/>
            <a:ext cx="2225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385723"/>
                </a:solidFill>
                <a:latin typeface="Montserrat" pitchFamily="2" charset="0"/>
              </a:rPr>
              <a:t>Steigungs-</a:t>
            </a:r>
          </a:p>
          <a:p>
            <a:pPr algn="ctr"/>
            <a:r>
              <a:rPr lang="de-DE" sz="1400" b="1" dirty="0" err="1">
                <a:solidFill>
                  <a:srgbClr val="385723"/>
                </a:solidFill>
                <a:latin typeface="Montserrat" pitchFamily="2" charset="0"/>
              </a:rPr>
              <a:t>dreieck</a:t>
            </a:r>
            <a:endParaRPr lang="de-DE" sz="1400" b="1" dirty="0">
              <a:solidFill>
                <a:srgbClr val="385723"/>
              </a:solidFill>
              <a:latin typeface="Montserrat" pitchFamily="2" charset="0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5679C62-3665-7B59-B7A3-394EB7051331}"/>
              </a:ext>
            </a:extLst>
          </p:cNvPr>
          <p:cNvCxnSpPr>
            <a:cxnSpLocks/>
          </p:cNvCxnSpPr>
          <p:nvPr/>
        </p:nvCxnSpPr>
        <p:spPr>
          <a:xfrm>
            <a:off x="1136500" y="5421765"/>
            <a:ext cx="617910" cy="328546"/>
          </a:xfrm>
          <a:prstGeom prst="straightConnector1">
            <a:avLst/>
          </a:prstGeom>
          <a:ln>
            <a:solidFill>
              <a:srgbClr val="38572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57943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23FD53-3DDA-0987-2C44-5FE9FCD187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22ADA-C518-06FF-11F3-324567B427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Fun156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C2AF27-6209-0572-E12D-84D138743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31" y="2166431"/>
            <a:ext cx="11301956" cy="384903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F0C3B17-8735-6DC1-47F4-0CBC1E0D757C}"/>
              </a:ext>
            </a:extLst>
          </p:cNvPr>
          <p:cNvSpPr/>
          <p:nvPr/>
        </p:nvSpPr>
        <p:spPr>
          <a:xfrm>
            <a:off x="461631" y="2250052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8B86DB3-2996-8E72-CCDD-3F38F5BC83FF}"/>
              </a:ext>
            </a:extLst>
          </p:cNvPr>
          <p:cNvSpPr/>
          <p:nvPr/>
        </p:nvSpPr>
        <p:spPr>
          <a:xfrm>
            <a:off x="432231" y="3418099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7746DA1-22D9-8132-C61C-C335191EB18E}"/>
              </a:ext>
            </a:extLst>
          </p:cNvPr>
          <p:cNvSpPr/>
          <p:nvPr/>
        </p:nvSpPr>
        <p:spPr>
          <a:xfrm>
            <a:off x="428413" y="4612186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354679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60679-72D3-E1B2-0A2E-003E44FD7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8F9F7A-147A-2155-A769-F923D4EE5B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C9DD24-88E6-DC8E-D254-9A00847C10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Fun157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35D35B-0966-BE4B-B6D1-618513906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306" y="1427645"/>
            <a:ext cx="8963025" cy="532160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ACC3B4F-D0BC-17D0-DA8F-61C5F6D842EE}"/>
              </a:ext>
            </a:extLst>
          </p:cNvPr>
          <p:cNvSpPr/>
          <p:nvPr/>
        </p:nvSpPr>
        <p:spPr>
          <a:xfrm>
            <a:off x="1618306" y="1394793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8A75756-6DE2-E27A-66B8-7D8F777D367B}"/>
              </a:ext>
            </a:extLst>
          </p:cNvPr>
          <p:cNvSpPr/>
          <p:nvPr/>
        </p:nvSpPr>
        <p:spPr>
          <a:xfrm>
            <a:off x="1585912" y="4030680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873444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B463C6-1ABE-1DC4-BD64-3BF6B1B289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E349C-8DDF-61D9-9C2A-F4983768D6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Fun156,157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C55B00-BA8B-07BB-6E0C-38A9AEF89B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033"/>
          <a:stretch>
            <a:fillRect/>
          </a:stretch>
        </p:blipFill>
        <p:spPr>
          <a:xfrm>
            <a:off x="208993" y="1846219"/>
            <a:ext cx="2886447" cy="35595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794A1B-84B4-3BCC-BD52-87CD4224A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925" y="2193983"/>
            <a:ext cx="5881807" cy="42449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9E1E0B-8382-D7EC-929D-44CF01BD63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033"/>
          <a:stretch>
            <a:fillRect/>
          </a:stretch>
        </p:blipFill>
        <p:spPr>
          <a:xfrm>
            <a:off x="2871165" y="3069794"/>
            <a:ext cx="2886446" cy="355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47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602D81-C2C6-BB06-FB03-04DBEBBA7E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D88D0-7DA0-B5EA-B589-B6818C64F4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Fun158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9B5CE5-6F43-1EC1-EF20-A622C8C62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922" y="119347"/>
            <a:ext cx="6735553" cy="661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6060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Widescreen</PresentationFormat>
  <Paragraphs>31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2026-08-21T19:08:36Z</dcterms:modified>
</cp:coreProperties>
</file>