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6" r:id="rId5"/>
    <p:sldId id="329" r:id="rId6"/>
    <p:sldId id="327" r:id="rId7"/>
    <p:sldId id="328" r:id="rId8"/>
    <p:sldId id="331" r:id="rId9"/>
    <p:sldId id="332" r:id="rId10"/>
    <p:sldId id="333" r:id="rId11"/>
    <p:sldId id="334" r:id="rId12"/>
    <p:sldId id="330" r:id="rId13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6467E1-5B32-4BAC-A88B-ABA1D77CEC43}" v="16" dt="2026-08-21T12:16:19.440"/>
    <p1510:client id="{F90C72FB-F78A-4F09-8314-7447F0A120AB}" v="342" dt="2026-08-21T18:40:44.4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8-21T18:41:18.478" v="6743" actId="1076"/>
      <pc:docMkLst>
        <pc:docMk/>
      </pc:docMkLst>
      <pc:sldChg chg="modSp">
        <pc:chgData name="Abels, Patrick" userId="ba666de4-0d21-43a6-8e66-51a18aae1b4a" providerId="ADAL" clId="{133AA99A-5491-4DE5-9695-40E01B78DF6F}" dt="2026-08-21T14:54:43.006" v="5661" actId="20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8-21T14:54:43.006" v="5661" actId="20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del mod">
        <pc:chgData name="Abels, Patrick" userId="ba666de4-0d21-43a6-8e66-51a18aae1b4a" providerId="ADAL" clId="{133AA99A-5491-4DE5-9695-40E01B78DF6F}" dt="2026-08-21T12:16:25.779" v="5616" actId="47"/>
        <pc:sldMkLst>
          <pc:docMk/>
          <pc:sldMk cId="4267851599" sldId="305"/>
        </pc:sldMkLst>
        <pc:spChg chg="mod">
          <ac:chgData name="Abels, Patrick" userId="ba666de4-0d21-43a6-8e66-51a18aae1b4a" providerId="ADAL" clId="{133AA99A-5491-4DE5-9695-40E01B78DF6F}" dt="2026-08-20T18:24:39.903" v="5089" actId="20577"/>
          <ac:spMkLst>
            <pc:docMk/>
            <pc:sldMk cId="4267851599" sldId="305"/>
            <ac:spMk id="2" creationId="{FCC047AC-D6C1-F903-AE18-0E087C1F096C}"/>
          </ac:spMkLst>
        </pc:spChg>
        <pc:picChg chg="add del mod">
          <ac:chgData name="Abels, Patrick" userId="ba666de4-0d21-43a6-8e66-51a18aae1b4a" providerId="ADAL" clId="{133AA99A-5491-4DE5-9695-40E01B78DF6F}" dt="2026-08-20T18:27:43.563" v="5125" actId="478"/>
          <ac:picMkLst>
            <pc:docMk/>
            <pc:sldMk cId="4267851599" sldId="305"/>
            <ac:picMk id="3" creationId="{2E81133B-83CF-BB23-3C9E-082E89969964}"/>
          </ac:picMkLst>
        </pc:picChg>
        <pc:picChg chg="del">
          <ac:chgData name="Abels, Patrick" userId="ba666de4-0d21-43a6-8e66-51a18aae1b4a" providerId="ADAL" clId="{133AA99A-5491-4DE5-9695-40E01B78DF6F}" dt="2026-08-20T17:08:14.162" v="4981" actId="478"/>
          <ac:picMkLst>
            <pc:docMk/>
            <pc:sldMk cId="4267851599" sldId="305"/>
            <ac:picMk id="4" creationId="{307412FB-C519-593D-F3D5-B28600B388AE}"/>
          </ac:picMkLst>
        </pc:picChg>
        <pc:picChg chg="add del mod modCrop">
          <ac:chgData name="Abels, Patrick" userId="ba666de4-0d21-43a6-8e66-51a18aae1b4a" providerId="ADAL" clId="{133AA99A-5491-4DE5-9695-40E01B78DF6F}" dt="2026-08-20T18:26:44.486" v="5101" actId="478"/>
          <ac:picMkLst>
            <pc:docMk/>
            <pc:sldMk cId="4267851599" sldId="305"/>
            <ac:picMk id="4" creationId="{7EA0DD6B-DB35-FC42-CC63-5DB4D50589C8}"/>
          </ac:picMkLst>
        </pc:picChg>
        <pc:picChg chg="add del mod">
          <ac:chgData name="Abels, Patrick" userId="ba666de4-0d21-43a6-8e66-51a18aae1b4a" providerId="ADAL" clId="{133AA99A-5491-4DE5-9695-40E01B78DF6F}" dt="2026-08-20T18:27:16.795" v="5114" actId="478"/>
          <ac:picMkLst>
            <pc:docMk/>
            <pc:sldMk cId="4267851599" sldId="305"/>
            <ac:picMk id="5" creationId="{8FBCD79F-DB5E-ED67-00A0-6CCEC71C6AA1}"/>
          </ac:picMkLst>
        </pc:picChg>
        <pc:picChg chg="add del mod">
          <ac:chgData name="Abels, Patrick" userId="ba666de4-0d21-43a6-8e66-51a18aae1b4a" providerId="ADAL" clId="{133AA99A-5491-4DE5-9695-40E01B78DF6F}" dt="2026-08-20T18:27:37.155" v="5122" actId="478"/>
          <ac:picMkLst>
            <pc:docMk/>
            <pc:sldMk cId="4267851599" sldId="305"/>
            <ac:picMk id="6" creationId="{AB9AAF86-5BAB-3097-D026-421FDF95D76B}"/>
          </ac:picMkLst>
        </pc:picChg>
        <pc:picChg chg="add del mod">
          <ac:chgData name="Abels, Patrick" userId="ba666de4-0d21-43a6-8e66-51a18aae1b4a" providerId="ADAL" clId="{133AA99A-5491-4DE5-9695-40E01B78DF6F}" dt="2026-08-20T18:27:55.635" v="5132" actId="478"/>
          <ac:picMkLst>
            <pc:docMk/>
            <pc:sldMk cId="4267851599" sldId="305"/>
            <ac:picMk id="7" creationId="{D8A573D7-AACF-58DA-2D46-FA8B8C048723}"/>
          </ac:picMkLst>
        </pc:picChg>
        <pc:picChg chg="add del mod modCrop">
          <ac:chgData name="Abels, Patrick" userId="ba666de4-0d21-43a6-8e66-51a18aae1b4a" providerId="ADAL" clId="{133AA99A-5491-4DE5-9695-40E01B78DF6F}" dt="2026-08-20T18:30:28.003" v="5159" actId="478"/>
          <ac:picMkLst>
            <pc:docMk/>
            <pc:sldMk cId="4267851599" sldId="305"/>
            <ac:picMk id="9" creationId="{F5C85C99-6109-4AD6-C07B-49A2419AE487}"/>
          </ac:picMkLst>
        </pc:picChg>
        <pc:picChg chg="add del mod">
          <ac:chgData name="Abels, Patrick" userId="ba666de4-0d21-43a6-8e66-51a18aae1b4a" providerId="ADAL" clId="{133AA99A-5491-4DE5-9695-40E01B78DF6F}" dt="2026-08-20T18:30:03.660" v="5157" actId="478"/>
          <ac:picMkLst>
            <pc:docMk/>
            <pc:sldMk cId="4267851599" sldId="305"/>
            <ac:picMk id="11" creationId="{D760B1FD-160B-5DC2-AD2B-EF5EA32A32F4}"/>
          </ac:picMkLst>
        </pc:picChg>
        <pc:picChg chg="add del mod">
          <ac:chgData name="Abels, Patrick" userId="ba666de4-0d21-43a6-8e66-51a18aae1b4a" providerId="ADAL" clId="{133AA99A-5491-4DE5-9695-40E01B78DF6F}" dt="2026-08-20T18:29:49.452" v="5149" actId="478"/>
          <ac:picMkLst>
            <pc:docMk/>
            <pc:sldMk cId="4267851599" sldId="305"/>
            <ac:picMk id="13" creationId="{3D01D8B5-D92F-9F0B-F6B0-F32BBA9D12BF}"/>
          </ac:picMkLst>
        </pc:picChg>
        <pc:picChg chg="add del mod">
          <ac:chgData name="Abels, Patrick" userId="ba666de4-0d21-43a6-8e66-51a18aae1b4a" providerId="ADAL" clId="{133AA99A-5491-4DE5-9695-40E01B78DF6F}" dt="2026-08-20T18:29:14.051" v="5145" actId="478"/>
          <ac:picMkLst>
            <pc:docMk/>
            <pc:sldMk cId="4267851599" sldId="305"/>
            <ac:picMk id="15" creationId="{FB0AD7C1-2A49-20C7-C8EF-5ACAE8E9F6B4}"/>
          </ac:picMkLst>
        </pc:picChg>
        <pc:picChg chg="add del mod">
          <ac:chgData name="Abels, Patrick" userId="ba666de4-0d21-43a6-8e66-51a18aae1b4a" providerId="ADAL" clId="{133AA99A-5491-4DE5-9695-40E01B78DF6F}" dt="2026-08-20T18:28:32.196" v="5136" actId="478"/>
          <ac:picMkLst>
            <pc:docMk/>
            <pc:sldMk cId="4267851599" sldId="305"/>
            <ac:picMk id="17" creationId="{9173D3D4-306F-A6B2-85F2-9820761B9865}"/>
          </ac:picMkLst>
        </pc:picChg>
        <pc:picChg chg="add mod">
          <ac:chgData name="Abels, Patrick" userId="ba666de4-0d21-43a6-8e66-51a18aae1b4a" providerId="ADAL" clId="{133AA99A-5491-4DE5-9695-40E01B78DF6F}" dt="2026-08-20T18:28:37.147" v="5139" actId="1076"/>
          <ac:picMkLst>
            <pc:docMk/>
            <pc:sldMk cId="4267851599" sldId="305"/>
            <ac:picMk id="19" creationId="{60686A03-0E55-F746-C429-EA2D506494F1}"/>
          </ac:picMkLst>
        </pc:picChg>
        <pc:picChg chg="add mod">
          <ac:chgData name="Abels, Patrick" userId="ba666de4-0d21-43a6-8e66-51a18aae1b4a" providerId="ADAL" clId="{133AA99A-5491-4DE5-9695-40E01B78DF6F}" dt="2026-08-20T18:30:35.979" v="5164" actId="14100"/>
          <ac:picMkLst>
            <pc:docMk/>
            <pc:sldMk cId="4267851599" sldId="305"/>
            <ac:picMk id="21" creationId="{FB13503D-8929-91C3-1886-901B16DDEDB9}"/>
          </ac:picMkLst>
        </pc:picChg>
        <pc:picChg chg="add mod">
          <ac:chgData name="Abels, Patrick" userId="ba666de4-0d21-43a6-8e66-51a18aae1b4a" providerId="ADAL" clId="{133AA99A-5491-4DE5-9695-40E01B78DF6F}" dt="2026-08-20T18:30:04.683" v="5158" actId="1076"/>
          <ac:picMkLst>
            <pc:docMk/>
            <pc:sldMk cId="4267851599" sldId="305"/>
            <ac:picMk id="22" creationId="{AFE85392-9AA3-0116-694F-2FC91DF80A89}"/>
          </ac:picMkLst>
        </pc:picChg>
        <pc:picChg chg="add mod">
          <ac:chgData name="Abels, Patrick" userId="ba666de4-0d21-43a6-8e66-51a18aae1b4a" providerId="ADAL" clId="{133AA99A-5491-4DE5-9695-40E01B78DF6F}" dt="2026-08-20T18:30:33.653" v="5163" actId="1076"/>
          <ac:picMkLst>
            <pc:docMk/>
            <pc:sldMk cId="4267851599" sldId="305"/>
            <ac:picMk id="24" creationId="{1D758909-8A3D-23B9-7F77-430AE1962A57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1T14:54:05.060" v="5645"/>
        <pc:sldMkLst>
          <pc:docMk/>
          <pc:sldMk cId="1766804000" sldId="314"/>
        </pc:sldMkLst>
        <pc:spChg chg="mod">
          <ac:chgData name="Abels, Patrick" userId="ba666de4-0d21-43a6-8e66-51a18aae1b4a" providerId="ADAL" clId="{133AA99A-5491-4DE5-9695-40E01B78DF6F}" dt="2026-08-21T12:16:07.976" v="5586" actId="20577"/>
          <ac:spMkLst>
            <pc:docMk/>
            <pc:sldMk cId="1766804000" sldId="314"/>
            <ac:spMk id="2" creationId="{8C46C87A-8EED-4BE7-8092-4E1DA8EFA316}"/>
          </ac:spMkLst>
        </pc:spChg>
        <pc:picChg chg="add mod">
          <ac:chgData name="Abels, Patrick" userId="ba666de4-0d21-43a6-8e66-51a18aae1b4a" providerId="ADAL" clId="{133AA99A-5491-4DE5-9695-40E01B78DF6F}" dt="2026-08-21T14:54:05.060" v="5645"/>
          <ac:picMkLst>
            <pc:docMk/>
            <pc:sldMk cId="1766804000" sldId="314"/>
            <ac:picMk id="3" creationId="{0FA95AA4-BD49-53DC-161C-A048B0E049D5}"/>
          </ac:picMkLst>
        </pc:picChg>
        <pc:picChg chg="del">
          <ac:chgData name="Abels, Patrick" userId="ba666de4-0d21-43a6-8e66-51a18aae1b4a" providerId="ADAL" clId="{133AA99A-5491-4DE5-9695-40E01B78DF6F}" dt="2026-08-20T17:07:42.747" v="4946" actId="478"/>
          <ac:picMkLst>
            <pc:docMk/>
            <pc:sldMk cId="1766804000" sldId="314"/>
            <ac:picMk id="4" creationId="{53DB8972-4E2C-CF10-91F1-63207F63A3F4}"/>
          </ac:picMkLst>
        </pc:picChg>
        <pc:picChg chg="add mod">
          <ac:chgData name="Abels, Patrick" userId="ba666de4-0d21-43a6-8e66-51a18aae1b4a" providerId="ADAL" clId="{133AA99A-5491-4DE5-9695-40E01B78DF6F}" dt="2026-08-21T14:54:05.060" v="5645"/>
          <ac:picMkLst>
            <pc:docMk/>
            <pc:sldMk cId="1766804000" sldId="314"/>
            <ac:picMk id="4" creationId="{59BC8DE7-3193-AF4A-5CD2-8197DF44B8AA}"/>
          </ac:picMkLst>
        </pc:picChg>
        <pc:picChg chg="add del mod modCrop">
          <ac:chgData name="Abels, Patrick" userId="ba666de4-0d21-43a6-8e66-51a18aae1b4a" providerId="ADAL" clId="{133AA99A-5491-4DE5-9695-40E01B78DF6F}" dt="2026-08-21T12:16:02.360" v="5579" actId="478"/>
          <ac:picMkLst>
            <pc:docMk/>
            <pc:sldMk cId="1766804000" sldId="314"/>
            <ac:picMk id="4" creationId="{725B7085-26BE-CB42-C882-043919411C86}"/>
          </ac:picMkLst>
        </pc:picChg>
        <pc:picChg chg="add del mod">
          <ac:chgData name="Abels, Patrick" userId="ba666de4-0d21-43a6-8e66-51a18aae1b4a" providerId="ADAL" clId="{133AA99A-5491-4DE5-9695-40E01B78DF6F}" dt="2026-08-21T14:54:03.411" v="5643" actId="478"/>
          <ac:picMkLst>
            <pc:docMk/>
            <pc:sldMk cId="1766804000" sldId="314"/>
            <ac:picMk id="5" creationId="{EA7426C3-EE83-4F3A-2A8E-EEFE0DFCE80C}"/>
          </ac:picMkLst>
        </pc:picChg>
        <pc:picChg chg="add del">
          <ac:chgData name="Abels, Patrick" userId="ba666de4-0d21-43a6-8e66-51a18aae1b4a" providerId="ADAL" clId="{133AA99A-5491-4DE5-9695-40E01B78DF6F}" dt="2026-08-21T14:54:03.961" v="5644" actId="478"/>
          <ac:picMkLst>
            <pc:docMk/>
            <pc:sldMk cId="1766804000" sldId="314"/>
            <ac:picMk id="7" creationId="{F5B9ABA0-A393-23A2-0869-DD3D7AEDC48C}"/>
          </ac:picMkLst>
        </pc:picChg>
      </pc:sldChg>
      <pc:sldChg chg="del">
        <pc:chgData name="Abels, Patrick" userId="ba666de4-0d21-43a6-8e66-51a18aae1b4a" providerId="ADAL" clId="{133AA99A-5491-4DE5-9695-40E01B78DF6F}" dt="2026-08-20T17:08:18.234" v="4982" actId="47"/>
        <pc:sldMkLst>
          <pc:docMk/>
          <pc:sldMk cId="195788833" sldId="315"/>
        </pc:sldMkLst>
      </pc:sldChg>
      <pc:sldChg chg="del">
        <pc:chgData name="Abels, Patrick" userId="ba666de4-0d21-43a6-8e66-51a18aae1b4a" providerId="ADAL" clId="{133AA99A-5491-4DE5-9695-40E01B78DF6F}" dt="2026-08-20T17:08:23.453" v="4984" actId="47"/>
        <pc:sldMkLst>
          <pc:docMk/>
          <pc:sldMk cId="731342146" sldId="316"/>
        </pc:sldMkLst>
      </pc:sldChg>
      <pc:sldChg chg="del">
        <pc:chgData name="Abels, Patrick" userId="ba666de4-0d21-43a6-8e66-51a18aae1b4a" providerId="ADAL" clId="{133AA99A-5491-4DE5-9695-40E01B78DF6F}" dt="2026-08-20T17:08:24.308" v="4985" actId="47"/>
        <pc:sldMkLst>
          <pc:docMk/>
          <pc:sldMk cId="1099358135" sldId="317"/>
        </pc:sldMkLst>
      </pc:sldChg>
      <pc:sldChg chg="del">
        <pc:chgData name="Abels, Patrick" userId="ba666de4-0d21-43a6-8e66-51a18aae1b4a" providerId="ADAL" clId="{133AA99A-5491-4DE5-9695-40E01B78DF6F}" dt="2026-08-20T17:08:25.100" v="4986" actId="47"/>
        <pc:sldMkLst>
          <pc:docMk/>
          <pc:sldMk cId="2975260493" sldId="318"/>
        </pc:sldMkLst>
      </pc:sldChg>
      <pc:sldChg chg="addSp delSp modSp new del mod">
        <pc:chgData name="Abels, Patrick" userId="ba666de4-0d21-43a6-8e66-51a18aae1b4a" providerId="ADAL" clId="{133AA99A-5491-4DE5-9695-40E01B78DF6F}" dt="2026-08-21T12:16:31.970" v="5618" actId="47"/>
        <pc:sldMkLst>
          <pc:docMk/>
          <pc:sldMk cId="1299414597" sldId="319"/>
        </pc:sldMkLst>
        <pc:spChg chg="mod">
          <ac:chgData name="Abels, Patrick" userId="ba666de4-0d21-43a6-8e66-51a18aae1b4a" providerId="ADAL" clId="{133AA99A-5491-4DE5-9695-40E01B78DF6F}" dt="2026-08-20T18:32:37.400" v="5379" actId="113"/>
          <ac:spMkLst>
            <pc:docMk/>
            <pc:sldMk cId="1299414597" sldId="319"/>
            <ac:spMk id="2" creationId="{49965684-8623-24B6-DBF9-219CB5079DEA}"/>
          </ac:spMkLst>
        </pc:spChg>
        <pc:spChg chg="mod">
          <ac:chgData name="Abels, Patrick" userId="ba666de4-0d21-43a6-8e66-51a18aae1b4a" providerId="ADAL" clId="{133AA99A-5491-4DE5-9695-40E01B78DF6F}" dt="2026-08-20T18:30:54.237" v="5172" actId="20577"/>
          <ac:spMkLst>
            <pc:docMk/>
            <pc:sldMk cId="1299414597" sldId="319"/>
            <ac:spMk id="3" creationId="{55FA28E0-15DE-4F65-971C-53C18B6543EC}"/>
          </ac:spMkLst>
        </pc:spChg>
        <pc:spChg chg="add mod">
          <ac:chgData name="Abels, Patrick" userId="ba666de4-0d21-43a6-8e66-51a18aae1b4a" providerId="ADAL" clId="{133AA99A-5491-4DE5-9695-40E01B78DF6F}" dt="2026-08-20T18:35:03.461" v="5432" actId="1037"/>
          <ac:spMkLst>
            <pc:docMk/>
            <pc:sldMk cId="1299414597" sldId="319"/>
            <ac:spMk id="8" creationId="{84E03173-3CF9-316A-C67B-CE7E0085CDD7}"/>
          </ac:spMkLst>
        </pc:spChg>
        <pc:spChg chg="add mod">
          <ac:chgData name="Abels, Patrick" userId="ba666de4-0d21-43a6-8e66-51a18aae1b4a" providerId="ADAL" clId="{133AA99A-5491-4DE5-9695-40E01B78DF6F}" dt="2026-08-20T18:33:54.765" v="5409" actId="1035"/>
          <ac:spMkLst>
            <pc:docMk/>
            <pc:sldMk cId="1299414597" sldId="319"/>
            <ac:spMk id="9" creationId="{66A02A99-1600-D8F0-9A8D-5C6EEEBCC4AE}"/>
          </ac:spMkLst>
        </pc:spChg>
        <pc:spChg chg="add mod">
          <ac:chgData name="Abels, Patrick" userId="ba666de4-0d21-43a6-8e66-51a18aae1b4a" providerId="ADAL" clId="{133AA99A-5491-4DE5-9695-40E01B78DF6F}" dt="2026-08-20T18:34:18.396" v="5416" actId="1076"/>
          <ac:spMkLst>
            <pc:docMk/>
            <pc:sldMk cId="1299414597" sldId="319"/>
            <ac:spMk id="10" creationId="{E9F22AA3-9880-5E5C-56F1-7D3A8DF6EB2F}"/>
          </ac:spMkLst>
        </pc:spChg>
        <pc:spChg chg="add mod ord">
          <ac:chgData name="Abels, Patrick" userId="ba666de4-0d21-43a6-8e66-51a18aae1b4a" providerId="ADAL" clId="{133AA99A-5491-4DE5-9695-40E01B78DF6F}" dt="2026-08-20T18:34:26.142" v="5419" actId="171"/>
          <ac:spMkLst>
            <pc:docMk/>
            <pc:sldMk cId="1299414597" sldId="319"/>
            <ac:spMk id="11" creationId="{C7655A7F-76A1-0648-D6CA-596A29400AEC}"/>
          </ac:spMkLst>
        </pc:spChg>
        <pc:spChg chg="add del mod">
          <ac:chgData name="Abels, Patrick" userId="ba666de4-0d21-43a6-8e66-51a18aae1b4a" providerId="ADAL" clId="{133AA99A-5491-4DE5-9695-40E01B78DF6F}" dt="2026-08-20T18:34:48.022" v="5422" actId="478"/>
          <ac:spMkLst>
            <pc:docMk/>
            <pc:sldMk cId="1299414597" sldId="319"/>
            <ac:spMk id="12" creationId="{27E71562-8471-5300-4483-B5374C36887D}"/>
          </ac:spMkLst>
        </pc:spChg>
        <pc:spChg chg="add mod">
          <ac:chgData name="Abels, Patrick" userId="ba666de4-0d21-43a6-8e66-51a18aae1b4a" providerId="ADAL" clId="{133AA99A-5491-4DE5-9695-40E01B78DF6F}" dt="2026-08-20T18:34:54.270" v="5424" actId="1076"/>
          <ac:spMkLst>
            <pc:docMk/>
            <pc:sldMk cId="1299414597" sldId="319"/>
            <ac:spMk id="13" creationId="{E5A0F649-F5DC-A9CD-E920-258FE51823E4}"/>
          </ac:spMkLst>
        </pc:spChg>
        <pc:spChg chg="add mod">
          <ac:chgData name="Abels, Patrick" userId="ba666de4-0d21-43a6-8e66-51a18aae1b4a" providerId="ADAL" clId="{133AA99A-5491-4DE5-9695-40E01B78DF6F}" dt="2026-08-20T18:34:54.270" v="5424" actId="1076"/>
          <ac:spMkLst>
            <pc:docMk/>
            <pc:sldMk cId="1299414597" sldId="319"/>
            <ac:spMk id="14" creationId="{3C6D35F6-4C06-FB6E-7A51-8B0B7AD564EE}"/>
          </ac:spMkLst>
        </pc:spChg>
        <pc:spChg chg="add mod">
          <ac:chgData name="Abels, Patrick" userId="ba666de4-0d21-43a6-8e66-51a18aae1b4a" providerId="ADAL" clId="{133AA99A-5491-4DE5-9695-40E01B78DF6F}" dt="2026-08-20T18:35:00.245" v="5426" actId="1076"/>
          <ac:spMkLst>
            <pc:docMk/>
            <pc:sldMk cId="1299414597" sldId="319"/>
            <ac:spMk id="15" creationId="{45183979-0F63-DE73-E93D-BE73984351FC}"/>
          </ac:spMkLst>
        </pc:spChg>
        <pc:picChg chg="add mod">
          <ac:chgData name="Abels, Patrick" userId="ba666de4-0d21-43a6-8e66-51a18aae1b4a" providerId="ADAL" clId="{133AA99A-5491-4DE5-9695-40E01B78DF6F}" dt="2026-08-20T18:32:51.588" v="5382"/>
          <ac:picMkLst>
            <pc:docMk/>
            <pc:sldMk cId="1299414597" sldId="319"/>
            <ac:picMk id="5" creationId="{450A8FE3-2BA9-D11D-9C16-B4DD73C1E5A5}"/>
          </ac:picMkLst>
        </pc:picChg>
        <pc:picChg chg="add mod">
          <ac:chgData name="Abels, Patrick" userId="ba666de4-0d21-43a6-8e66-51a18aae1b4a" providerId="ADAL" clId="{133AA99A-5491-4DE5-9695-40E01B78DF6F}" dt="2026-08-20T18:32:51.588" v="5382"/>
          <ac:picMkLst>
            <pc:docMk/>
            <pc:sldMk cId="1299414597" sldId="319"/>
            <ac:picMk id="7" creationId="{2B5357E3-B6CB-197F-7CDF-D3D548A1EE64}"/>
          </ac:picMkLst>
        </pc:picChg>
      </pc:sldChg>
      <pc:sldChg chg="new del">
        <pc:chgData name="Abels, Patrick" userId="ba666de4-0d21-43a6-8e66-51a18aae1b4a" providerId="ADAL" clId="{133AA99A-5491-4DE5-9695-40E01B78DF6F}" dt="2026-08-20T17:08:30.804" v="4988" actId="47"/>
        <pc:sldMkLst>
          <pc:docMk/>
          <pc:sldMk cId="2753471378" sldId="320"/>
        </pc:sldMkLst>
      </pc:sldChg>
      <pc:sldChg chg="addSp delSp modSp new del mod">
        <pc:chgData name="Abels, Patrick" userId="ba666de4-0d21-43a6-8e66-51a18aae1b4a" providerId="ADAL" clId="{133AA99A-5491-4DE5-9695-40E01B78DF6F}" dt="2026-08-21T12:16:34.330" v="5620" actId="47"/>
        <pc:sldMkLst>
          <pc:docMk/>
          <pc:sldMk cId="4070205760" sldId="320"/>
        </pc:sldMkLst>
        <pc:spChg chg="mod">
          <ac:chgData name="Abels, Patrick" userId="ba666de4-0d21-43a6-8e66-51a18aae1b4a" providerId="ADAL" clId="{133AA99A-5491-4DE5-9695-40E01B78DF6F}" dt="2026-08-20T18:35:36.494" v="5442" actId="20577"/>
          <ac:spMkLst>
            <pc:docMk/>
            <pc:sldMk cId="4070205760" sldId="320"/>
            <ac:spMk id="3" creationId="{CCE5BE41-5E30-37E0-0A91-D89A6F338FDA}"/>
          </ac:spMkLst>
        </pc:spChg>
        <pc:spChg chg="add mod ord">
          <ac:chgData name="Abels, Patrick" userId="ba666de4-0d21-43a6-8e66-51a18aae1b4a" providerId="ADAL" clId="{133AA99A-5491-4DE5-9695-40E01B78DF6F}" dt="2026-08-20T18:41:54.836" v="5553" actId="1076"/>
          <ac:spMkLst>
            <pc:docMk/>
            <pc:sldMk cId="4070205760" sldId="320"/>
            <ac:spMk id="5" creationId="{243BDEB6-398C-F8CE-F9CE-4ACEB2BB7E7A}"/>
          </ac:spMkLst>
        </pc:spChg>
        <pc:spChg chg="add mod ord">
          <ac:chgData name="Abels, Patrick" userId="ba666de4-0d21-43a6-8e66-51a18aae1b4a" providerId="ADAL" clId="{133AA99A-5491-4DE5-9695-40E01B78DF6F}" dt="2026-08-20T18:41:59.332" v="5554" actId="1076"/>
          <ac:spMkLst>
            <pc:docMk/>
            <pc:sldMk cId="4070205760" sldId="320"/>
            <ac:spMk id="7" creationId="{A82AA714-4549-6932-4DEE-8751BE710D9C}"/>
          </ac:spMkLst>
        </pc:spChg>
        <pc:spChg chg="add del mod ord">
          <ac:chgData name="Abels, Patrick" userId="ba666de4-0d21-43a6-8e66-51a18aae1b4a" providerId="ADAL" clId="{133AA99A-5491-4DE5-9695-40E01B78DF6F}" dt="2026-08-20T18:42:09.929" v="5555" actId="21"/>
          <ac:spMkLst>
            <pc:docMk/>
            <pc:sldMk cId="4070205760" sldId="320"/>
            <ac:spMk id="9" creationId="{B20D824F-13E2-BBC2-F0F6-569E080F60F7}"/>
          </ac:spMkLst>
        </pc:spChg>
        <pc:picChg chg="add mod">
          <ac:chgData name="Abels, Patrick" userId="ba666de4-0d21-43a6-8e66-51a18aae1b4a" providerId="ADAL" clId="{133AA99A-5491-4DE5-9695-40E01B78DF6F}" dt="2026-08-20T18:41:47.980" v="5551" actId="14100"/>
          <ac:picMkLst>
            <pc:docMk/>
            <pc:sldMk cId="4070205760" sldId="320"/>
            <ac:picMk id="11" creationId="{8F991A43-63D4-B020-93A7-736CC89C1232}"/>
          </ac:picMkLst>
        </pc:picChg>
      </pc:sldChg>
      <pc:sldChg chg="addSp modSp new del mod">
        <pc:chgData name="Abels, Patrick" userId="ba666de4-0d21-43a6-8e66-51a18aae1b4a" providerId="ADAL" clId="{133AA99A-5491-4DE5-9695-40E01B78DF6F}" dt="2026-08-21T12:16:35.179" v="5621" actId="47"/>
        <pc:sldMkLst>
          <pc:docMk/>
          <pc:sldMk cId="767016230" sldId="321"/>
        </pc:sldMkLst>
        <pc:spChg chg="mod">
          <ac:chgData name="Abels, Patrick" userId="ba666de4-0d21-43a6-8e66-51a18aae1b4a" providerId="ADAL" clId="{133AA99A-5491-4DE5-9695-40E01B78DF6F}" dt="2026-08-20T18:42:45.653" v="5572" actId="20577"/>
          <ac:spMkLst>
            <pc:docMk/>
            <pc:sldMk cId="767016230" sldId="321"/>
            <ac:spMk id="3" creationId="{B41CD5B8-AC86-24CF-00FC-8F301C4F036E}"/>
          </ac:spMkLst>
        </pc:spChg>
        <pc:picChg chg="add mod">
          <ac:chgData name="Abels, Patrick" userId="ba666de4-0d21-43a6-8e66-51a18aae1b4a" providerId="ADAL" clId="{133AA99A-5491-4DE5-9695-40E01B78DF6F}" dt="2026-08-20T18:43:13.821" v="5575" actId="14100"/>
          <ac:picMkLst>
            <pc:docMk/>
            <pc:sldMk cId="767016230" sldId="321"/>
            <ac:picMk id="5" creationId="{B506128E-204C-615F-7DB2-3DEBDD0FA9CF}"/>
          </ac:picMkLst>
        </pc:picChg>
      </pc:sldChg>
      <pc:sldChg chg="addSp modSp new del mod">
        <pc:chgData name="Abels, Patrick" userId="ba666de4-0d21-43a6-8e66-51a18aae1b4a" providerId="ADAL" clId="{133AA99A-5491-4DE5-9695-40E01B78DF6F}" dt="2026-08-21T12:16:37.760" v="5624" actId="47"/>
        <pc:sldMkLst>
          <pc:docMk/>
          <pc:sldMk cId="4099893739" sldId="322"/>
        </pc:sldMkLst>
        <pc:spChg chg="mod">
          <ac:chgData name="Abels, Patrick" userId="ba666de4-0d21-43a6-8e66-51a18aae1b4a" providerId="ADAL" clId="{133AA99A-5491-4DE5-9695-40E01B78DF6F}" dt="2026-08-20T18:41:04.261" v="5532" actId="20577"/>
          <ac:spMkLst>
            <pc:docMk/>
            <pc:sldMk cId="4099893739" sldId="322"/>
            <ac:spMk id="3" creationId="{E29749D3-80C9-DD50-8CA1-64FB545A9872}"/>
          </ac:spMkLst>
        </pc:spChg>
        <pc:picChg chg="add mod">
          <ac:chgData name="Abels, Patrick" userId="ba666de4-0d21-43a6-8e66-51a18aae1b4a" providerId="ADAL" clId="{133AA99A-5491-4DE5-9695-40E01B78DF6F}" dt="2026-08-20T18:41:29.556" v="5537" actId="1076"/>
          <ac:picMkLst>
            <pc:docMk/>
            <pc:sldMk cId="4099893739" sldId="322"/>
            <ac:picMk id="5" creationId="{15A66144-3070-2078-729F-6A5558FF60E5}"/>
          </ac:picMkLst>
        </pc:picChg>
        <pc:picChg chg="add mod">
          <ac:chgData name="Abels, Patrick" userId="ba666de4-0d21-43a6-8e66-51a18aae1b4a" providerId="ADAL" clId="{133AA99A-5491-4DE5-9695-40E01B78DF6F}" dt="2026-08-20T18:41:31.836" v="5538" actId="1076"/>
          <ac:picMkLst>
            <pc:docMk/>
            <pc:sldMk cId="4099893739" sldId="322"/>
            <ac:picMk id="7" creationId="{CF1AD158-1BF5-E76E-414F-91CC10256497}"/>
          </ac:picMkLst>
        </pc:picChg>
      </pc:sldChg>
      <pc:sldChg chg="addSp delSp modSp new del mod">
        <pc:chgData name="Abels, Patrick" userId="ba666de4-0d21-43a6-8e66-51a18aae1b4a" providerId="ADAL" clId="{133AA99A-5491-4DE5-9695-40E01B78DF6F}" dt="2026-08-21T12:16:33.449" v="5619" actId="47"/>
        <pc:sldMkLst>
          <pc:docMk/>
          <pc:sldMk cId="3628260890" sldId="323"/>
        </pc:sldMkLst>
        <pc:spChg chg="mod">
          <ac:chgData name="Abels, Patrick" userId="ba666de4-0d21-43a6-8e66-51a18aae1b4a" providerId="ADAL" clId="{133AA99A-5491-4DE5-9695-40E01B78DF6F}" dt="2026-08-20T18:37:21.414" v="5478" actId="14100"/>
          <ac:spMkLst>
            <pc:docMk/>
            <pc:sldMk cId="3628260890" sldId="323"/>
            <ac:spMk id="3" creationId="{6BFE9AED-9FE7-71AB-E539-EF94F3308094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7" creationId="{B33939BD-7ECA-C003-0C99-175C6355A039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9" creationId="{028886A0-86FE-298F-2DB6-A4091E6C6AD5}"/>
          </ac:spMkLst>
        </pc:spChg>
        <pc:spChg chg="add del mod">
          <ac:chgData name="Abels, Patrick" userId="ba666de4-0d21-43a6-8e66-51a18aae1b4a" providerId="ADAL" clId="{133AA99A-5491-4DE5-9695-40E01B78DF6F}" dt="2026-08-20T18:37:59.198" v="5481" actId="478"/>
          <ac:spMkLst>
            <pc:docMk/>
            <pc:sldMk cId="3628260890" sldId="323"/>
            <ac:spMk id="11" creationId="{5E6FCC07-2922-BBDA-E69B-06153F66DA0A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13" creationId="{394353F8-5FDE-3C03-7D66-6B639C29B1A8}"/>
          </ac:spMkLst>
        </pc:spChg>
        <pc:spChg chg="add mod">
          <ac:chgData name="Abels, Patrick" userId="ba666de4-0d21-43a6-8e66-51a18aae1b4a" providerId="ADAL" clId="{133AA99A-5491-4DE5-9695-40E01B78DF6F}" dt="2026-08-20T18:38:49.511" v="5510" actId="207"/>
          <ac:spMkLst>
            <pc:docMk/>
            <pc:sldMk cId="3628260890" sldId="323"/>
            <ac:spMk id="14" creationId="{F9494A4C-6C64-8BB6-3F0B-3F457EE0CBF3}"/>
          </ac:spMkLst>
        </pc:spChg>
        <pc:picChg chg="add mod">
          <ac:chgData name="Abels, Patrick" userId="ba666de4-0d21-43a6-8e66-51a18aae1b4a" providerId="ADAL" clId="{133AA99A-5491-4DE5-9695-40E01B78DF6F}" dt="2026-08-20T18:37:55.536" v="5480" actId="1076"/>
          <ac:picMkLst>
            <pc:docMk/>
            <pc:sldMk cId="3628260890" sldId="323"/>
            <ac:picMk id="5" creationId="{2F8CE113-791A-AC26-9F78-0C657666EC4D}"/>
          </ac:picMkLst>
        </pc:picChg>
      </pc:sldChg>
      <pc:sldChg chg="addSp modSp new del mod">
        <pc:chgData name="Abels, Patrick" userId="ba666de4-0d21-43a6-8e66-51a18aae1b4a" providerId="ADAL" clId="{133AA99A-5491-4DE5-9695-40E01B78DF6F}" dt="2026-08-21T12:16:36.163" v="5622" actId="47"/>
        <pc:sldMkLst>
          <pc:docMk/>
          <pc:sldMk cId="2632125579" sldId="324"/>
        </pc:sldMkLst>
        <pc:spChg chg="mod">
          <ac:chgData name="Abels, Patrick" userId="ba666de4-0d21-43a6-8e66-51a18aae1b4a" providerId="ADAL" clId="{133AA99A-5491-4DE5-9695-40E01B78DF6F}" dt="2026-08-20T18:40:08.547" v="5519" actId="20577"/>
          <ac:spMkLst>
            <pc:docMk/>
            <pc:sldMk cId="2632125579" sldId="324"/>
            <ac:spMk id="3" creationId="{604AA0A7-FD57-7B77-4990-F2DADD69735A}"/>
          </ac:spMkLst>
        </pc:spChg>
        <pc:spChg chg="add mod">
          <ac:chgData name="Abels, Patrick" userId="ba666de4-0d21-43a6-8e66-51a18aae1b4a" providerId="ADAL" clId="{133AA99A-5491-4DE5-9695-40E01B78DF6F}" dt="2026-08-20T18:42:26.199" v="5557" actId="1076"/>
          <ac:spMkLst>
            <pc:docMk/>
            <pc:sldMk cId="2632125579" sldId="324"/>
            <ac:spMk id="7" creationId="{40561FA1-49F4-6A29-1093-3DCAAC691166}"/>
          </ac:spMkLst>
        </pc:spChg>
        <pc:spChg chg="add mod">
          <ac:chgData name="Abels, Patrick" userId="ba666de4-0d21-43a6-8e66-51a18aae1b4a" providerId="ADAL" clId="{133AA99A-5491-4DE5-9695-40E01B78DF6F}" dt="2026-08-20T18:42:36.075" v="5566" actId="1035"/>
          <ac:spMkLst>
            <pc:docMk/>
            <pc:sldMk cId="2632125579" sldId="324"/>
            <ac:spMk id="9" creationId="{9EC3C7FB-181A-DAE6-337B-84E0D08AE9FA}"/>
          </ac:spMkLst>
        </pc:spChg>
        <pc:picChg chg="add mod">
          <ac:chgData name="Abels, Patrick" userId="ba666de4-0d21-43a6-8e66-51a18aae1b4a" providerId="ADAL" clId="{133AA99A-5491-4DE5-9695-40E01B78DF6F}" dt="2026-08-20T18:40:11.558" v="5520" actId="1076"/>
          <ac:picMkLst>
            <pc:docMk/>
            <pc:sldMk cId="2632125579" sldId="324"/>
            <ac:picMk id="5" creationId="{6654879B-42B5-E887-3CB1-4E36DFA30A85}"/>
          </ac:picMkLst>
        </pc:picChg>
      </pc:sldChg>
      <pc:sldChg chg="addSp modSp add del mod ord">
        <pc:chgData name="Abels, Patrick" userId="ba666de4-0d21-43a6-8e66-51a18aae1b4a" providerId="ADAL" clId="{133AA99A-5491-4DE5-9695-40E01B78DF6F}" dt="2026-08-21T12:16:36.898" v="5623" actId="47"/>
        <pc:sldMkLst>
          <pc:docMk/>
          <pc:sldMk cId="3744635474" sldId="325"/>
        </pc:sldMkLst>
        <pc:spChg chg="mod">
          <ac:chgData name="Abels, Patrick" userId="ba666de4-0d21-43a6-8e66-51a18aae1b4a" providerId="ADAL" clId="{133AA99A-5491-4DE5-9695-40E01B78DF6F}" dt="2026-08-20T18:41:40.821" v="5549" actId="20577"/>
          <ac:spMkLst>
            <pc:docMk/>
            <pc:sldMk cId="3744635474" sldId="325"/>
            <ac:spMk id="3" creationId="{8897B009-6761-B742-02CB-B37385B62670}"/>
          </ac:spMkLst>
        </pc:spChg>
        <pc:picChg chg="add mod">
          <ac:chgData name="Abels, Patrick" userId="ba666de4-0d21-43a6-8e66-51a18aae1b4a" providerId="ADAL" clId="{133AA99A-5491-4DE5-9695-40E01B78DF6F}" dt="2026-08-20T18:43:34.252" v="5578" actId="1076"/>
          <ac:picMkLst>
            <pc:docMk/>
            <pc:sldMk cId="3744635474" sldId="325"/>
            <ac:picMk id="5" creationId="{70526E22-49F8-11A8-10F5-1CE9682C9D45}"/>
          </ac:picMkLst>
        </pc:picChg>
      </pc:sldChg>
      <pc:sldChg chg="addSp modSp new mod">
        <pc:chgData name="Abels, Patrick" userId="ba666de4-0d21-43a6-8e66-51a18aae1b4a" providerId="ADAL" clId="{133AA99A-5491-4DE5-9695-40E01B78DF6F}" dt="2026-08-21T15:00:55.164" v="5672" actId="1076"/>
        <pc:sldMkLst>
          <pc:docMk/>
          <pc:sldMk cId="1420610228" sldId="326"/>
        </pc:sldMkLst>
        <pc:picChg chg="add mod">
          <ac:chgData name="Abels, Patrick" userId="ba666de4-0d21-43a6-8e66-51a18aae1b4a" providerId="ADAL" clId="{133AA99A-5491-4DE5-9695-40E01B78DF6F}" dt="2026-08-21T15:00:12.325" v="5665" actId="1076"/>
          <ac:picMkLst>
            <pc:docMk/>
            <pc:sldMk cId="1420610228" sldId="326"/>
            <ac:picMk id="4" creationId="{58B9EAB3-71B2-F4A5-B752-E6C5E6B5FEA3}"/>
          </ac:picMkLst>
        </pc:picChg>
        <pc:picChg chg="add mod">
          <ac:chgData name="Abels, Patrick" userId="ba666de4-0d21-43a6-8e66-51a18aae1b4a" providerId="ADAL" clId="{133AA99A-5491-4DE5-9695-40E01B78DF6F}" dt="2026-08-21T15:00:48.938" v="5671" actId="1076"/>
          <ac:picMkLst>
            <pc:docMk/>
            <pc:sldMk cId="1420610228" sldId="326"/>
            <ac:picMk id="6" creationId="{40A609B7-EE25-1187-799E-581B2F452C82}"/>
          </ac:picMkLst>
        </pc:picChg>
        <pc:picChg chg="add mod">
          <ac:chgData name="Abels, Patrick" userId="ba666de4-0d21-43a6-8e66-51a18aae1b4a" providerId="ADAL" clId="{133AA99A-5491-4DE5-9695-40E01B78DF6F}" dt="2026-08-21T15:00:55.164" v="5672" actId="1076"/>
          <ac:picMkLst>
            <pc:docMk/>
            <pc:sldMk cId="1420610228" sldId="326"/>
            <ac:picMk id="8" creationId="{9B149718-9C80-572B-0344-9B9A8E0FBF7B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1T15:25:38.012" v="6325" actId="20577"/>
        <pc:sldMkLst>
          <pc:docMk/>
          <pc:sldMk cId="683546799" sldId="327"/>
        </pc:sldMkLst>
        <pc:spChg chg="mod">
          <ac:chgData name="Abels, Patrick" userId="ba666de4-0d21-43a6-8e66-51a18aae1b4a" providerId="ADAL" clId="{133AA99A-5491-4DE5-9695-40E01B78DF6F}" dt="2026-08-21T15:25:38.012" v="6325" actId="20577"/>
          <ac:spMkLst>
            <pc:docMk/>
            <pc:sldMk cId="683546799" sldId="327"/>
            <ac:spMk id="3" creationId="{51522ADA-C518-06FF-11F3-324567B42778}"/>
          </ac:spMkLst>
        </pc:spChg>
        <pc:spChg chg="add mod ord">
          <ac:chgData name="Abels, Patrick" userId="ba666de4-0d21-43a6-8e66-51a18aae1b4a" providerId="ADAL" clId="{133AA99A-5491-4DE5-9695-40E01B78DF6F}" dt="2026-08-21T15:23:34.819" v="6267" actId="1076"/>
          <ac:spMkLst>
            <pc:docMk/>
            <pc:sldMk cId="683546799" sldId="327"/>
            <ac:spMk id="5" creationId="{9F0C3B17-8735-6DC1-47F4-0CBC1E0D757C}"/>
          </ac:spMkLst>
        </pc:spChg>
        <pc:spChg chg="add mod ord">
          <ac:chgData name="Abels, Patrick" userId="ba666de4-0d21-43a6-8e66-51a18aae1b4a" providerId="ADAL" clId="{133AA99A-5491-4DE5-9695-40E01B78DF6F}" dt="2026-08-21T15:23:42.036" v="6270" actId="1076"/>
          <ac:spMkLst>
            <pc:docMk/>
            <pc:sldMk cId="683546799" sldId="327"/>
            <ac:spMk id="7" creationId="{E8B86DB3-2996-8E72-CCDD-3F38F5BC83FF}"/>
          </ac:spMkLst>
        </pc:spChg>
        <pc:spChg chg="add mod ord">
          <ac:chgData name="Abels, Patrick" userId="ba666de4-0d21-43a6-8e66-51a18aae1b4a" providerId="ADAL" clId="{133AA99A-5491-4DE5-9695-40E01B78DF6F}" dt="2026-08-21T15:24:30.573" v="6306" actId="1076"/>
          <ac:spMkLst>
            <pc:docMk/>
            <pc:sldMk cId="683546799" sldId="327"/>
            <ac:spMk id="9" creationId="{67F5C174-49BC-48F1-3B95-DFE0A87752B8}"/>
          </ac:spMkLst>
        </pc:spChg>
        <pc:spChg chg="add del mod">
          <ac:chgData name="Abels, Patrick" userId="ba666de4-0d21-43a6-8e66-51a18aae1b4a" providerId="ADAL" clId="{133AA99A-5491-4DE5-9695-40E01B78DF6F}" dt="2026-08-21T15:20:22.030" v="6186"/>
          <ac:spMkLst>
            <pc:docMk/>
            <pc:sldMk cId="683546799" sldId="327"/>
            <ac:spMk id="11" creationId="{A728F553-1B30-3233-AE49-AD2CDFD0C9E0}"/>
          </ac:spMkLst>
        </pc:spChg>
        <pc:spChg chg="add mod">
          <ac:chgData name="Abels, Patrick" userId="ba666de4-0d21-43a6-8e66-51a18aae1b4a" providerId="ADAL" clId="{133AA99A-5491-4DE5-9695-40E01B78DF6F}" dt="2026-08-21T15:23:38.684" v="6269" actId="1076"/>
          <ac:spMkLst>
            <pc:docMk/>
            <pc:sldMk cId="683546799" sldId="327"/>
            <ac:spMk id="27" creationId="{F477E6E4-F9DC-3FAD-DDAE-FE7DBD18D221}"/>
          </ac:spMkLst>
        </pc:spChg>
        <pc:spChg chg="add mod">
          <ac:chgData name="Abels, Patrick" userId="ba666de4-0d21-43a6-8e66-51a18aae1b4a" providerId="ADAL" clId="{133AA99A-5491-4DE5-9695-40E01B78DF6F}" dt="2026-08-21T15:24:20.163" v="6304" actId="1037"/>
          <ac:spMkLst>
            <pc:docMk/>
            <pc:sldMk cId="683546799" sldId="327"/>
            <ac:spMk id="28" creationId="{1DDF0D78-D0D9-D47A-C7BF-04AC9F20E3A2}"/>
          </ac:spMkLst>
        </pc:spChg>
        <pc:spChg chg="add mod">
          <ac:chgData name="Abels, Patrick" userId="ba666de4-0d21-43a6-8e66-51a18aae1b4a" providerId="ADAL" clId="{133AA99A-5491-4DE5-9695-40E01B78DF6F}" dt="2026-08-21T15:24:33.301" v="6308" actId="1076"/>
          <ac:spMkLst>
            <pc:docMk/>
            <pc:sldMk cId="683546799" sldId="327"/>
            <ac:spMk id="29" creationId="{3569D7BD-3053-9363-868D-DF479E95F56F}"/>
          </ac:spMkLst>
        </pc:spChg>
        <pc:spChg chg="add mod">
          <ac:chgData name="Abels, Patrick" userId="ba666de4-0d21-43a6-8e66-51a18aae1b4a" providerId="ADAL" clId="{133AA99A-5491-4DE5-9695-40E01B78DF6F}" dt="2026-08-21T15:24:44.500" v="6312" actId="1076"/>
          <ac:spMkLst>
            <pc:docMk/>
            <pc:sldMk cId="683546799" sldId="327"/>
            <ac:spMk id="31" creationId="{27A96E3A-6C93-0321-8B43-10BCC88DDAB7}"/>
          </ac:spMkLst>
        </pc:spChg>
        <pc:spChg chg="add mod">
          <ac:chgData name="Abels, Patrick" userId="ba666de4-0d21-43a6-8e66-51a18aae1b4a" providerId="ADAL" clId="{133AA99A-5491-4DE5-9695-40E01B78DF6F}" dt="2026-08-21T15:24:51.852" v="6317" actId="1038"/>
          <ac:spMkLst>
            <pc:docMk/>
            <pc:sldMk cId="683546799" sldId="327"/>
            <ac:spMk id="32" creationId="{D8BE4F20-7378-87D8-44AA-89CC00C5B122}"/>
          </ac:spMkLst>
        </pc:spChg>
        <pc:picChg chg="add mod">
          <ac:chgData name="Abels, Patrick" userId="ba666de4-0d21-43a6-8e66-51a18aae1b4a" providerId="ADAL" clId="{133AA99A-5491-4DE5-9695-40E01B78DF6F}" dt="2026-08-21T15:20:12.604" v="6180" actId="1076"/>
          <ac:picMkLst>
            <pc:docMk/>
            <pc:sldMk cId="683546799" sldId="327"/>
            <ac:picMk id="6" creationId="{925E8EBA-152E-DBE2-6965-C35DAB008E06}"/>
          </ac:picMkLst>
        </pc:picChg>
        <pc:picChg chg="add mod">
          <ac:chgData name="Abels, Patrick" userId="ba666de4-0d21-43a6-8e66-51a18aae1b4a" providerId="ADAL" clId="{133AA99A-5491-4DE5-9695-40E01B78DF6F}" dt="2026-08-21T15:24:11.267" v="6300" actId="1038"/>
          <ac:picMkLst>
            <pc:docMk/>
            <pc:sldMk cId="683546799" sldId="327"/>
            <ac:picMk id="10" creationId="{A3051D4F-9379-7229-BD0D-035CD6EEA84E}"/>
          </ac:picMkLst>
        </pc:picChg>
        <pc:picChg chg="add mod">
          <ac:chgData name="Abels, Patrick" userId="ba666de4-0d21-43a6-8e66-51a18aae1b4a" providerId="ADAL" clId="{133AA99A-5491-4DE5-9695-40E01B78DF6F}" dt="2026-08-21T15:20:20.468" v="6184" actId="14100"/>
          <ac:picMkLst>
            <pc:docMk/>
            <pc:sldMk cId="683546799" sldId="327"/>
            <ac:picMk id="13" creationId="{CCE0464D-FD56-633D-E319-26E699F382A9}"/>
          </ac:picMkLst>
        </pc:picChg>
        <pc:picChg chg="add mod modCrop">
          <ac:chgData name="Abels, Patrick" userId="ba666de4-0d21-43a6-8e66-51a18aae1b4a" providerId="ADAL" clId="{133AA99A-5491-4DE5-9695-40E01B78DF6F}" dt="2026-08-21T15:21:33.892" v="6219" actId="1076"/>
          <ac:picMkLst>
            <pc:docMk/>
            <pc:sldMk cId="683546799" sldId="327"/>
            <ac:picMk id="15" creationId="{FB6DAEBB-464A-DD23-A45F-CF7EA7CB5B7B}"/>
          </ac:picMkLst>
        </pc:picChg>
        <pc:picChg chg="add mod modCrop">
          <ac:chgData name="Abels, Patrick" userId="ba666de4-0d21-43a6-8e66-51a18aae1b4a" providerId="ADAL" clId="{133AA99A-5491-4DE5-9695-40E01B78DF6F}" dt="2026-08-21T15:20:51.956" v="6193" actId="1076"/>
          <ac:picMkLst>
            <pc:docMk/>
            <pc:sldMk cId="683546799" sldId="327"/>
            <ac:picMk id="16" creationId="{DFF02CC3-F4EA-B35F-A7AC-642D6E1C3CBA}"/>
          </ac:picMkLst>
        </pc:picChg>
        <pc:picChg chg="add mod modCrop">
          <ac:chgData name="Abels, Patrick" userId="ba666de4-0d21-43a6-8e66-51a18aae1b4a" providerId="ADAL" clId="{133AA99A-5491-4DE5-9695-40E01B78DF6F}" dt="2026-08-21T15:24:02.772" v="6295" actId="1037"/>
          <ac:picMkLst>
            <pc:docMk/>
            <pc:sldMk cId="683546799" sldId="327"/>
            <ac:picMk id="18" creationId="{FA8F4212-D253-B205-A6EE-134033FB5493}"/>
          </ac:picMkLst>
        </pc:picChg>
        <pc:picChg chg="add mod">
          <ac:chgData name="Abels, Patrick" userId="ba666de4-0d21-43a6-8e66-51a18aae1b4a" providerId="ADAL" clId="{133AA99A-5491-4DE5-9695-40E01B78DF6F}" dt="2026-08-21T15:23:06.570" v="6255" actId="1037"/>
          <ac:picMkLst>
            <pc:docMk/>
            <pc:sldMk cId="683546799" sldId="327"/>
            <ac:picMk id="20" creationId="{1D0CC0DE-84CC-F3D1-00AF-3ACEF3F7A3B7}"/>
          </ac:picMkLst>
        </pc:picChg>
        <pc:picChg chg="add mod">
          <ac:chgData name="Abels, Patrick" userId="ba666de4-0d21-43a6-8e66-51a18aae1b4a" providerId="ADAL" clId="{133AA99A-5491-4DE5-9695-40E01B78DF6F}" dt="2026-08-21T15:23:07.402" v="6257" actId="1037"/>
          <ac:picMkLst>
            <pc:docMk/>
            <pc:sldMk cId="683546799" sldId="327"/>
            <ac:picMk id="22" creationId="{E5AE0CF8-BCCC-E016-50B0-76C878AA0DD2}"/>
          </ac:picMkLst>
        </pc:picChg>
        <pc:picChg chg="add mod">
          <ac:chgData name="Abels, Patrick" userId="ba666de4-0d21-43a6-8e66-51a18aae1b4a" providerId="ADAL" clId="{133AA99A-5491-4DE5-9695-40E01B78DF6F}" dt="2026-08-21T15:23:08.075" v="6259" actId="1037"/>
          <ac:picMkLst>
            <pc:docMk/>
            <pc:sldMk cId="683546799" sldId="327"/>
            <ac:picMk id="24" creationId="{0DA35D2F-1677-8281-7008-CDC214659BA6}"/>
          </ac:picMkLst>
        </pc:picChg>
        <pc:picChg chg="add mod">
          <ac:chgData name="Abels, Patrick" userId="ba666de4-0d21-43a6-8e66-51a18aae1b4a" providerId="ADAL" clId="{133AA99A-5491-4DE5-9695-40E01B78DF6F}" dt="2026-08-21T15:23:08.834" v="6261" actId="1037"/>
          <ac:picMkLst>
            <pc:docMk/>
            <pc:sldMk cId="683546799" sldId="327"/>
            <ac:picMk id="26" creationId="{C83D824F-6F5E-F73C-3C07-028E0DAFA891}"/>
          </ac:picMkLst>
        </pc:picChg>
        <pc:picChg chg="add mod">
          <ac:chgData name="Abels, Patrick" userId="ba666de4-0d21-43a6-8e66-51a18aae1b4a" providerId="ADAL" clId="{133AA99A-5491-4DE5-9695-40E01B78DF6F}" dt="2026-08-21T15:24:40.011" v="6310"/>
          <ac:picMkLst>
            <pc:docMk/>
            <pc:sldMk cId="683546799" sldId="327"/>
            <ac:picMk id="30" creationId="{ABDAD1B5-0D8A-D4F6-7FAB-7BFCA8DF9622}"/>
          </ac:picMkLst>
        </pc:picChg>
      </pc:sldChg>
      <pc:sldChg chg="addSp modSp new mod">
        <pc:chgData name="Abels, Patrick" userId="ba666de4-0d21-43a6-8e66-51a18aae1b4a" providerId="ADAL" clId="{133AA99A-5491-4DE5-9695-40E01B78DF6F}" dt="2026-08-21T15:27:04.186" v="6343" actId="1076"/>
        <pc:sldMkLst>
          <pc:docMk/>
          <pc:sldMk cId="2497147239" sldId="328"/>
        </pc:sldMkLst>
        <pc:spChg chg="mod">
          <ac:chgData name="Abels, Patrick" userId="ba666de4-0d21-43a6-8e66-51a18aae1b4a" providerId="ADAL" clId="{133AA99A-5491-4DE5-9695-40E01B78DF6F}" dt="2026-08-21T15:25:41.836" v="6332" actId="20577"/>
          <ac:spMkLst>
            <pc:docMk/>
            <pc:sldMk cId="2497147239" sldId="328"/>
            <ac:spMk id="3" creationId="{AC2E349C-8DDF-61D9-9C2A-F4983768D6AF}"/>
          </ac:spMkLst>
        </pc:spChg>
        <pc:picChg chg="add mod">
          <ac:chgData name="Abels, Patrick" userId="ba666de4-0d21-43a6-8e66-51a18aae1b4a" providerId="ADAL" clId="{133AA99A-5491-4DE5-9695-40E01B78DF6F}" dt="2026-08-21T15:26:40.315" v="6335" actId="1076"/>
          <ac:picMkLst>
            <pc:docMk/>
            <pc:sldMk cId="2497147239" sldId="328"/>
            <ac:picMk id="5" creationId="{7E767619-2F2A-B857-511B-5E155A8DAB71}"/>
          </ac:picMkLst>
        </pc:picChg>
        <pc:picChg chg="add mod">
          <ac:chgData name="Abels, Patrick" userId="ba666de4-0d21-43a6-8e66-51a18aae1b4a" providerId="ADAL" clId="{133AA99A-5491-4DE5-9695-40E01B78DF6F}" dt="2026-08-21T15:26:41.731" v="6337" actId="1076"/>
          <ac:picMkLst>
            <pc:docMk/>
            <pc:sldMk cId="2497147239" sldId="328"/>
            <ac:picMk id="7" creationId="{58EDC4CF-406A-5129-9744-AD401E8D657D}"/>
          </ac:picMkLst>
        </pc:picChg>
        <pc:picChg chg="add mod modCrop">
          <ac:chgData name="Abels, Patrick" userId="ba666de4-0d21-43a6-8e66-51a18aae1b4a" providerId="ADAL" clId="{133AA99A-5491-4DE5-9695-40E01B78DF6F}" dt="2026-08-21T15:27:04.186" v="6343" actId="1076"/>
          <ac:picMkLst>
            <pc:docMk/>
            <pc:sldMk cId="2497147239" sldId="328"/>
            <ac:picMk id="9" creationId="{DF009458-8C42-8E16-7341-7B53CA296660}"/>
          </ac:picMkLst>
        </pc:picChg>
        <pc:picChg chg="add mod modCrop">
          <ac:chgData name="Abels, Patrick" userId="ba666de4-0d21-43a6-8e66-51a18aae1b4a" providerId="ADAL" clId="{133AA99A-5491-4DE5-9695-40E01B78DF6F}" dt="2026-08-21T15:26:57.538" v="6341" actId="1076"/>
          <ac:picMkLst>
            <pc:docMk/>
            <pc:sldMk cId="2497147239" sldId="328"/>
            <ac:picMk id="10" creationId="{DDE28486-1758-7611-577C-D5431B0D077D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1T15:17:26.816" v="6158" actId="20577"/>
        <pc:sldMkLst>
          <pc:docMk/>
          <pc:sldMk cId="2183579432" sldId="329"/>
        </pc:sldMkLst>
        <pc:spChg chg="mod ord">
          <ac:chgData name="Abels, Patrick" userId="ba666de4-0d21-43a6-8e66-51a18aae1b4a" providerId="ADAL" clId="{133AA99A-5491-4DE5-9695-40E01B78DF6F}" dt="2026-08-21T15:17:26.816" v="6158" actId="20577"/>
          <ac:spMkLst>
            <pc:docMk/>
            <pc:sldMk cId="2183579432" sldId="329"/>
            <ac:spMk id="2" creationId="{8AE51B5E-EA08-77BF-E462-2638121141E5}"/>
          </ac:spMkLst>
        </pc:spChg>
        <pc:spChg chg="mod">
          <ac:chgData name="Abels, Patrick" userId="ba666de4-0d21-43a6-8e66-51a18aae1b4a" providerId="ADAL" clId="{133AA99A-5491-4DE5-9695-40E01B78DF6F}" dt="2026-08-21T15:01:51.435" v="5698" actId="20577"/>
          <ac:spMkLst>
            <pc:docMk/>
            <pc:sldMk cId="2183579432" sldId="329"/>
            <ac:spMk id="3" creationId="{09B793C4-81D5-FDF3-B114-34775C3367AE}"/>
          </ac:spMkLst>
        </pc:spChg>
        <pc:spChg chg="add del mod">
          <ac:chgData name="Abels, Patrick" userId="ba666de4-0d21-43a6-8e66-51a18aae1b4a" providerId="ADAL" clId="{133AA99A-5491-4DE5-9695-40E01B78DF6F}" dt="2026-08-21T15:02:41.734" v="5701"/>
          <ac:spMkLst>
            <pc:docMk/>
            <pc:sldMk cId="2183579432" sldId="329"/>
            <ac:spMk id="4" creationId="{C77C9158-23A0-3853-A230-86A8FD80D17E}"/>
          </ac:spMkLst>
        </pc:spChg>
        <pc:spChg chg="add mod">
          <ac:chgData name="Abels, Patrick" userId="ba666de4-0d21-43a6-8e66-51a18aae1b4a" providerId="ADAL" clId="{133AA99A-5491-4DE5-9695-40E01B78DF6F}" dt="2026-08-21T15:04:57.045" v="5742" actId="207"/>
          <ac:spMkLst>
            <pc:docMk/>
            <pc:sldMk cId="2183579432" sldId="329"/>
            <ac:spMk id="5" creationId="{F8ABE515-0D57-C1EA-17A3-ECF258780EFD}"/>
          </ac:spMkLst>
        </pc:spChg>
        <pc:spChg chg="add mod">
          <ac:chgData name="Abels, Patrick" userId="ba666de4-0d21-43a6-8e66-51a18aae1b4a" providerId="ADAL" clId="{133AA99A-5491-4DE5-9695-40E01B78DF6F}" dt="2026-08-21T15:07:49.347" v="5971" actId="1076"/>
          <ac:spMkLst>
            <pc:docMk/>
            <pc:sldMk cId="2183579432" sldId="329"/>
            <ac:spMk id="6" creationId="{A1B3B430-6A8D-F7B1-9C8A-D67D11748D76}"/>
          </ac:spMkLst>
        </pc:spChg>
        <pc:spChg chg="add mod">
          <ac:chgData name="Abels, Patrick" userId="ba666de4-0d21-43a6-8e66-51a18aae1b4a" providerId="ADAL" clId="{133AA99A-5491-4DE5-9695-40E01B78DF6F}" dt="2026-08-21T15:08:23.519" v="5972"/>
          <ac:spMkLst>
            <pc:docMk/>
            <pc:sldMk cId="2183579432" sldId="329"/>
            <ac:spMk id="12" creationId="{1E3DD42D-6D73-2C84-C98A-45E1311C3F3A}"/>
          </ac:spMkLst>
        </pc:spChg>
        <pc:spChg chg="add mod">
          <ac:chgData name="Abels, Patrick" userId="ba666de4-0d21-43a6-8e66-51a18aae1b4a" providerId="ADAL" clId="{133AA99A-5491-4DE5-9695-40E01B78DF6F}" dt="2026-08-21T15:08:23.519" v="5972"/>
          <ac:spMkLst>
            <pc:docMk/>
            <pc:sldMk cId="2183579432" sldId="329"/>
            <ac:spMk id="14" creationId="{58369801-E03D-C673-BDF5-69007CF6FBF6}"/>
          </ac:spMkLst>
        </pc:spChg>
        <pc:spChg chg="add mod">
          <ac:chgData name="Abels, Patrick" userId="ba666de4-0d21-43a6-8e66-51a18aae1b4a" providerId="ADAL" clId="{133AA99A-5491-4DE5-9695-40E01B78DF6F}" dt="2026-08-21T15:08:23.519" v="5972"/>
          <ac:spMkLst>
            <pc:docMk/>
            <pc:sldMk cId="2183579432" sldId="329"/>
            <ac:spMk id="15" creationId="{CABA0BD8-298E-8AA8-856F-EBD52BE2D125}"/>
          </ac:spMkLst>
        </pc:spChg>
        <pc:spChg chg="add mod">
          <ac:chgData name="Abels, Patrick" userId="ba666de4-0d21-43a6-8e66-51a18aae1b4a" providerId="ADAL" clId="{133AA99A-5491-4DE5-9695-40E01B78DF6F}" dt="2026-08-21T15:08:23.519" v="5972"/>
          <ac:spMkLst>
            <pc:docMk/>
            <pc:sldMk cId="2183579432" sldId="329"/>
            <ac:spMk id="16" creationId="{DEEFCC35-97C1-6EBE-4E97-331D3205E269}"/>
          </ac:spMkLst>
        </pc:spChg>
        <pc:spChg chg="add mod">
          <ac:chgData name="Abels, Patrick" userId="ba666de4-0d21-43a6-8e66-51a18aae1b4a" providerId="ADAL" clId="{133AA99A-5491-4DE5-9695-40E01B78DF6F}" dt="2026-08-21T15:08:23.519" v="5972"/>
          <ac:spMkLst>
            <pc:docMk/>
            <pc:sldMk cId="2183579432" sldId="329"/>
            <ac:spMk id="17" creationId="{F595E0D4-F889-A619-D231-93B7BBCC462B}"/>
          </ac:spMkLst>
        </pc:spChg>
        <pc:spChg chg="add mod">
          <ac:chgData name="Abels, Patrick" userId="ba666de4-0d21-43a6-8e66-51a18aae1b4a" providerId="ADAL" clId="{133AA99A-5491-4DE5-9695-40E01B78DF6F}" dt="2026-08-21T15:08:23.519" v="5972"/>
          <ac:spMkLst>
            <pc:docMk/>
            <pc:sldMk cId="2183579432" sldId="329"/>
            <ac:spMk id="18" creationId="{499DD63F-1D3C-00E7-4A1B-BB44C2615E60}"/>
          </ac:spMkLst>
        </pc:spChg>
        <pc:spChg chg="add mod">
          <ac:chgData name="Abels, Patrick" userId="ba666de4-0d21-43a6-8e66-51a18aae1b4a" providerId="ADAL" clId="{133AA99A-5491-4DE5-9695-40E01B78DF6F}" dt="2026-08-21T15:08:23.519" v="5972"/>
          <ac:spMkLst>
            <pc:docMk/>
            <pc:sldMk cId="2183579432" sldId="329"/>
            <ac:spMk id="19" creationId="{AFDDBCCE-781E-B720-C766-45A517DF6DF1}"/>
          </ac:spMkLst>
        </pc:spChg>
        <pc:spChg chg="add mod">
          <ac:chgData name="Abels, Patrick" userId="ba666de4-0d21-43a6-8e66-51a18aae1b4a" providerId="ADAL" clId="{133AA99A-5491-4DE5-9695-40E01B78DF6F}" dt="2026-08-21T15:08:23.519" v="5972"/>
          <ac:spMkLst>
            <pc:docMk/>
            <pc:sldMk cId="2183579432" sldId="329"/>
            <ac:spMk id="20" creationId="{52BD42CE-B472-B3BD-1DAF-EB8EA80B84AC}"/>
          </ac:spMkLst>
        </pc:spChg>
        <pc:spChg chg="add del">
          <ac:chgData name="Abels, Patrick" userId="ba666de4-0d21-43a6-8e66-51a18aae1b4a" providerId="ADAL" clId="{133AA99A-5491-4DE5-9695-40E01B78DF6F}" dt="2026-08-21T15:10:24.046" v="6061" actId="478"/>
          <ac:spMkLst>
            <pc:docMk/>
            <pc:sldMk cId="2183579432" sldId="329"/>
            <ac:spMk id="24" creationId="{1E50F8D4-C50E-C491-0147-07E530D6570A}"/>
          </ac:spMkLst>
        </pc:spChg>
        <pc:spChg chg="add del">
          <ac:chgData name="Abels, Patrick" userId="ba666de4-0d21-43a6-8e66-51a18aae1b4a" providerId="ADAL" clId="{133AA99A-5491-4DE5-9695-40E01B78DF6F}" dt="2026-08-21T15:10:24.046" v="6061" actId="478"/>
          <ac:spMkLst>
            <pc:docMk/>
            <pc:sldMk cId="2183579432" sldId="329"/>
            <ac:spMk id="26" creationId="{7924D434-38F3-4A26-660A-09DA6B9B4EE9}"/>
          </ac:spMkLst>
        </pc:spChg>
        <pc:spChg chg="add mod">
          <ac:chgData name="Abels, Patrick" userId="ba666de4-0d21-43a6-8e66-51a18aae1b4a" providerId="ADAL" clId="{133AA99A-5491-4DE5-9695-40E01B78DF6F}" dt="2026-08-21T15:15:23.092" v="6148" actId="1076"/>
          <ac:spMkLst>
            <pc:docMk/>
            <pc:sldMk cId="2183579432" sldId="329"/>
            <ac:spMk id="27" creationId="{CA406390-BA5C-7706-AE73-E42E23E42D06}"/>
          </ac:spMkLst>
        </pc:spChg>
        <pc:graphicFrameChg chg="add mod modGraphic">
          <ac:chgData name="Abels, Patrick" userId="ba666de4-0d21-43a6-8e66-51a18aae1b4a" providerId="ADAL" clId="{133AA99A-5491-4DE5-9695-40E01B78DF6F}" dt="2026-08-21T15:17:09.041" v="6156" actId="20577"/>
          <ac:graphicFrameMkLst>
            <pc:docMk/>
            <pc:sldMk cId="2183579432" sldId="329"/>
            <ac:graphicFrameMk id="22" creationId="{D04AE293-DAC0-4ACE-C9FA-18C1449AE55A}"/>
          </ac:graphicFrameMkLst>
        </pc:graphicFrameChg>
        <pc:picChg chg="add mod">
          <ac:chgData name="Abels, Patrick" userId="ba666de4-0d21-43a6-8e66-51a18aae1b4a" providerId="ADAL" clId="{133AA99A-5491-4DE5-9695-40E01B78DF6F}" dt="2026-08-21T15:08:23.519" v="5972"/>
          <ac:picMkLst>
            <pc:docMk/>
            <pc:sldMk cId="2183579432" sldId="329"/>
            <ac:picMk id="9" creationId="{0D1B4E78-1C5F-23D5-10BC-97510A4CCD25}"/>
          </ac:picMkLst>
        </pc:picChg>
        <pc:cxnChg chg="add mod">
          <ac:chgData name="Abels, Patrick" userId="ba666de4-0d21-43a6-8e66-51a18aae1b4a" providerId="ADAL" clId="{133AA99A-5491-4DE5-9695-40E01B78DF6F}" dt="2026-08-21T15:07:35.473" v="5968" actId="1036"/>
          <ac:cxnSpMkLst>
            <pc:docMk/>
            <pc:sldMk cId="2183579432" sldId="329"/>
            <ac:cxnSpMk id="8" creationId="{47669E0C-D9AA-A963-9528-A141EC5868DF}"/>
          </ac:cxnSpMkLst>
        </pc:cxnChg>
        <pc:cxnChg chg="add mod">
          <ac:chgData name="Abels, Patrick" userId="ba666de4-0d21-43a6-8e66-51a18aae1b4a" providerId="ADAL" clId="{133AA99A-5491-4DE5-9695-40E01B78DF6F}" dt="2026-08-21T15:08:23.519" v="5972"/>
          <ac:cxnSpMkLst>
            <pc:docMk/>
            <pc:sldMk cId="2183579432" sldId="329"/>
            <ac:cxnSpMk id="11" creationId="{542D89B2-0CC4-5468-6C8F-839083B3B21E}"/>
          </ac:cxnSpMkLst>
        </pc:cxnChg>
      </pc:sldChg>
      <pc:sldChg chg="addSp modSp new mod">
        <pc:chgData name="Abels, Patrick" userId="ba666de4-0d21-43a6-8e66-51a18aae1b4a" providerId="ADAL" clId="{133AA99A-5491-4DE5-9695-40E01B78DF6F}" dt="2026-08-21T18:40:06.862" v="6726" actId="1076"/>
        <pc:sldMkLst>
          <pc:docMk/>
          <pc:sldMk cId="1080760603" sldId="330"/>
        </pc:sldMkLst>
        <pc:spChg chg="mod">
          <ac:chgData name="Abels, Patrick" userId="ba666de4-0d21-43a6-8e66-51a18aae1b4a" providerId="ADAL" clId="{133AA99A-5491-4DE5-9695-40E01B78DF6F}" dt="2026-08-21T18:39:42.815" v="6722" actId="20577"/>
          <ac:spMkLst>
            <pc:docMk/>
            <pc:sldMk cId="1080760603" sldId="330"/>
            <ac:spMk id="3" creationId="{2C4D88D0-7DA0-B5EA-B589-B6818C64F4B4}"/>
          </ac:spMkLst>
        </pc:spChg>
        <pc:picChg chg="add mod">
          <ac:chgData name="Abels, Patrick" userId="ba666de4-0d21-43a6-8e66-51a18aae1b4a" providerId="ADAL" clId="{133AA99A-5491-4DE5-9695-40E01B78DF6F}" dt="2026-08-21T18:39:54.943" v="6724" actId="1076"/>
          <ac:picMkLst>
            <pc:docMk/>
            <pc:sldMk cId="1080760603" sldId="330"/>
            <ac:picMk id="5" creationId="{C4D3D15C-D2DD-A576-681D-E2692E99A71B}"/>
          </ac:picMkLst>
        </pc:picChg>
        <pc:picChg chg="add mod">
          <ac:chgData name="Abels, Patrick" userId="ba666de4-0d21-43a6-8e66-51a18aae1b4a" providerId="ADAL" clId="{133AA99A-5491-4DE5-9695-40E01B78DF6F}" dt="2026-08-21T18:40:06.862" v="6726" actId="1076"/>
          <ac:picMkLst>
            <pc:docMk/>
            <pc:sldMk cId="1080760603" sldId="330"/>
            <ac:picMk id="7" creationId="{20884C35-7788-FD9A-B20D-9073E4ACD8A4}"/>
          </ac:picMkLst>
        </pc:picChg>
      </pc:sldChg>
      <pc:sldChg chg="addSp modSp new mod">
        <pc:chgData name="Abels, Patrick" userId="ba666de4-0d21-43a6-8e66-51a18aae1b4a" providerId="ADAL" clId="{133AA99A-5491-4DE5-9695-40E01B78DF6F}" dt="2026-08-21T18:38:24.437" v="6697" actId="13822"/>
        <pc:sldMkLst>
          <pc:docMk/>
          <pc:sldMk cId="2458618540" sldId="331"/>
        </pc:sldMkLst>
        <pc:spChg chg="add mod">
          <ac:chgData name="Abels, Patrick" userId="ba666de4-0d21-43a6-8e66-51a18aae1b4a" providerId="ADAL" clId="{133AA99A-5491-4DE5-9695-40E01B78DF6F}" dt="2026-08-21T18:38:24.437" v="6697" actId="13822"/>
          <ac:spMkLst>
            <pc:docMk/>
            <pc:sldMk cId="2458618540" sldId="331"/>
            <ac:spMk id="5" creationId="{44B03BCE-5113-9283-6B95-23A87D3DEEB2}"/>
          </ac:spMkLst>
        </pc:spChg>
        <pc:picChg chg="add mod">
          <ac:chgData name="Abels, Patrick" userId="ba666de4-0d21-43a6-8e66-51a18aae1b4a" providerId="ADAL" clId="{133AA99A-5491-4DE5-9695-40E01B78DF6F}" dt="2026-08-21T18:38:12.365" v="6695"/>
          <ac:picMkLst>
            <pc:docMk/>
            <pc:sldMk cId="2458618540" sldId="331"/>
            <ac:picMk id="4" creationId="{B25CF7FA-C0FB-EDE4-9E4A-5B00C7804E54}"/>
          </ac:picMkLst>
        </pc:picChg>
      </pc:sldChg>
      <pc:sldChg chg="addSp modSp new mod">
        <pc:chgData name="Abels, Patrick" userId="ba666de4-0d21-43a6-8e66-51a18aae1b4a" providerId="ADAL" clId="{133AA99A-5491-4DE5-9695-40E01B78DF6F}" dt="2026-08-21T18:37:40.103" v="6693" actId="1076"/>
        <pc:sldMkLst>
          <pc:docMk/>
          <pc:sldMk cId="1044372820" sldId="332"/>
        </pc:sldMkLst>
        <pc:spChg chg="mod">
          <ac:chgData name="Abels, Patrick" userId="ba666de4-0d21-43a6-8e66-51a18aae1b4a" providerId="ADAL" clId="{133AA99A-5491-4DE5-9695-40E01B78DF6F}" dt="2026-08-21T18:20:19.008" v="6470" actId="20577"/>
          <ac:spMkLst>
            <pc:docMk/>
            <pc:sldMk cId="1044372820" sldId="332"/>
            <ac:spMk id="2" creationId="{33330E15-7AD1-191B-F029-4D1796D6F58D}"/>
          </ac:spMkLst>
        </pc:spChg>
        <pc:spChg chg="mod">
          <ac:chgData name="Abels, Patrick" userId="ba666de4-0d21-43a6-8e66-51a18aae1b4a" providerId="ADAL" clId="{133AA99A-5491-4DE5-9695-40E01B78DF6F}" dt="2026-08-21T18:18:10.877" v="6367" actId="20577"/>
          <ac:spMkLst>
            <pc:docMk/>
            <pc:sldMk cId="1044372820" sldId="332"/>
            <ac:spMk id="3" creationId="{1D4C26EB-64CE-571B-23FF-A1D85C74B079}"/>
          </ac:spMkLst>
        </pc:spChg>
        <pc:spChg chg="add mod">
          <ac:chgData name="Abels, Patrick" userId="ba666de4-0d21-43a6-8e66-51a18aae1b4a" providerId="ADAL" clId="{133AA99A-5491-4DE5-9695-40E01B78DF6F}" dt="2026-08-21T18:20:25.228" v="6484" actId="1036"/>
          <ac:spMkLst>
            <pc:docMk/>
            <pc:sldMk cId="1044372820" sldId="332"/>
            <ac:spMk id="4" creationId="{0BC0970D-20D1-8C25-FFB4-DA1EB221EE53}"/>
          </ac:spMkLst>
        </pc:spChg>
        <pc:spChg chg="add mod">
          <ac:chgData name="Abels, Patrick" userId="ba666de4-0d21-43a6-8e66-51a18aae1b4a" providerId="ADAL" clId="{133AA99A-5491-4DE5-9695-40E01B78DF6F}" dt="2026-08-21T18:20:25.228" v="6484" actId="1036"/>
          <ac:spMkLst>
            <pc:docMk/>
            <pc:sldMk cId="1044372820" sldId="332"/>
            <ac:spMk id="5" creationId="{87D5646B-22E1-CBEF-7D91-B0D5B3BB0FED}"/>
          </ac:spMkLst>
        </pc:spChg>
        <pc:spChg chg="add mod">
          <ac:chgData name="Abels, Patrick" userId="ba666de4-0d21-43a6-8e66-51a18aae1b4a" providerId="ADAL" clId="{133AA99A-5491-4DE5-9695-40E01B78DF6F}" dt="2026-08-21T18:32:15.070" v="6530" actId="1076"/>
          <ac:spMkLst>
            <pc:docMk/>
            <pc:sldMk cId="1044372820" sldId="332"/>
            <ac:spMk id="6" creationId="{31A32536-5BEA-E7EC-3D26-83C85C9293E6}"/>
          </ac:spMkLst>
        </pc:spChg>
        <pc:spChg chg="add mod">
          <ac:chgData name="Abels, Patrick" userId="ba666de4-0d21-43a6-8e66-51a18aae1b4a" providerId="ADAL" clId="{133AA99A-5491-4DE5-9695-40E01B78DF6F}" dt="2026-08-21T18:20:56.783" v="6499" actId="6549"/>
          <ac:spMkLst>
            <pc:docMk/>
            <pc:sldMk cId="1044372820" sldId="332"/>
            <ac:spMk id="7" creationId="{EA3C6E9D-CC62-E31B-1021-30F87D78850A}"/>
          </ac:spMkLst>
        </pc:spChg>
        <pc:spChg chg="add mod">
          <ac:chgData name="Abels, Patrick" userId="ba666de4-0d21-43a6-8e66-51a18aae1b4a" providerId="ADAL" clId="{133AA99A-5491-4DE5-9695-40E01B78DF6F}" dt="2026-08-21T18:21:12.022" v="6507" actId="6549"/>
          <ac:spMkLst>
            <pc:docMk/>
            <pc:sldMk cId="1044372820" sldId="332"/>
            <ac:spMk id="8" creationId="{EEDD313C-C49C-EB38-E2B8-4F427650A790}"/>
          </ac:spMkLst>
        </pc:spChg>
        <pc:spChg chg="add mod">
          <ac:chgData name="Abels, Patrick" userId="ba666de4-0d21-43a6-8e66-51a18aae1b4a" providerId="ADAL" clId="{133AA99A-5491-4DE5-9695-40E01B78DF6F}" dt="2026-08-21T18:32:55.070" v="6549" actId="20577"/>
          <ac:spMkLst>
            <pc:docMk/>
            <pc:sldMk cId="1044372820" sldId="332"/>
            <ac:spMk id="9" creationId="{F19D5C7D-ACA2-04B8-1693-8703CAC5B670}"/>
          </ac:spMkLst>
        </pc:spChg>
        <pc:spChg chg="add mod">
          <ac:chgData name="Abels, Patrick" userId="ba666de4-0d21-43a6-8e66-51a18aae1b4a" providerId="ADAL" clId="{133AA99A-5491-4DE5-9695-40E01B78DF6F}" dt="2026-08-21T18:32:40.213" v="6543" actId="1076"/>
          <ac:spMkLst>
            <pc:docMk/>
            <pc:sldMk cId="1044372820" sldId="332"/>
            <ac:spMk id="10" creationId="{DED716FA-D491-C860-4F1B-1DEB9D66607D}"/>
          </ac:spMkLst>
        </pc:spChg>
        <pc:spChg chg="add mod">
          <ac:chgData name="Abels, Patrick" userId="ba666de4-0d21-43a6-8e66-51a18aae1b4a" providerId="ADAL" clId="{133AA99A-5491-4DE5-9695-40E01B78DF6F}" dt="2026-08-21T18:33:02.671" v="6554" actId="20577"/>
          <ac:spMkLst>
            <pc:docMk/>
            <pc:sldMk cId="1044372820" sldId="332"/>
            <ac:spMk id="11" creationId="{F5E15A9F-1E19-FBDF-B4D6-A5ED8416402D}"/>
          </ac:spMkLst>
        </pc:spChg>
        <pc:spChg chg="add mod">
          <ac:chgData name="Abels, Patrick" userId="ba666de4-0d21-43a6-8e66-51a18aae1b4a" providerId="ADAL" clId="{133AA99A-5491-4DE5-9695-40E01B78DF6F}" dt="2026-08-21T18:36:51.960" v="6659" actId="1037"/>
          <ac:spMkLst>
            <pc:docMk/>
            <pc:sldMk cId="1044372820" sldId="332"/>
            <ac:spMk id="12" creationId="{9EFF030D-1F8E-C79E-4271-0D54FCE2BCAD}"/>
          </ac:spMkLst>
        </pc:spChg>
        <pc:spChg chg="add mod">
          <ac:chgData name="Abels, Patrick" userId="ba666de4-0d21-43a6-8e66-51a18aae1b4a" providerId="ADAL" clId="{133AA99A-5491-4DE5-9695-40E01B78DF6F}" dt="2026-08-21T18:36:51.960" v="6659" actId="1037"/>
          <ac:spMkLst>
            <pc:docMk/>
            <pc:sldMk cId="1044372820" sldId="332"/>
            <ac:spMk id="13" creationId="{7C1EC94C-351B-5039-162C-C305468A4387}"/>
          </ac:spMkLst>
        </pc:spChg>
        <pc:spChg chg="add mod">
          <ac:chgData name="Abels, Patrick" userId="ba666de4-0d21-43a6-8e66-51a18aae1b4a" providerId="ADAL" clId="{133AA99A-5491-4DE5-9695-40E01B78DF6F}" dt="2026-08-21T18:36:34.843" v="6640" actId="207"/>
          <ac:spMkLst>
            <pc:docMk/>
            <pc:sldMk cId="1044372820" sldId="332"/>
            <ac:spMk id="16" creationId="{6BA90BCC-603C-F3E3-CDE6-727B554DB1C7}"/>
          </ac:spMkLst>
        </pc:spChg>
        <pc:spChg chg="add mod">
          <ac:chgData name="Abels, Patrick" userId="ba666de4-0d21-43a6-8e66-51a18aae1b4a" providerId="ADAL" clId="{133AA99A-5491-4DE5-9695-40E01B78DF6F}" dt="2026-08-21T18:36:34.843" v="6640" actId="207"/>
          <ac:spMkLst>
            <pc:docMk/>
            <pc:sldMk cId="1044372820" sldId="332"/>
            <ac:spMk id="18" creationId="{634F670B-5D15-D23D-3648-4562FBC8A35A}"/>
          </ac:spMkLst>
        </pc:spChg>
        <pc:spChg chg="add mod ord">
          <ac:chgData name="Abels, Patrick" userId="ba666de4-0d21-43a6-8e66-51a18aae1b4a" providerId="ADAL" clId="{133AA99A-5491-4DE5-9695-40E01B78DF6F}" dt="2026-08-21T18:37:40.103" v="6693" actId="1076"/>
          <ac:spMkLst>
            <pc:docMk/>
            <pc:sldMk cId="1044372820" sldId="332"/>
            <ac:spMk id="28" creationId="{BDFCD799-96EC-BE6C-46D0-9A50229A10F2}"/>
          </ac:spMkLst>
        </pc:spChg>
        <pc:spChg chg="add mod ord">
          <ac:chgData name="Abels, Patrick" userId="ba666de4-0d21-43a6-8e66-51a18aae1b4a" providerId="ADAL" clId="{133AA99A-5491-4DE5-9695-40E01B78DF6F}" dt="2026-08-21T18:37:35.646" v="6692" actId="1076"/>
          <ac:spMkLst>
            <pc:docMk/>
            <pc:sldMk cId="1044372820" sldId="332"/>
            <ac:spMk id="29" creationId="{6626A2DB-7B2C-A214-DCA3-3C3D10BA801C}"/>
          </ac:spMkLst>
        </pc:spChg>
        <pc:spChg chg="add mod ord">
          <ac:chgData name="Abels, Patrick" userId="ba666de4-0d21-43a6-8e66-51a18aae1b4a" providerId="ADAL" clId="{133AA99A-5491-4DE5-9695-40E01B78DF6F}" dt="2026-08-21T18:37:30.935" v="6691" actId="1076"/>
          <ac:spMkLst>
            <pc:docMk/>
            <pc:sldMk cId="1044372820" sldId="332"/>
            <ac:spMk id="30" creationId="{25B4EB56-E8BA-00DB-305D-9B0C01C725D5}"/>
          </ac:spMkLst>
        </pc:spChg>
        <pc:cxnChg chg="add mod">
          <ac:chgData name="Abels, Patrick" userId="ba666de4-0d21-43a6-8e66-51a18aae1b4a" providerId="ADAL" clId="{133AA99A-5491-4DE5-9695-40E01B78DF6F}" dt="2026-08-21T18:35:02.853" v="6606" actId="208"/>
          <ac:cxnSpMkLst>
            <pc:docMk/>
            <pc:sldMk cId="1044372820" sldId="332"/>
            <ac:cxnSpMk id="15" creationId="{828C270F-86B5-F531-1E10-F8FA29BBEF82}"/>
          </ac:cxnSpMkLst>
        </pc:cxnChg>
        <pc:cxnChg chg="add mod">
          <ac:chgData name="Abels, Patrick" userId="ba666de4-0d21-43a6-8e66-51a18aae1b4a" providerId="ADAL" clId="{133AA99A-5491-4DE5-9695-40E01B78DF6F}" dt="2026-08-21T18:35:24.670" v="6616" actId="1076"/>
          <ac:cxnSpMkLst>
            <pc:docMk/>
            <pc:sldMk cId="1044372820" sldId="332"/>
            <ac:cxnSpMk id="17" creationId="{9B7F4B43-DA72-EA31-5E07-F44A41D4B6A1}"/>
          </ac:cxnSpMkLst>
        </pc:cxnChg>
        <pc:cxnChg chg="add mod">
          <ac:chgData name="Abels, Patrick" userId="ba666de4-0d21-43a6-8e66-51a18aae1b4a" providerId="ADAL" clId="{133AA99A-5491-4DE5-9695-40E01B78DF6F}" dt="2026-08-21T18:36:02.993" v="6626" actId="1582"/>
          <ac:cxnSpMkLst>
            <pc:docMk/>
            <pc:sldMk cId="1044372820" sldId="332"/>
            <ac:cxnSpMk id="20" creationId="{A31EE727-A176-3521-FB6C-9B1774D7A171}"/>
          </ac:cxnSpMkLst>
        </pc:cxnChg>
        <pc:cxnChg chg="add mod">
          <ac:chgData name="Abels, Patrick" userId="ba666de4-0d21-43a6-8e66-51a18aae1b4a" providerId="ADAL" clId="{133AA99A-5491-4DE5-9695-40E01B78DF6F}" dt="2026-08-21T18:36:06.159" v="6632" actId="1038"/>
          <ac:cxnSpMkLst>
            <pc:docMk/>
            <pc:sldMk cId="1044372820" sldId="332"/>
            <ac:cxnSpMk id="21" creationId="{4778B618-A3BB-3746-DC57-5725A9CFABC6}"/>
          </ac:cxnSpMkLst>
        </pc:cxnChg>
        <pc:cxnChg chg="add mod">
          <ac:chgData name="Abels, Patrick" userId="ba666de4-0d21-43a6-8e66-51a18aae1b4a" providerId="ADAL" clId="{133AA99A-5491-4DE5-9695-40E01B78DF6F}" dt="2026-08-21T18:36:27.541" v="6639" actId="208"/>
          <ac:cxnSpMkLst>
            <pc:docMk/>
            <pc:sldMk cId="1044372820" sldId="332"/>
            <ac:cxnSpMk id="25" creationId="{791EDF0E-D7D9-A34B-22E6-9D8D54050F12}"/>
          </ac:cxnSpMkLst>
        </pc:cxnChg>
        <pc:cxnChg chg="add mod">
          <ac:chgData name="Abels, Patrick" userId="ba666de4-0d21-43a6-8e66-51a18aae1b4a" providerId="ADAL" clId="{133AA99A-5491-4DE5-9695-40E01B78DF6F}" dt="2026-08-21T18:36:27.541" v="6639" actId="208"/>
          <ac:cxnSpMkLst>
            <pc:docMk/>
            <pc:sldMk cId="1044372820" sldId="332"/>
            <ac:cxnSpMk id="26" creationId="{E5470130-10B5-D453-4A43-74E60A5F943B}"/>
          </ac:cxnSpMkLst>
        </pc:cxnChg>
      </pc:sldChg>
      <pc:sldChg chg="addSp modSp new mod">
        <pc:chgData name="Abels, Patrick" userId="ba666de4-0d21-43a6-8e66-51a18aae1b4a" providerId="ADAL" clId="{133AA99A-5491-4DE5-9695-40E01B78DF6F}" dt="2026-08-21T18:40:57.010" v="6739" actId="208"/>
        <pc:sldMkLst>
          <pc:docMk/>
          <pc:sldMk cId="4280840588" sldId="333"/>
        </pc:sldMkLst>
        <pc:spChg chg="mod">
          <ac:chgData name="Abels, Patrick" userId="ba666de4-0d21-43a6-8e66-51a18aae1b4a" providerId="ADAL" clId="{133AA99A-5491-4DE5-9695-40E01B78DF6F}" dt="2026-08-21T18:39:31.686" v="6707" actId="20577"/>
          <ac:spMkLst>
            <pc:docMk/>
            <pc:sldMk cId="4280840588" sldId="333"/>
            <ac:spMk id="3" creationId="{31A07D59-1DB9-B258-83B4-9FB3BD90706B}"/>
          </ac:spMkLst>
        </pc:spChg>
        <pc:spChg chg="add mod">
          <ac:chgData name="Abels, Patrick" userId="ba666de4-0d21-43a6-8e66-51a18aae1b4a" providerId="ADAL" clId="{133AA99A-5491-4DE5-9695-40E01B78DF6F}" dt="2026-08-21T18:40:35.791" v="6733" actId="1076"/>
          <ac:spMkLst>
            <pc:docMk/>
            <pc:sldMk cId="4280840588" sldId="333"/>
            <ac:spMk id="7" creationId="{87E5736D-3E20-3303-B58B-510A77B30457}"/>
          </ac:spMkLst>
        </pc:spChg>
        <pc:spChg chg="add mod">
          <ac:chgData name="Abels, Patrick" userId="ba666de4-0d21-43a6-8e66-51a18aae1b4a" providerId="ADAL" clId="{133AA99A-5491-4DE5-9695-40E01B78DF6F}" dt="2026-08-21T18:40:44.029" v="6734" actId="1076"/>
          <ac:spMkLst>
            <pc:docMk/>
            <pc:sldMk cId="4280840588" sldId="333"/>
            <ac:spMk id="9" creationId="{7F3ED1C3-2937-FE76-D666-543A9319E746}"/>
          </ac:spMkLst>
        </pc:spChg>
        <pc:spChg chg="add mod">
          <ac:chgData name="Abels, Patrick" userId="ba666de4-0d21-43a6-8e66-51a18aae1b4a" providerId="ADAL" clId="{133AA99A-5491-4DE5-9695-40E01B78DF6F}" dt="2026-08-21T18:40:57.010" v="6739" actId="208"/>
          <ac:spMkLst>
            <pc:docMk/>
            <pc:sldMk cId="4280840588" sldId="333"/>
            <ac:spMk id="10" creationId="{547FD3B3-680E-7023-6E32-E9BB35FD852E}"/>
          </ac:spMkLst>
        </pc:spChg>
        <pc:picChg chg="add mod">
          <ac:chgData name="Abels, Patrick" userId="ba666de4-0d21-43a6-8e66-51a18aae1b4a" providerId="ADAL" clId="{133AA99A-5491-4DE5-9695-40E01B78DF6F}" dt="2026-08-21T18:39:28.032" v="6701" actId="1076"/>
          <ac:picMkLst>
            <pc:docMk/>
            <pc:sldMk cId="4280840588" sldId="333"/>
            <ac:picMk id="5" creationId="{CED448AF-6BAA-F7C4-8EB8-1AB9D75D0F2E}"/>
          </ac:picMkLst>
        </pc:picChg>
      </pc:sldChg>
      <pc:sldChg chg="addSp modSp new mod">
        <pc:chgData name="Abels, Patrick" userId="ba666de4-0d21-43a6-8e66-51a18aae1b4a" providerId="ADAL" clId="{133AA99A-5491-4DE5-9695-40E01B78DF6F}" dt="2026-08-21T18:41:18.478" v="6743" actId="1076"/>
        <pc:sldMkLst>
          <pc:docMk/>
          <pc:sldMk cId="1476919588" sldId="334"/>
        </pc:sldMkLst>
        <pc:spChg chg="mod">
          <ac:chgData name="Abels, Patrick" userId="ba666de4-0d21-43a6-8e66-51a18aae1b4a" providerId="ADAL" clId="{133AA99A-5491-4DE5-9695-40E01B78DF6F}" dt="2026-08-21T18:39:35.846" v="6713" actId="20577"/>
          <ac:spMkLst>
            <pc:docMk/>
            <pc:sldMk cId="1476919588" sldId="334"/>
            <ac:spMk id="3" creationId="{6C117794-C412-FC4E-D9F8-13B82D2131A0}"/>
          </ac:spMkLst>
        </pc:spChg>
        <pc:picChg chg="add mod">
          <ac:chgData name="Abels, Patrick" userId="ba666de4-0d21-43a6-8e66-51a18aae1b4a" providerId="ADAL" clId="{133AA99A-5491-4DE5-9695-40E01B78DF6F}" dt="2026-08-21T18:41:18.478" v="6743" actId="1076"/>
          <ac:picMkLst>
            <pc:docMk/>
            <pc:sldMk cId="1476919588" sldId="334"/>
            <ac:picMk id="5" creationId="{6499398F-D8A2-83DF-D3C1-35B4ED89698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F4EE05-4AC6-FC15-666E-6E2A4186A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07D59-1DB9-B258-83B4-9FB3BD9070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Fun154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D448AF-6BAA-F7C4-8EB8-1AB9D75D0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773" y="1809042"/>
            <a:ext cx="10144664" cy="467119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7E5736D-3E20-3303-B58B-510A77B30457}"/>
              </a:ext>
            </a:extLst>
          </p:cNvPr>
          <p:cNvSpPr/>
          <p:nvPr/>
        </p:nvSpPr>
        <p:spPr>
          <a:xfrm>
            <a:off x="925563" y="1809042"/>
            <a:ext cx="432000" cy="432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F3ED1C3-2937-FE76-D666-543A9319E746}"/>
              </a:ext>
            </a:extLst>
          </p:cNvPr>
          <p:cNvSpPr/>
          <p:nvPr/>
        </p:nvSpPr>
        <p:spPr>
          <a:xfrm>
            <a:off x="925563" y="3429000"/>
            <a:ext cx="432000" cy="432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47FD3B3-680E-7023-6E32-E9BB35FD852E}"/>
              </a:ext>
            </a:extLst>
          </p:cNvPr>
          <p:cNvSpPr/>
          <p:nvPr/>
        </p:nvSpPr>
        <p:spPr>
          <a:xfrm>
            <a:off x="925563" y="5323936"/>
            <a:ext cx="432000" cy="43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084058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362957-6640-8E6B-20A6-6D42CCE480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17794-C412-FC4E-D9F8-13B82D2131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Fun154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99398F-D8A2-83DF-D3C1-35B4ED896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268" y="2219838"/>
            <a:ext cx="11125002" cy="368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19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602D81-C2C6-BB06-FB03-04DBEBBA7E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D88D0-7DA0-B5EA-B589-B6818C64F4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Fun154,155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D3D15C-D2DD-A576-681D-E2692E99A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104" y="2993296"/>
            <a:ext cx="9878804" cy="35628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884C35-7788-FD9A-B20D-9073E4ACD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104" y="1588555"/>
            <a:ext cx="9392961" cy="129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6060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 </a:t>
            </a:r>
          </a:p>
          <a:p>
            <a:endParaRPr lang="de-DE" dirty="0"/>
          </a:p>
          <a:p>
            <a:r>
              <a:rPr lang="de-DE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A95AA4-BD49-53DC-161C-A048B0E04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790" y="2809825"/>
            <a:ext cx="6615758" cy="26912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BC8DE7-3193-AF4A-5CD2-8197DF44B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743" y="1356904"/>
            <a:ext cx="3788467" cy="414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Proportionale </a:t>
            </a:r>
            <a:r>
              <a:rPr lang="de-DE" dirty="0"/>
              <a:t>Funktionen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66B43E-E860-CC56-7AA3-85280A6246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B9EAB3-71B2-F4A5-B752-E6C5E6B5F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4" y="1023937"/>
            <a:ext cx="11460490" cy="15389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A609B7-EE25-1187-799E-581B2F452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6535" y="3429000"/>
            <a:ext cx="3651405" cy="29923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149718-9C80-572B-0344-9B9A8E0FBF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093" y="3099451"/>
            <a:ext cx="3717315" cy="332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1022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793C4-81D5-FDF3-B114-34775C3367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Proportionale Funktion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8ABE515-0D57-C1EA-17A3-ECF258780EFD}"/>
                  </a:ext>
                </a:extLst>
              </p:cNvPr>
              <p:cNvSpPr txBox="1"/>
              <p:nvPr/>
            </p:nvSpPr>
            <p:spPr>
              <a:xfrm>
                <a:off x="828135" y="2625790"/>
                <a:ext cx="130542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8ABE515-0D57-C1EA-17A3-ECF258780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135" y="2625790"/>
                <a:ext cx="1305422" cy="369332"/>
              </a:xfrm>
              <a:prstGeom prst="rect">
                <a:avLst/>
              </a:prstGeom>
              <a:blipFill>
                <a:blip r:embed="rId2"/>
                <a:stretch>
                  <a:fillRect l="-5140" r="-1869" b="-26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1B3B430-6A8D-F7B1-9C8A-D67D11748D76}"/>
              </a:ext>
            </a:extLst>
          </p:cNvPr>
          <p:cNvSpPr txBox="1"/>
          <p:nvPr/>
        </p:nvSpPr>
        <p:spPr>
          <a:xfrm>
            <a:off x="619124" y="3429000"/>
            <a:ext cx="2220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FF0000"/>
                </a:solidFill>
                <a:latin typeface="Montserrat" pitchFamily="2" charset="0"/>
              </a:rPr>
              <a:t>Proportionalitätsfaktor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7669E0C-D9AA-A963-9528-A141EC5868DF}"/>
              </a:ext>
            </a:extLst>
          </p:cNvPr>
          <p:cNvCxnSpPr/>
          <p:nvPr/>
        </p:nvCxnSpPr>
        <p:spPr>
          <a:xfrm flipH="1" flipV="1">
            <a:off x="1604513" y="3021000"/>
            <a:ext cx="94891" cy="4338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D1B4E78-1C5F-23D5-10BC-97510A4CC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676" y="1721930"/>
            <a:ext cx="2718440" cy="4934312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4912A76-F861-6F04-3B27-303D379D9A14}"/>
              </a:ext>
            </a:extLst>
          </p:cNvPr>
          <p:cNvCxnSpPr/>
          <p:nvPr/>
        </p:nvCxnSpPr>
        <p:spPr>
          <a:xfrm>
            <a:off x="11891972" y="4186232"/>
            <a:ext cx="85725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42D89B2-0CC4-5468-6C8F-839083B3B21E}"/>
              </a:ext>
            </a:extLst>
          </p:cNvPr>
          <p:cNvCxnSpPr>
            <a:cxnSpLocks/>
          </p:cNvCxnSpPr>
          <p:nvPr/>
        </p:nvCxnSpPr>
        <p:spPr>
          <a:xfrm flipV="1">
            <a:off x="10552122" y="1714500"/>
            <a:ext cx="0" cy="5873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E3DD42D-6D73-2C84-C98A-45E1311C3F3A}"/>
                  </a:ext>
                </a:extLst>
              </p:cNvPr>
              <p:cNvSpPr txBox="1"/>
              <p:nvPr/>
            </p:nvSpPr>
            <p:spPr>
              <a:xfrm>
                <a:off x="10447042" y="1266450"/>
                <a:ext cx="24570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de-DE" sz="24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E3DD42D-6D73-2C84-C98A-45E1311C3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7042" y="1266450"/>
                <a:ext cx="245708" cy="369332"/>
              </a:xfrm>
              <a:prstGeom prst="rect">
                <a:avLst/>
              </a:prstGeom>
              <a:blipFill>
                <a:blip r:embed="rId4"/>
                <a:stretch>
                  <a:fillRect l="-30000" r="-30000" b="-26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D397D47-AC47-77A8-206A-FAA1E44A9CC7}"/>
              </a:ext>
            </a:extLst>
          </p:cNvPr>
          <p:cNvCxnSpPr>
            <a:cxnSpLocks/>
          </p:cNvCxnSpPr>
          <p:nvPr/>
        </p:nvCxnSpPr>
        <p:spPr>
          <a:xfrm flipH="1">
            <a:off x="9281160" y="1635782"/>
            <a:ext cx="2548241" cy="509267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369801-E03D-C673-BDF5-69007CF6FBF6}"/>
                  </a:ext>
                </a:extLst>
              </p:cNvPr>
              <p:cNvSpPr txBox="1"/>
              <p:nvPr/>
            </p:nvSpPr>
            <p:spPr>
              <a:xfrm>
                <a:off x="11829401" y="4195077"/>
                <a:ext cx="24173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2400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369801-E03D-C673-BDF5-69007CF6F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9401" y="4195077"/>
                <a:ext cx="241733" cy="369332"/>
              </a:xfrm>
              <a:prstGeom prst="rect">
                <a:avLst/>
              </a:prstGeom>
              <a:blipFill>
                <a:blip r:embed="rId5"/>
                <a:stretch>
                  <a:fillRect l="-17949" r="-1538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CABA0BD8-298E-8AA8-856F-EBD52BE2D125}"/>
              </a:ext>
            </a:extLst>
          </p:cNvPr>
          <p:cNvSpPr/>
          <p:nvPr/>
        </p:nvSpPr>
        <p:spPr>
          <a:xfrm>
            <a:off x="11043809" y="2964180"/>
            <a:ext cx="182880" cy="20574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DEEFCC35-97C1-6EBE-4E97-331D3205E269}"/>
              </a:ext>
            </a:extLst>
          </p:cNvPr>
          <p:cNvSpPr/>
          <p:nvPr/>
        </p:nvSpPr>
        <p:spPr>
          <a:xfrm>
            <a:off x="11572876" y="1844952"/>
            <a:ext cx="182880" cy="20574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Multiplication Sign 16">
            <a:extLst>
              <a:ext uri="{FF2B5EF4-FFF2-40B4-BE49-F238E27FC236}">
                <a16:creationId xmlns:a16="http://schemas.microsoft.com/office/drawing/2014/main" id="{F595E0D4-F889-A619-D231-93B7BBCC462B}"/>
              </a:ext>
            </a:extLst>
          </p:cNvPr>
          <p:cNvSpPr/>
          <p:nvPr/>
        </p:nvSpPr>
        <p:spPr>
          <a:xfrm>
            <a:off x="10454662" y="4083936"/>
            <a:ext cx="182880" cy="20574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Multiplication Sign 17">
            <a:extLst>
              <a:ext uri="{FF2B5EF4-FFF2-40B4-BE49-F238E27FC236}">
                <a16:creationId xmlns:a16="http://schemas.microsoft.com/office/drawing/2014/main" id="{499DD63F-1D3C-00E7-4A1B-BB44C2615E60}"/>
              </a:ext>
            </a:extLst>
          </p:cNvPr>
          <p:cNvSpPr/>
          <p:nvPr/>
        </p:nvSpPr>
        <p:spPr>
          <a:xfrm>
            <a:off x="9336448" y="6322920"/>
            <a:ext cx="182880" cy="20574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Multiplication Sign 18">
            <a:extLst>
              <a:ext uri="{FF2B5EF4-FFF2-40B4-BE49-F238E27FC236}">
                <a16:creationId xmlns:a16="http://schemas.microsoft.com/office/drawing/2014/main" id="{AFDDBCCE-781E-B720-C766-45A517DF6DF1}"/>
              </a:ext>
            </a:extLst>
          </p:cNvPr>
          <p:cNvSpPr/>
          <p:nvPr/>
        </p:nvSpPr>
        <p:spPr>
          <a:xfrm>
            <a:off x="9907948" y="5210400"/>
            <a:ext cx="182880" cy="20574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2BD42CE-B472-B3BD-1DAF-EB8EA80B84AC}"/>
                  </a:ext>
                </a:extLst>
              </p:cNvPr>
              <p:cNvSpPr txBox="1"/>
              <p:nvPr/>
            </p:nvSpPr>
            <p:spPr>
              <a:xfrm>
                <a:off x="9111712" y="5834550"/>
                <a:ext cx="24788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de-DE" sz="2400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2BD42CE-B472-B3BD-1DAF-EB8EA80B8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1712" y="5834550"/>
                <a:ext cx="247888" cy="369332"/>
              </a:xfrm>
              <a:prstGeom prst="rect">
                <a:avLst/>
              </a:prstGeom>
              <a:blipFill>
                <a:blip r:embed="rId6"/>
                <a:stretch>
                  <a:fillRect l="-45000" r="-40000" b="-344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E51B5E-EA08-77BF-E462-2638121141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Funktionsgleichung				Graph</a:t>
            </a:r>
          </a:p>
          <a:p>
            <a:r>
              <a:rPr lang="de-DE" b="1" dirty="0"/>
              <a:t>							</a:t>
            </a:r>
            <a:r>
              <a:rPr lang="de-DE" dirty="0"/>
              <a:t>Eine Gerade durch								den Ursprung</a:t>
            </a:r>
          </a:p>
          <a:p>
            <a:endParaRPr lang="de-DE" dirty="0"/>
          </a:p>
          <a:p>
            <a:endParaRPr lang="de-DE" dirty="0"/>
          </a:p>
          <a:p>
            <a:r>
              <a:rPr lang="de-DE" b="1" dirty="0"/>
              <a:t>Probe</a:t>
            </a:r>
          </a:p>
          <a:p>
            <a:endParaRPr lang="de-DE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2" name="Table 21">
                <a:extLst>
                  <a:ext uri="{FF2B5EF4-FFF2-40B4-BE49-F238E27FC236}">
                    <a16:creationId xmlns:a16="http://schemas.microsoft.com/office/drawing/2014/main" id="{D04AE293-DAC0-4ACE-C9FA-18C1449AE55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6026992"/>
                  </p:ext>
                </p:extLst>
              </p:nvPr>
            </p:nvGraphicFramePr>
            <p:xfrm>
              <a:off x="694006" y="4856070"/>
              <a:ext cx="5749926" cy="163214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08915">
                      <a:extLst>
                        <a:ext uri="{9D8B030D-6E8A-4147-A177-3AD203B41FA5}">
                          <a16:colId xmlns:a16="http://schemas.microsoft.com/office/drawing/2014/main" val="715537567"/>
                        </a:ext>
                      </a:extLst>
                    </a:gridCol>
                    <a:gridCol w="807727">
                      <a:extLst>
                        <a:ext uri="{9D8B030D-6E8A-4147-A177-3AD203B41FA5}">
                          <a16:colId xmlns:a16="http://schemas.microsoft.com/office/drawing/2014/main" val="127081083"/>
                        </a:ext>
                      </a:extLst>
                    </a:gridCol>
                    <a:gridCol w="958321">
                      <a:extLst>
                        <a:ext uri="{9D8B030D-6E8A-4147-A177-3AD203B41FA5}">
                          <a16:colId xmlns:a16="http://schemas.microsoft.com/office/drawing/2014/main" val="3640318545"/>
                        </a:ext>
                      </a:extLst>
                    </a:gridCol>
                    <a:gridCol w="958321">
                      <a:extLst>
                        <a:ext uri="{9D8B030D-6E8A-4147-A177-3AD203B41FA5}">
                          <a16:colId xmlns:a16="http://schemas.microsoft.com/office/drawing/2014/main" val="3910973344"/>
                        </a:ext>
                      </a:extLst>
                    </a:gridCol>
                    <a:gridCol w="958321">
                      <a:extLst>
                        <a:ext uri="{9D8B030D-6E8A-4147-A177-3AD203B41FA5}">
                          <a16:colId xmlns:a16="http://schemas.microsoft.com/office/drawing/2014/main" val="1117122807"/>
                        </a:ext>
                      </a:extLst>
                    </a:gridCol>
                    <a:gridCol w="958321">
                      <a:extLst>
                        <a:ext uri="{9D8B030D-6E8A-4147-A177-3AD203B41FA5}">
                          <a16:colId xmlns:a16="http://schemas.microsoft.com/office/drawing/2014/main" val="364861195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FFC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854586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3582707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de-DE" sz="2400" b="0" i="1" smtClean="0">
                                        <a:solidFill>
                                          <a:srgbClr val="FFC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6211511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2" name="Table 21">
                <a:extLst>
                  <a:ext uri="{FF2B5EF4-FFF2-40B4-BE49-F238E27FC236}">
                    <a16:creationId xmlns:a16="http://schemas.microsoft.com/office/drawing/2014/main" id="{D04AE293-DAC0-4ACE-C9FA-18C1449AE55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6026992"/>
                  </p:ext>
                </p:extLst>
              </p:nvPr>
            </p:nvGraphicFramePr>
            <p:xfrm>
              <a:off x="694006" y="4856070"/>
              <a:ext cx="5749926" cy="163214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08915">
                      <a:extLst>
                        <a:ext uri="{9D8B030D-6E8A-4147-A177-3AD203B41FA5}">
                          <a16:colId xmlns:a16="http://schemas.microsoft.com/office/drawing/2014/main" val="715537567"/>
                        </a:ext>
                      </a:extLst>
                    </a:gridCol>
                    <a:gridCol w="807727">
                      <a:extLst>
                        <a:ext uri="{9D8B030D-6E8A-4147-A177-3AD203B41FA5}">
                          <a16:colId xmlns:a16="http://schemas.microsoft.com/office/drawing/2014/main" val="127081083"/>
                        </a:ext>
                      </a:extLst>
                    </a:gridCol>
                    <a:gridCol w="958321">
                      <a:extLst>
                        <a:ext uri="{9D8B030D-6E8A-4147-A177-3AD203B41FA5}">
                          <a16:colId xmlns:a16="http://schemas.microsoft.com/office/drawing/2014/main" val="3640318545"/>
                        </a:ext>
                      </a:extLst>
                    </a:gridCol>
                    <a:gridCol w="958321">
                      <a:extLst>
                        <a:ext uri="{9D8B030D-6E8A-4147-A177-3AD203B41FA5}">
                          <a16:colId xmlns:a16="http://schemas.microsoft.com/office/drawing/2014/main" val="3910973344"/>
                        </a:ext>
                      </a:extLst>
                    </a:gridCol>
                    <a:gridCol w="958321">
                      <a:extLst>
                        <a:ext uri="{9D8B030D-6E8A-4147-A177-3AD203B41FA5}">
                          <a16:colId xmlns:a16="http://schemas.microsoft.com/office/drawing/2014/main" val="1117122807"/>
                        </a:ext>
                      </a:extLst>
                    </a:gridCol>
                    <a:gridCol w="958321">
                      <a:extLst>
                        <a:ext uri="{9D8B030D-6E8A-4147-A177-3AD203B41FA5}">
                          <a16:colId xmlns:a16="http://schemas.microsoft.com/office/drawing/2014/main" val="3648611951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r="-419780" b="-26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36842" r="-474436" b="-26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99367" r="-299367" b="-26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301274" r="-201274" b="-26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398734" r="-100000" b="-26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501911" r="-637" b="-262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85458616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t="-98684" r="-419780" b="-15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36842" t="-98684" r="-474436" b="-15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99367" t="-98684" r="-299367" b="-15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301274" t="-98684" r="-201274" b="-15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398734" t="-98684" r="-100000" b="-15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501911" t="-98684" r="-637" b="-1592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35827079"/>
                      </a:ext>
                    </a:extLst>
                  </a:tr>
                  <a:tr h="717741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t="-127966" r="-419780" b="-25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36842" t="-127966" r="-474436" b="-25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99367" t="-127966" r="-299367" b="-25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301274" t="-127966" r="-201274" b="-25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398734" t="-127966" r="-100000" b="-25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501911" t="-127966" r="-637" b="-254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6211511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A406390-BA5C-7706-AE73-E42E23E42D06}"/>
                  </a:ext>
                </a:extLst>
              </p:cNvPr>
              <p:cNvSpPr txBox="1"/>
              <p:nvPr/>
            </p:nvSpPr>
            <p:spPr>
              <a:xfrm>
                <a:off x="2517085" y="6485554"/>
                <a:ext cx="315503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400" dirty="0">
                    <a:solidFill>
                      <a:srgbClr val="FF0000"/>
                    </a:solidFill>
                    <a:latin typeface="Montserrat" pitchFamily="2" charset="0"/>
                  </a:rPr>
                  <a:t>quotientengleich </a:t>
                </a:r>
                <a14:m>
                  <m:oMath xmlns:m="http://schemas.openxmlformats.org/officeDocument/2006/math">
                    <m:r>
                      <a:rPr lang="de-DE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de-DE" sz="1400" dirty="0">
                    <a:solidFill>
                      <a:srgbClr val="FF0000"/>
                    </a:solidFill>
                    <a:latin typeface="Montserrat" pitchFamily="2" charset="0"/>
                  </a:rPr>
                  <a:t> proportional </a:t>
                </a: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A406390-BA5C-7706-AE73-E42E23E42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085" y="6485554"/>
                <a:ext cx="3155031" cy="307777"/>
              </a:xfrm>
              <a:prstGeom prst="rect">
                <a:avLst/>
              </a:prstGeom>
              <a:blipFill>
                <a:blip r:embed="rId8"/>
                <a:stretch>
                  <a:fillRect l="-580" t="-4000" r="-1161" b="-2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357943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23FD53-3DDA-0987-2C44-5FE9FCD187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22ADA-C518-06FF-11F3-324567B427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Fun151,153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5E8EBA-152E-DBE2-6965-C35DAB008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54" y="1505283"/>
            <a:ext cx="6537492" cy="30549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051D4F-9379-7229-BD0D-035CD6EEA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" y="4560234"/>
            <a:ext cx="6339085" cy="22659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E0464D-FD56-633D-E319-26E699F38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4045" y="1509596"/>
            <a:ext cx="5309389" cy="13249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6DAEBB-464A-DD23-A45F-CF7EA7CB5B7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2995"/>
          <a:stretch>
            <a:fillRect/>
          </a:stretch>
        </p:blipFill>
        <p:spPr>
          <a:xfrm>
            <a:off x="8415272" y="4053459"/>
            <a:ext cx="2208041" cy="1795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FF02CC3-F4EA-B35F-A7AC-642D6E1C3CB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6781" b="47725"/>
          <a:stretch>
            <a:fillRect/>
          </a:stretch>
        </p:blipFill>
        <p:spPr>
          <a:xfrm>
            <a:off x="6589632" y="3118078"/>
            <a:ext cx="5169100" cy="9384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A8F4212-D253-B205-A6EE-134033FB549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" r="1121"/>
          <a:stretch>
            <a:fillRect/>
          </a:stretch>
        </p:blipFill>
        <p:spPr>
          <a:xfrm>
            <a:off x="6352288" y="5848659"/>
            <a:ext cx="5436487" cy="5816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D0CC0DE-84CC-F3D1-00AF-3ACEF3F7A3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278" y="4845553"/>
            <a:ext cx="1556426" cy="1152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5AE0CF8-BCCC-E016-50B0-76C878AA0D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7364" y="4845553"/>
            <a:ext cx="1533978" cy="1152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DA35D2F-1677-8281-7008-CDC214659B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07371" y="4845553"/>
            <a:ext cx="1531915" cy="1152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83D824F-6F5E-F73C-3C07-028E0DAFA8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11189" y="4845553"/>
            <a:ext cx="1569210" cy="1152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F0C3B17-8735-6DC1-47F4-0CBC1E0D757C}"/>
              </a:ext>
            </a:extLst>
          </p:cNvPr>
          <p:cNvSpPr/>
          <p:nvPr/>
        </p:nvSpPr>
        <p:spPr>
          <a:xfrm>
            <a:off x="0" y="1501812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8B86DB3-2996-8E72-CCDD-3F38F5BC83FF}"/>
              </a:ext>
            </a:extLst>
          </p:cNvPr>
          <p:cNvSpPr/>
          <p:nvPr/>
        </p:nvSpPr>
        <p:spPr>
          <a:xfrm>
            <a:off x="40050" y="3551596"/>
            <a:ext cx="360000" cy="360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F5C174-49BC-48F1-3B95-DFE0A87752B8}"/>
              </a:ext>
            </a:extLst>
          </p:cNvPr>
          <p:cNvSpPr/>
          <p:nvPr/>
        </p:nvSpPr>
        <p:spPr>
          <a:xfrm>
            <a:off x="6640036" y="3181538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477E6E4-F9DC-3FAD-DDAE-FE7DBD18D221}"/>
              </a:ext>
            </a:extLst>
          </p:cNvPr>
          <p:cNvSpPr/>
          <p:nvPr/>
        </p:nvSpPr>
        <p:spPr>
          <a:xfrm>
            <a:off x="51577" y="2634790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DDF0D78-D0D9-D47A-C7BF-04AC9F20E3A2}"/>
              </a:ext>
            </a:extLst>
          </p:cNvPr>
          <p:cNvSpPr/>
          <p:nvPr/>
        </p:nvSpPr>
        <p:spPr>
          <a:xfrm>
            <a:off x="-677" y="4522894"/>
            <a:ext cx="360000" cy="360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569D7BD-3053-9363-868D-DF479E95F56F}"/>
              </a:ext>
            </a:extLst>
          </p:cNvPr>
          <p:cNvSpPr/>
          <p:nvPr/>
        </p:nvSpPr>
        <p:spPr>
          <a:xfrm>
            <a:off x="6260512" y="5794330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7A96E3A-6C93-0321-8B43-10BCC88DDAB7}"/>
              </a:ext>
            </a:extLst>
          </p:cNvPr>
          <p:cNvSpPr/>
          <p:nvPr/>
        </p:nvSpPr>
        <p:spPr>
          <a:xfrm>
            <a:off x="6550600" y="1427645"/>
            <a:ext cx="360000" cy="360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8BE4F20-7378-87D8-44AA-89CC00C5B122}"/>
              </a:ext>
            </a:extLst>
          </p:cNvPr>
          <p:cNvSpPr/>
          <p:nvPr/>
        </p:nvSpPr>
        <p:spPr>
          <a:xfrm>
            <a:off x="6558363" y="2394716"/>
            <a:ext cx="360000" cy="360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354679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B463C6-1ABE-1DC4-BD64-3BF6B1B289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E349C-8DDF-61D9-9C2A-F4983768D6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Fun151,153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767619-2F2A-B857-511B-5E155A8DA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800" y="1427645"/>
            <a:ext cx="7129463" cy="5257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EDC4CF-406A-5129-9744-AD401E8D6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5263" y="2104985"/>
            <a:ext cx="3124636" cy="5715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009458-8C42-8E16-7341-7B53CA2966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7418"/>
          <a:stretch>
            <a:fillRect/>
          </a:stretch>
        </p:blipFill>
        <p:spPr>
          <a:xfrm>
            <a:off x="7985263" y="3543172"/>
            <a:ext cx="3991629" cy="6382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E28486-1758-7611-577C-D5431B0D07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9552"/>
          <a:stretch>
            <a:fillRect/>
          </a:stretch>
        </p:blipFill>
        <p:spPr>
          <a:xfrm>
            <a:off x="8000346" y="2966405"/>
            <a:ext cx="3791604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47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2E8C5B-4DEF-8B74-2407-D67D65EBE3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5CF7FA-C0FB-EDE4-9E4A-5B00C7804E5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755" y="2805025"/>
            <a:ext cx="11574490" cy="12479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B03BCE-5113-9283-6B95-23A87D3DEEB2}"/>
              </a:ext>
            </a:extLst>
          </p:cNvPr>
          <p:cNvSpPr/>
          <p:nvPr/>
        </p:nvSpPr>
        <p:spPr>
          <a:xfrm>
            <a:off x="138112" y="2717321"/>
            <a:ext cx="1845963" cy="54346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61854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BDFCD799-96EC-BE6C-46D0-9A50229A10F2}"/>
              </a:ext>
            </a:extLst>
          </p:cNvPr>
          <p:cNvSpPr/>
          <p:nvPr/>
        </p:nvSpPr>
        <p:spPr>
          <a:xfrm>
            <a:off x="589327" y="2284308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626A2DB-7B2C-A214-DCA3-3C3D10BA801C}"/>
              </a:ext>
            </a:extLst>
          </p:cNvPr>
          <p:cNvSpPr/>
          <p:nvPr/>
        </p:nvSpPr>
        <p:spPr>
          <a:xfrm>
            <a:off x="589327" y="4836544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5B4EB56-E8BA-00DB-305D-9B0C01C725D5}"/>
              </a:ext>
            </a:extLst>
          </p:cNvPr>
          <p:cNvSpPr/>
          <p:nvPr/>
        </p:nvSpPr>
        <p:spPr>
          <a:xfrm>
            <a:off x="589327" y="3135053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330E15-7AD1-191B-F029-4D1796D6F5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Funktionsgleichung aufstellen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Punkt einsetzen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endParaRPr lang="de-DE" dirty="0"/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Schlussfolgern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4C26EB-64CE-571B-23FF-A1D85C74B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Punktprobe (rechnerisch)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C0970D-20D1-8C25-FFB4-DA1EB221EE53}"/>
                  </a:ext>
                </a:extLst>
              </p:cNvPr>
              <p:cNvSpPr txBox="1"/>
              <p:nvPr/>
            </p:nvSpPr>
            <p:spPr>
              <a:xfrm>
                <a:off x="7400925" y="2341416"/>
                <a:ext cx="9886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C0970D-20D1-8C25-FFB4-DA1EB221EE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0925" y="2341416"/>
                <a:ext cx="988604" cy="369332"/>
              </a:xfrm>
              <a:prstGeom prst="rect">
                <a:avLst/>
              </a:prstGeom>
              <a:blipFill>
                <a:blip r:embed="rId2"/>
                <a:stretch>
                  <a:fillRect l="-7407" r="-6790" b="-2459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7D5646B-22E1-CBEF-7D91-B0D5B3BB0FED}"/>
                  </a:ext>
                </a:extLst>
              </p:cNvPr>
              <p:cNvSpPr txBox="1"/>
              <p:nvPr/>
            </p:nvSpPr>
            <p:spPr>
              <a:xfrm>
                <a:off x="9420225" y="2341416"/>
                <a:ext cx="9886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7D5646B-22E1-CBEF-7D91-B0D5B3BB0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0225" y="2341416"/>
                <a:ext cx="988604" cy="369332"/>
              </a:xfrm>
              <a:prstGeom prst="rect">
                <a:avLst/>
              </a:prstGeom>
              <a:blipFill>
                <a:blip r:embed="rId3"/>
                <a:stretch>
                  <a:fillRect l="-7407" r="-6790" b="-2459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A32536-5BEA-E7EC-3D26-83C85C9293E6}"/>
                  </a:ext>
                </a:extLst>
              </p:cNvPr>
              <p:cNvSpPr txBox="1"/>
              <p:nvPr/>
            </p:nvSpPr>
            <p:spPr>
              <a:xfrm>
                <a:off x="7369092" y="3135053"/>
                <a:ext cx="120225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8=4⋅2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A32536-5BEA-E7EC-3D26-83C85C929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9092" y="3135053"/>
                <a:ext cx="1202252" cy="369332"/>
              </a:xfrm>
              <a:prstGeom prst="rect">
                <a:avLst/>
              </a:prstGeom>
              <a:blipFill>
                <a:blip r:embed="rId4"/>
                <a:stretch>
                  <a:fillRect l="-5584" r="-5584" b="-655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3C6E9D-CC62-E31B-1021-30F87D78850A}"/>
                  </a:ext>
                </a:extLst>
              </p:cNvPr>
              <p:cNvSpPr txBox="1"/>
              <p:nvPr/>
            </p:nvSpPr>
            <p:spPr>
              <a:xfrm>
                <a:off x="7400925" y="1438498"/>
                <a:ext cx="9598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e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d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3C6E9D-CC62-E31B-1021-30F87D7885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0925" y="1438498"/>
                <a:ext cx="959878" cy="369332"/>
              </a:xfrm>
              <a:prstGeom prst="rect">
                <a:avLst/>
              </a:prstGeom>
              <a:blipFill>
                <a:blip r:embed="rId5"/>
                <a:stretch>
                  <a:fillRect l="-6962" b="-491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EDD313C-C49C-EB38-E2B8-4F427650A790}"/>
                  </a:ext>
                </a:extLst>
              </p:cNvPr>
              <p:cNvSpPr txBox="1"/>
              <p:nvPr/>
            </p:nvSpPr>
            <p:spPr>
              <a:xfrm>
                <a:off x="9420225" y="1438498"/>
                <a:ext cx="97905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d>
                        <m:dPr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e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EDD313C-C49C-EB38-E2B8-4F427650A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0225" y="1438498"/>
                <a:ext cx="979051" cy="369332"/>
              </a:xfrm>
              <a:prstGeom prst="rect">
                <a:avLst/>
              </a:prstGeom>
              <a:blipFill>
                <a:blip r:embed="rId6"/>
                <a:stretch>
                  <a:fillRect l="-9938" b="-2786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19D5C7D-ACA2-04B8-1693-8703CAC5B670}"/>
                  </a:ext>
                </a:extLst>
              </p:cNvPr>
              <p:cNvSpPr txBox="1"/>
              <p:nvPr/>
            </p:nvSpPr>
            <p:spPr>
              <a:xfrm>
                <a:off x="9420225" y="3135053"/>
                <a:ext cx="120225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1=4⋅4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19D5C7D-ACA2-04B8-1693-8703CAC5B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0225" y="3135053"/>
                <a:ext cx="1202252" cy="369332"/>
              </a:xfrm>
              <a:prstGeom prst="rect">
                <a:avLst/>
              </a:prstGeom>
              <a:blipFill>
                <a:blip r:embed="rId7"/>
                <a:stretch>
                  <a:fillRect l="-5051" r="-5556" b="-655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ED716FA-D491-C860-4F1B-1DEB9D66607D}"/>
                  </a:ext>
                </a:extLst>
              </p:cNvPr>
              <p:cNvSpPr txBox="1"/>
              <p:nvPr/>
            </p:nvSpPr>
            <p:spPr>
              <a:xfrm>
                <a:off x="7400925" y="3928690"/>
                <a:ext cx="80893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8=8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ED716FA-D491-C860-4F1B-1DEB9D6660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0925" y="3928690"/>
                <a:ext cx="808939" cy="369332"/>
              </a:xfrm>
              <a:prstGeom prst="rect">
                <a:avLst/>
              </a:prstGeom>
              <a:blipFill>
                <a:blip r:embed="rId8"/>
                <a:stretch>
                  <a:fillRect l="-8271" r="-9023" b="-655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5E15A9F-1E19-FBDF-B4D6-A5ED8416402D}"/>
                  </a:ext>
                </a:extLst>
              </p:cNvPr>
              <p:cNvSpPr txBox="1"/>
              <p:nvPr/>
            </p:nvSpPr>
            <p:spPr>
              <a:xfrm>
                <a:off x="9420225" y="3928690"/>
                <a:ext cx="97885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1=16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5E15A9F-1E19-FBDF-B4D6-A5ED841640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0225" y="3928690"/>
                <a:ext cx="978858" cy="369332"/>
              </a:xfrm>
              <a:prstGeom prst="rect">
                <a:avLst/>
              </a:prstGeom>
              <a:blipFill>
                <a:blip r:embed="rId9"/>
                <a:stretch>
                  <a:fillRect l="-6832" r="-7453" b="-655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EFF030D-1F8E-C79E-4271-0D54FCE2BCAD}"/>
                  </a:ext>
                </a:extLst>
              </p:cNvPr>
              <p:cNvSpPr txBox="1"/>
              <p:nvPr/>
            </p:nvSpPr>
            <p:spPr>
              <a:xfrm>
                <a:off x="7066667" y="4906993"/>
                <a:ext cx="1485170" cy="6378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de-DE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de-DE" dirty="0">
                    <a:solidFill>
                      <a:schemeClr val="bg1"/>
                    </a:solidFill>
                    <a:latin typeface="Montserrat" pitchFamily="2" charset="0"/>
                  </a:rPr>
                  <a:t> liegt auf der Geraden.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EFF030D-1F8E-C79E-4271-0D54FCE2BC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6667" y="4906993"/>
                <a:ext cx="1485170" cy="637803"/>
              </a:xfrm>
              <a:prstGeom prst="rect">
                <a:avLst/>
              </a:prstGeom>
              <a:blipFill>
                <a:blip r:embed="rId10"/>
                <a:stretch>
                  <a:fillRect l="-9426" t="-952" r="-13525" b="-2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C1EC94C-351B-5039-162C-C305468A4387}"/>
                  </a:ext>
                </a:extLst>
              </p:cNvPr>
              <p:cNvSpPr txBox="1"/>
              <p:nvPr/>
            </p:nvSpPr>
            <p:spPr>
              <a:xfrm>
                <a:off x="9019978" y="4906993"/>
                <a:ext cx="1960734" cy="6378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de-DE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de-DE" dirty="0">
                    <a:solidFill>
                      <a:schemeClr val="bg1"/>
                    </a:solidFill>
                    <a:latin typeface="Montserrat" pitchFamily="2" charset="0"/>
                  </a:rPr>
                  <a:t> liegt </a:t>
                </a:r>
                <a:r>
                  <a:rPr lang="de-DE" b="1" dirty="0">
                    <a:solidFill>
                      <a:schemeClr val="bg1"/>
                    </a:solidFill>
                    <a:latin typeface="Montserrat" pitchFamily="2" charset="0"/>
                  </a:rPr>
                  <a:t>nicht</a:t>
                </a:r>
                <a:r>
                  <a:rPr lang="de-DE" dirty="0">
                    <a:solidFill>
                      <a:schemeClr val="bg1"/>
                    </a:solidFill>
                    <a:latin typeface="Montserrat" pitchFamily="2" charset="0"/>
                  </a:rPr>
                  <a:t> auf der Geraden.</a:t>
                </a: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C1EC94C-351B-5039-162C-C305468A4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9978" y="4906993"/>
                <a:ext cx="1960734" cy="637803"/>
              </a:xfrm>
              <a:prstGeom prst="rect">
                <a:avLst/>
              </a:prstGeom>
              <a:blipFill>
                <a:blip r:embed="rId11"/>
                <a:stretch>
                  <a:fillRect l="-5296" t="-952" r="-8411" b="-2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28C270F-86B5-F531-1E10-F8FA29BBEF82}"/>
              </a:ext>
            </a:extLst>
          </p:cNvPr>
          <p:cNvCxnSpPr/>
          <p:nvPr/>
        </p:nvCxnSpPr>
        <p:spPr>
          <a:xfrm flipV="1">
            <a:off x="7400925" y="5619750"/>
            <a:ext cx="959878" cy="100965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6BA90BCC-603C-F3E3-CDE6-727B554DB1C7}"/>
              </a:ext>
            </a:extLst>
          </p:cNvPr>
          <p:cNvSpPr/>
          <p:nvPr/>
        </p:nvSpPr>
        <p:spPr>
          <a:xfrm>
            <a:off x="7753350" y="6076950"/>
            <a:ext cx="171450" cy="180975"/>
          </a:xfrm>
          <a:prstGeom prst="mathMultiply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B7F4B43-DA72-EA31-5E07-F44A41D4B6A1}"/>
              </a:ext>
            </a:extLst>
          </p:cNvPr>
          <p:cNvCxnSpPr/>
          <p:nvPr/>
        </p:nvCxnSpPr>
        <p:spPr>
          <a:xfrm flipV="1">
            <a:off x="9563100" y="5619750"/>
            <a:ext cx="959878" cy="100965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Multiplication Sign 17">
            <a:extLst>
              <a:ext uri="{FF2B5EF4-FFF2-40B4-BE49-F238E27FC236}">
                <a16:creationId xmlns:a16="http://schemas.microsoft.com/office/drawing/2014/main" id="{634F670B-5D15-D23D-3648-4562FBC8A35A}"/>
              </a:ext>
            </a:extLst>
          </p:cNvPr>
          <p:cNvSpPr/>
          <p:nvPr/>
        </p:nvSpPr>
        <p:spPr>
          <a:xfrm>
            <a:off x="10313358" y="6124575"/>
            <a:ext cx="171450" cy="180975"/>
          </a:xfrm>
          <a:prstGeom prst="mathMultiply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1EE727-A176-3521-FB6C-9B1774D7A171}"/>
              </a:ext>
            </a:extLst>
          </p:cNvPr>
          <p:cNvCxnSpPr>
            <a:cxnSpLocks/>
          </p:cNvCxnSpPr>
          <p:nvPr/>
        </p:nvCxnSpPr>
        <p:spPr>
          <a:xfrm flipH="1">
            <a:off x="8308975" y="4261669"/>
            <a:ext cx="312178" cy="37750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778B618-A3BB-3746-DC57-5725A9CFABC6}"/>
              </a:ext>
            </a:extLst>
          </p:cNvPr>
          <p:cNvCxnSpPr>
            <a:cxnSpLocks/>
          </p:cNvCxnSpPr>
          <p:nvPr/>
        </p:nvCxnSpPr>
        <p:spPr>
          <a:xfrm flipH="1" flipV="1">
            <a:off x="8277225" y="4486275"/>
            <a:ext cx="47625" cy="13870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91EDF0E-D7D9-A34B-22E6-9D8D54050F12}"/>
              </a:ext>
            </a:extLst>
          </p:cNvPr>
          <p:cNvCxnSpPr>
            <a:cxnSpLocks/>
          </p:cNvCxnSpPr>
          <p:nvPr/>
        </p:nvCxnSpPr>
        <p:spPr>
          <a:xfrm flipH="1">
            <a:off x="10566400" y="4211647"/>
            <a:ext cx="312178" cy="3775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5470130-10B5-D453-4A43-74E60A5F943B}"/>
              </a:ext>
            </a:extLst>
          </p:cNvPr>
          <p:cNvCxnSpPr>
            <a:cxnSpLocks/>
          </p:cNvCxnSpPr>
          <p:nvPr/>
        </p:nvCxnSpPr>
        <p:spPr>
          <a:xfrm>
            <a:off x="10594438" y="4215750"/>
            <a:ext cx="256101" cy="3734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37282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2026-08-21T18:41:19Z</dcterms:modified>
</cp:coreProperties>
</file>