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6" r:id="rId5"/>
    <p:sldId id="329" r:id="rId6"/>
    <p:sldId id="327" r:id="rId7"/>
    <p:sldId id="328" r:id="rId8"/>
    <p:sldId id="331" r:id="rId9"/>
    <p:sldId id="332" r:id="rId10"/>
    <p:sldId id="333" r:id="rId11"/>
    <p:sldId id="334" r:id="rId12"/>
    <p:sldId id="330" r:id="rId13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6467E1-5B32-4BAC-A88B-ABA1D77CEC43}" v="424" dt="2026-08-21T14:54:19.603"/>
    <p1510:client id="{AE40DC69-3D76-4E4E-BFD7-23DE94EB5729}" v="31" dt="2026-08-20T17:08:04.788"/>
    <p1510:client id="{E4B4C902-59CF-4498-9567-08D3E0FD1898}" v="92" dt="2026-08-20T18:38:49.5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88" d="100"/>
          <a:sy n="88" d="100"/>
        </p:scale>
        <p:origin x="237" y="5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8-21T14:54:19.603" v="7246"/>
      <pc:docMkLst>
        <pc:docMk/>
      </pc:docMkLst>
      <pc:sldChg chg="modSp">
        <pc:chgData name="Abels, Patrick" userId="ba666de4-0d21-43a6-8e66-51a18aae1b4a" providerId="ADAL" clId="{133AA99A-5491-4DE5-9695-40E01B78DF6F}" dt="2026-08-21T12:16:19.440" v="5615" actId="2057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1T12:16:19.440" v="5615" actId="2057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del mod">
        <pc:chgData name="Abels, Patrick" userId="ba666de4-0d21-43a6-8e66-51a18aae1b4a" providerId="ADAL" clId="{133AA99A-5491-4DE5-9695-40E01B78DF6F}" dt="2026-08-21T12:16:25.779" v="5616" actId="47"/>
        <pc:sldMkLst>
          <pc:docMk/>
          <pc:sldMk cId="4267851599" sldId="305"/>
        </pc:sldMkLst>
        <pc:spChg chg="mod">
          <ac:chgData name="Abels, Patrick" userId="ba666de4-0d21-43a6-8e66-51a18aae1b4a" providerId="ADAL" clId="{133AA99A-5491-4DE5-9695-40E01B78DF6F}" dt="2026-08-20T18:24:39.903" v="5089" actId="20577"/>
          <ac:spMkLst>
            <pc:docMk/>
            <pc:sldMk cId="4267851599" sldId="305"/>
            <ac:spMk id="2" creationId="{FCC047AC-D6C1-F903-AE18-0E087C1F096C}"/>
          </ac:spMkLst>
        </pc:spChg>
        <pc:picChg chg="add del mod">
          <ac:chgData name="Abels, Patrick" userId="ba666de4-0d21-43a6-8e66-51a18aae1b4a" providerId="ADAL" clId="{133AA99A-5491-4DE5-9695-40E01B78DF6F}" dt="2026-08-20T18:27:43.563" v="5125" actId="478"/>
          <ac:picMkLst>
            <pc:docMk/>
            <pc:sldMk cId="4267851599" sldId="305"/>
            <ac:picMk id="3" creationId="{2E81133B-83CF-BB23-3C9E-082E89969964}"/>
          </ac:picMkLst>
        </pc:picChg>
        <pc:picChg chg="del">
          <ac:chgData name="Abels, Patrick" userId="ba666de4-0d21-43a6-8e66-51a18aae1b4a" providerId="ADAL" clId="{133AA99A-5491-4DE5-9695-40E01B78DF6F}" dt="2026-08-20T17:08:14.162" v="4981" actId="478"/>
          <ac:picMkLst>
            <pc:docMk/>
            <pc:sldMk cId="4267851599" sldId="305"/>
            <ac:picMk id="4" creationId="{307412FB-C519-593D-F3D5-B28600B388AE}"/>
          </ac:picMkLst>
        </pc:picChg>
        <pc:picChg chg="add del mod modCrop">
          <ac:chgData name="Abels, Patrick" userId="ba666de4-0d21-43a6-8e66-51a18aae1b4a" providerId="ADAL" clId="{133AA99A-5491-4DE5-9695-40E01B78DF6F}" dt="2026-08-20T18:26:44.486" v="5101" actId="478"/>
          <ac:picMkLst>
            <pc:docMk/>
            <pc:sldMk cId="4267851599" sldId="305"/>
            <ac:picMk id="4" creationId="{7EA0DD6B-DB35-FC42-CC63-5DB4D50589C8}"/>
          </ac:picMkLst>
        </pc:picChg>
        <pc:picChg chg="add del mod">
          <ac:chgData name="Abels, Patrick" userId="ba666de4-0d21-43a6-8e66-51a18aae1b4a" providerId="ADAL" clId="{133AA99A-5491-4DE5-9695-40E01B78DF6F}" dt="2026-08-20T18:27:16.795" v="5114" actId="478"/>
          <ac:picMkLst>
            <pc:docMk/>
            <pc:sldMk cId="4267851599" sldId="305"/>
            <ac:picMk id="5" creationId="{8FBCD79F-DB5E-ED67-00A0-6CCEC71C6AA1}"/>
          </ac:picMkLst>
        </pc:picChg>
        <pc:picChg chg="add del mod">
          <ac:chgData name="Abels, Patrick" userId="ba666de4-0d21-43a6-8e66-51a18aae1b4a" providerId="ADAL" clId="{133AA99A-5491-4DE5-9695-40E01B78DF6F}" dt="2026-08-20T18:27:37.155" v="5122" actId="478"/>
          <ac:picMkLst>
            <pc:docMk/>
            <pc:sldMk cId="4267851599" sldId="305"/>
            <ac:picMk id="6" creationId="{AB9AAF86-5BAB-3097-D026-421FDF95D76B}"/>
          </ac:picMkLst>
        </pc:picChg>
        <pc:picChg chg="add del mod">
          <ac:chgData name="Abels, Patrick" userId="ba666de4-0d21-43a6-8e66-51a18aae1b4a" providerId="ADAL" clId="{133AA99A-5491-4DE5-9695-40E01B78DF6F}" dt="2026-08-20T18:27:55.635" v="5132" actId="478"/>
          <ac:picMkLst>
            <pc:docMk/>
            <pc:sldMk cId="4267851599" sldId="305"/>
            <ac:picMk id="7" creationId="{D8A573D7-AACF-58DA-2D46-FA8B8C048723}"/>
          </ac:picMkLst>
        </pc:picChg>
        <pc:picChg chg="add del mod modCrop">
          <ac:chgData name="Abels, Patrick" userId="ba666de4-0d21-43a6-8e66-51a18aae1b4a" providerId="ADAL" clId="{133AA99A-5491-4DE5-9695-40E01B78DF6F}" dt="2026-08-20T18:30:28.003" v="5159" actId="478"/>
          <ac:picMkLst>
            <pc:docMk/>
            <pc:sldMk cId="4267851599" sldId="305"/>
            <ac:picMk id="9" creationId="{F5C85C99-6109-4AD6-C07B-49A2419AE487}"/>
          </ac:picMkLst>
        </pc:picChg>
        <pc:picChg chg="add del mod">
          <ac:chgData name="Abels, Patrick" userId="ba666de4-0d21-43a6-8e66-51a18aae1b4a" providerId="ADAL" clId="{133AA99A-5491-4DE5-9695-40E01B78DF6F}" dt="2026-08-20T18:30:03.660" v="5157" actId="478"/>
          <ac:picMkLst>
            <pc:docMk/>
            <pc:sldMk cId="4267851599" sldId="305"/>
            <ac:picMk id="11" creationId="{D760B1FD-160B-5DC2-AD2B-EF5EA32A32F4}"/>
          </ac:picMkLst>
        </pc:picChg>
        <pc:picChg chg="add del mod">
          <ac:chgData name="Abels, Patrick" userId="ba666de4-0d21-43a6-8e66-51a18aae1b4a" providerId="ADAL" clId="{133AA99A-5491-4DE5-9695-40E01B78DF6F}" dt="2026-08-20T18:29:49.452" v="5149" actId="478"/>
          <ac:picMkLst>
            <pc:docMk/>
            <pc:sldMk cId="4267851599" sldId="305"/>
            <ac:picMk id="13" creationId="{3D01D8B5-D92F-9F0B-F6B0-F32BBA9D12BF}"/>
          </ac:picMkLst>
        </pc:picChg>
        <pc:picChg chg="add del mod">
          <ac:chgData name="Abels, Patrick" userId="ba666de4-0d21-43a6-8e66-51a18aae1b4a" providerId="ADAL" clId="{133AA99A-5491-4DE5-9695-40E01B78DF6F}" dt="2026-08-20T18:29:14.051" v="5145" actId="478"/>
          <ac:picMkLst>
            <pc:docMk/>
            <pc:sldMk cId="4267851599" sldId="305"/>
            <ac:picMk id="15" creationId="{FB0AD7C1-2A49-20C7-C8EF-5ACAE8E9F6B4}"/>
          </ac:picMkLst>
        </pc:picChg>
        <pc:picChg chg="add del mod">
          <ac:chgData name="Abels, Patrick" userId="ba666de4-0d21-43a6-8e66-51a18aae1b4a" providerId="ADAL" clId="{133AA99A-5491-4DE5-9695-40E01B78DF6F}" dt="2026-08-20T18:28:32.196" v="5136" actId="478"/>
          <ac:picMkLst>
            <pc:docMk/>
            <pc:sldMk cId="4267851599" sldId="305"/>
            <ac:picMk id="17" creationId="{9173D3D4-306F-A6B2-85F2-9820761B9865}"/>
          </ac:picMkLst>
        </pc:picChg>
        <pc:picChg chg="add mod">
          <ac:chgData name="Abels, Patrick" userId="ba666de4-0d21-43a6-8e66-51a18aae1b4a" providerId="ADAL" clId="{133AA99A-5491-4DE5-9695-40E01B78DF6F}" dt="2026-08-20T18:28:37.147" v="5139" actId="1076"/>
          <ac:picMkLst>
            <pc:docMk/>
            <pc:sldMk cId="4267851599" sldId="305"/>
            <ac:picMk id="19" creationId="{60686A03-0E55-F746-C429-EA2D506494F1}"/>
          </ac:picMkLst>
        </pc:picChg>
        <pc:picChg chg="add mod">
          <ac:chgData name="Abels, Patrick" userId="ba666de4-0d21-43a6-8e66-51a18aae1b4a" providerId="ADAL" clId="{133AA99A-5491-4DE5-9695-40E01B78DF6F}" dt="2026-08-20T18:30:35.979" v="5164" actId="14100"/>
          <ac:picMkLst>
            <pc:docMk/>
            <pc:sldMk cId="4267851599" sldId="305"/>
            <ac:picMk id="21" creationId="{FB13503D-8929-91C3-1886-901B16DDEDB9}"/>
          </ac:picMkLst>
        </pc:picChg>
        <pc:picChg chg="add mod">
          <ac:chgData name="Abels, Patrick" userId="ba666de4-0d21-43a6-8e66-51a18aae1b4a" providerId="ADAL" clId="{133AA99A-5491-4DE5-9695-40E01B78DF6F}" dt="2026-08-20T18:30:04.683" v="5158" actId="1076"/>
          <ac:picMkLst>
            <pc:docMk/>
            <pc:sldMk cId="4267851599" sldId="305"/>
            <ac:picMk id="22" creationId="{AFE85392-9AA3-0116-694F-2FC91DF80A89}"/>
          </ac:picMkLst>
        </pc:picChg>
        <pc:picChg chg="add mod">
          <ac:chgData name="Abels, Patrick" userId="ba666de4-0d21-43a6-8e66-51a18aae1b4a" providerId="ADAL" clId="{133AA99A-5491-4DE5-9695-40E01B78DF6F}" dt="2026-08-20T18:30:33.653" v="5163" actId="1076"/>
          <ac:picMkLst>
            <pc:docMk/>
            <pc:sldMk cId="4267851599" sldId="305"/>
            <ac:picMk id="24" creationId="{1D758909-8A3D-23B9-7F77-430AE1962A57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1T14:54:19.603" v="7246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1T12:16:07.976" v="5586" actId="20577"/>
          <ac:spMkLst>
            <pc:docMk/>
            <pc:sldMk cId="1766804000" sldId="314"/>
            <ac:spMk id="2" creationId="{8C46C87A-8EED-4BE7-8092-4E1DA8EFA316}"/>
          </ac:spMkLst>
        </pc:spChg>
        <pc:picChg chg="del">
          <ac:chgData name="Abels, Patrick" userId="ba666de4-0d21-43a6-8e66-51a18aae1b4a" providerId="ADAL" clId="{133AA99A-5491-4DE5-9695-40E01B78DF6F}" dt="2026-08-20T17:07:42.747" v="4946" actId="478"/>
          <ac:picMkLst>
            <pc:docMk/>
            <pc:sldMk cId="1766804000" sldId="314"/>
            <ac:picMk id="4" creationId="{53DB8972-4E2C-CF10-91F1-63207F63A3F4}"/>
          </ac:picMkLst>
        </pc:picChg>
        <pc:picChg chg="add del mod modCrop">
          <ac:chgData name="Abels, Patrick" userId="ba666de4-0d21-43a6-8e66-51a18aae1b4a" providerId="ADAL" clId="{133AA99A-5491-4DE5-9695-40E01B78DF6F}" dt="2026-08-21T12:16:02.360" v="5579" actId="478"/>
          <ac:picMkLst>
            <pc:docMk/>
            <pc:sldMk cId="1766804000" sldId="314"/>
            <ac:picMk id="4" creationId="{725B7085-26BE-CB42-C882-043919411C86}"/>
          </ac:picMkLst>
        </pc:picChg>
        <pc:picChg chg="add mod">
          <ac:chgData name="Abels, Patrick" userId="ba666de4-0d21-43a6-8e66-51a18aae1b4a" providerId="ADAL" clId="{133AA99A-5491-4DE5-9695-40E01B78DF6F}" dt="2026-08-21T12:16:11.306" v="5599" actId="1035"/>
          <ac:picMkLst>
            <pc:docMk/>
            <pc:sldMk cId="1766804000" sldId="314"/>
            <ac:picMk id="5" creationId="{EA7426C3-EE83-4F3A-2A8E-EEFE0DFCE80C}"/>
          </ac:picMkLst>
        </pc:picChg>
        <pc:picChg chg="add mod">
          <ac:chgData name="Abels, Patrick" userId="ba666de4-0d21-43a6-8e66-51a18aae1b4a" providerId="ADAL" clId="{133AA99A-5491-4DE5-9695-40E01B78DF6F}" dt="2026-08-21T14:54:19.603" v="7246"/>
          <ac:picMkLst>
            <pc:docMk/>
            <pc:sldMk cId="1766804000" sldId="314"/>
            <ac:picMk id="7" creationId="{F5B9ABA0-A393-23A2-0869-DD3D7AEDC48C}"/>
          </ac:picMkLst>
        </pc:picChg>
      </pc:sldChg>
      <pc:sldChg chg="del">
        <pc:chgData name="Abels, Patrick" userId="ba666de4-0d21-43a6-8e66-51a18aae1b4a" providerId="ADAL" clId="{133AA99A-5491-4DE5-9695-40E01B78DF6F}" dt="2026-08-20T17:08:18.234" v="4982" actId="47"/>
        <pc:sldMkLst>
          <pc:docMk/>
          <pc:sldMk cId="195788833" sldId="315"/>
        </pc:sldMkLst>
      </pc:sldChg>
      <pc:sldChg chg="del">
        <pc:chgData name="Abels, Patrick" userId="ba666de4-0d21-43a6-8e66-51a18aae1b4a" providerId="ADAL" clId="{133AA99A-5491-4DE5-9695-40E01B78DF6F}" dt="2026-08-20T17:08:23.453" v="4984" actId="47"/>
        <pc:sldMkLst>
          <pc:docMk/>
          <pc:sldMk cId="731342146" sldId="316"/>
        </pc:sldMkLst>
      </pc:sldChg>
      <pc:sldChg chg="del">
        <pc:chgData name="Abels, Patrick" userId="ba666de4-0d21-43a6-8e66-51a18aae1b4a" providerId="ADAL" clId="{133AA99A-5491-4DE5-9695-40E01B78DF6F}" dt="2026-08-20T17:08:24.308" v="4985" actId="47"/>
        <pc:sldMkLst>
          <pc:docMk/>
          <pc:sldMk cId="1099358135" sldId="317"/>
        </pc:sldMkLst>
      </pc:sldChg>
      <pc:sldChg chg="del">
        <pc:chgData name="Abels, Patrick" userId="ba666de4-0d21-43a6-8e66-51a18aae1b4a" providerId="ADAL" clId="{133AA99A-5491-4DE5-9695-40E01B78DF6F}" dt="2026-08-20T17:08:25.100" v="4986" actId="47"/>
        <pc:sldMkLst>
          <pc:docMk/>
          <pc:sldMk cId="2975260493" sldId="318"/>
        </pc:sldMkLst>
      </pc:sldChg>
      <pc:sldChg chg="addSp delSp modSp new del mod">
        <pc:chgData name="Abels, Patrick" userId="ba666de4-0d21-43a6-8e66-51a18aae1b4a" providerId="ADAL" clId="{133AA99A-5491-4DE5-9695-40E01B78DF6F}" dt="2026-08-21T12:16:31.970" v="5618" actId="47"/>
        <pc:sldMkLst>
          <pc:docMk/>
          <pc:sldMk cId="1299414597" sldId="319"/>
        </pc:sldMkLst>
        <pc:spChg chg="mod">
          <ac:chgData name="Abels, Patrick" userId="ba666de4-0d21-43a6-8e66-51a18aae1b4a" providerId="ADAL" clId="{133AA99A-5491-4DE5-9695-40E01B78DF6F}" dt="2026-08-20T18:32:37.400" v="5379" actId="113"/>
          <ac:spMkLst>
            <pc:docMk/>
            <pc:sldMk cId="1299414597" sldId="319"/>
            <ac:spMk id="2" creationId="{49965684-8623-24B6-DBF9-219CB5079DEA}"/>
          </ac:spMkLst>
        </pc:spChg>
        <pc:spChg chg="mod">
          <ac:chgData name="Abels, Patrick" userId="ba666de4-0d21-43a6-8e66-51a18aae1b4a" providerId="ADAL" clId="{133AA99A-5491-4DE5-9695-40E01B78DF6F}" dt="2026-08-20T18:30:54.237" v="5172" actId="20577"/>
          <ac:spMkLst>
            <pc:docMk/>
            <pc:sldMk cId="1299414597" sldId="319"/>
            <ac:spMk id="3" creationId="{55FA28E0-15DE-4F65-971C-53C18B6543EC}"/>
          </ac:spMkLst>
        </pc:spChg>
        <pc:spChg chg="add mod">
          <ac:chgData name="Abels, Patrick" userId="ba666de4-0d21-43a6-8e66-51a18aae1b4a" providerId="ADAL" clId="{133AA99A-5491-4DE5-9695-40E01B78DF6F}" dt="2026-08-20T18:35:03.461" v="5432" actId="1037"/>
          <ac:spMkLst>
            <pc:docMk/>
            <pc:sldMk cId="1299414597" sldId="319"/>
            <ac:spMk id="8" creationId="{84E03173-3CF9-316A-C67B-CE7E0085CDD7}"/>
          </ac:spMkLst>
        </pc:spChg>
        <pc:spChg chg="add mod">
          <ac:chgData name="Abels, Patrick" userId="ba666de4-0d21-43a6-8e66-51a18aae1b4a" providerId="ADAL" clId="{133AA99A-5491-4DE5-9695-40E01B78DF6F}" dt="2026-08-20T18:33:54.765" v="5409" actId="1035"/>
          <ac:spMkLst>
            <pc:docMk/>
            <pc:sldMk cId="1299414597" sldId="319"/>
            <ac:spMk id="9" creationId="{66A02A99-1600-D8F0-9A8D-5C6EEEBCC4AE}"/>
          </ac:spMkLst>
        </pc:spChg>
        <pc:spChg chg="add mod">
          <ac:chgData name="Abels, Patrick" userId="ba666de4-0d21-43a6-8e66-51a18aae1b4a" providerId="ADAL" clId="{133AA99A-5491-4DE5-9695-40E01B78DF6F}" dt="2026-08-20T18:34:18.396" v="5416" actId="1076"/>
          <ac:spMkLst>
            <pc:docMk/>
            <pc:sldMk cId="1299414597" sldId="319"/>
            <ac:spMk id="10" creationId="{E9F22AA3-9880-5E5C-56F1-7D3A8DF6EB2F}"/>
          </ac:spMkLst>
        </pc:spChg>
        <pc:spChg chg="add mod ord">
          <ac:chgData name="Abels, Patrick" userId="ba666de4-0d21-43a6-8e66-51a18aae1b4a" providerId="ADAL" clId="{133AA99A-5491-4DE5-9695-40E01B78DF6F}" dt="2026-08-20T18:34:26.142" v="5419" actId="171"/>
          <ac:spMkLst>
            <pc:docMk/>
            <pc:sldMk cId="1299414597" sldId="319"/>
            <ac:spMk id="11" creationId="{C7655A7F-76A1-0648-D6CA-596A29400AEC}"/>
          </ac:spMkLst>
        </pc:spChg>
        <pc:spChg chg="add del mod">
          <ac:chgData name="Abels, Patrick" userId="ba666de4-0d21-43a6-8e66-51a18aae1b4a" providerId="ADAL" clId="{133AA99A-5491-4DE5-9695-40E01B78DF6F}" dt="2026-08-20T18:34:48.022" v="5422" actId="478"/>
          <ac:spMkLst>
            <pc:docMk/>
            <pc:sldMk cId="1299414597" sldId="319"/>
            <ac:spMk id="12" creationId="{27E71562-8471-5300-4483-B5374C36887D}"/>
          </ac:spMkLst>
        </pc:spChg>
        <pc:spChg chg="add mod">
          <ac:chgData name="Abels, Patrick" userId="ba666de4-0d21-43a6-8e66-51a18aae1b4a" providerId="ADAL" clId="{133AA99A-5491-4DE5-9695-40E01B78DF6F}" dt="2026-08-20T18:34:54.270" v="5424" actId="1076"/>
          <ac:spMkLst>
            <pc:docMk/>
            <pc:sldMk cId="1299414597" sldId="319"/>
            <ac:spMk id="13" creationId="{E5A0F649-F5DC-A9CD-E920-258FE51823E4}"/>
          </ac:spMkLst>
        </pc:spChg>
        <pc:spChg chg="add mod">
          <ac:chgData name="Abels, Patrick" userId="ba666de4-0d21-43a6-8e66-51a18aae1b4a" providerId="ADAL" clId="{133AA99A-5491-4DE5-9695-40E01B78DF6F}" dt="2026-08-20T18:34:54.270" v="5424" actId="1076"/>
          <ac:spMkLst>
            <pc:docMk/>
            <pc:sldMk cId="1299414597" sldId="319"/>
            <ac:spMk id="14" creationId="{3C6D35F6-4C06-FB6E-7A51-8B0B7AD564EE}"/>
          </ac:spMkLst>
        </pc:spChg>
        <pc:spChg chg="add mod">
          <ac:chgData name="Abels, Patrick" userId="ba666de4-0d21-43a6-8e66-51a18aae1b4a" providerId="ADAL" clId="{133AA99A-5491-4DE5-9695-40E01B78DF6F}" dt="2026-08-20T18:35:00.245" v="5426" actId="1076"/>
          <ac:spMkLst>
            <pc:docMk/>
            <pc:sldMk cId="1299414597" sldId="319"/>
            <ac:spMk id="15" creationId="{45183979-0F63-DE73-E93D-BE73984351FC}"/>
          </ac:spMkLst>
        </pc:spChg>
        <pc:picChg chg="add mod">
          <ac:chgData name="Abels, Patrick" userId="ba666de4-0d21-43a6-8e66-51a18aae1b4a" providerId="ADAL" clId="{133AA99A-5491-4DE5-9695-40E01B78DF6F}" dt="2026-08-20T18:32:51.588" v="5382"/>
          <ac:picMkLst>
            <pc:docMk/>
            <pc:sldMk cId="1299414597" sldId="319"/>
            <ac:picMk id="5" creationId="{450A8FE3-2BA9-D11D-9C16-B4DD73C1E5A5}"/>
          </ac:picMkLst>
        </pc:picChg>
        <pc:picChg chg="add mod">
          <ac:chgData name="Abels, Patrick" userId="ba666de4-0d21-43a6-8e66-51a18aae1b4a" providerId="ADAL" clId="{133AA99A-5491-4DE5-9695-40E01B78DF6F}" dt="2026-08-20T18:32:51.588" v="5382"/>
          <ac:picMkLst>
            <pc:docMk/>
            <pc:sldMk cId="1299414597" sldId="319"/>
            <ac:picMk id="7" creationId="{2B5357E3-B6CB-197F-7CDF-D3D548A1EE64}"/>
          </ac:picMkLst>
        </pc:picChg>
      </pc:sldChg>
      <pc:sldChg chg="new del">
        <pc:chgData name="Abels, Patrick" userId="ba666de4-0d21-43a6-8e66-51a18aae1b4a" providerId="ADAL" clId="{133AA99A-5491-4DE5-9695-40E01B78DF6F}" dt="2026-08-20T17:08:30.804" v="4988" actId="47"/>
        <pc:sldMkLst>
          <pc:docMk/>
          <pc:sldMk cId="2753471378" sldId="320"/>
        </pc:sldMkLst>
      </pc:sldChg>
      <pc:sldChg chg="addSp delSp modSp new del mod">
        <pc:chgData name="Abels, Patrick" userId="ba666de4-0d21-43a6-8e66-51a18aae1b4a" providerId="ADAL" clId="{133AA99A-5491-4DE5-9695-40E01B78DF6F}" dt="2026-08-21T12:16:34.330" v="5620" actId="47"/>
        <pc:sldMkLst>
          <pc:docMk/>
          <pc:sldMk cId="4070205760" sldId="320"/>
        </pc:sldMkLst>
        <pc:spChg chg="mod">
          <ac:chgData name="Abels, Patrick" userId="ba666de4-0d21-43a6-8e66-51a18aae1b4a" providerId="ADAL" clId="{133AA99A-5491-4DE5-9695-40E01B78DF6F}" dt="2026-08-20T18:35:36.494" v="5442" actId="20577"/>
          <ac:spMkLst>
            <pc:docMk/>
            <pc:sldMk cId="4070205760" sldId="320"/>
            <ac:spMk id="3" creationId="{CCE5BE41-5E30-37E0-0A91-D89A6F338FDA}"/>
          </ac:spMkLst>
        </pc:spChg>
        <pc:spChg chg="add mod ord">
          <ac:chgData name="Abels, Patrick" userId="ba666de4-0d21-43a6-8e66-51a18aae1b4a" providerId="ADAL" clId="{133AA99A-5491-4DE5-9695-40E01B78DF6F}" dt="2026-08-20T18:41:54.836" v="5553" actId="1076"/>
          <ac:spMkLst>
            <pc:docMk/>
            <pc:sldMk cId="4070205760" sldId="320"/>
            <ac:spMk id="5" creationId="{243BDEB6-398C-F8CE-F9CE-4ACEB2BB7E7A}"/>
          </ac:spMkLst>
        </pc:spChg>
        <pc:spChg chg="add mod ord">
          <ac:chgData name="Abels, Patrick" userId="ba666de4-0d21-43a6-8e66-51a18aae1b4a" providerId="ADAL" clId="{133AA99A-5491-4DE5-9695-40E01B78DF6F}" dt="2026-08-20T18:41:59.332" v="5554" actId="1076"/>
          <ac:spMkLst>
            <pc:docMk/>
            <pc:sldMk cId="4070205760" sldId="320"/>
            <ac:spMk id="7" creationId="{A82AA714-4549-6932-4DEE-8751BE710D9C}"/>
          </ac:spMkLst>
        </pc:spChg>
        <pc:spChg chg="add del mod ord">
          <ac:chgData name="Abels, Patrick" userId="ba666de4-0d21-43a6-8e66-51a18aae1b4a" providerId="ADAL" clId="{133AA99A-5491-4DE5-9695-40E01B78DF6F}" dt="2026-08-20T18:42:09.929" v="5555" actId="21"/>
          <ac:spMkLst>
            <pc:docMk/>
            <pc:sldMk cId="4070205760" sldId="320"/>
            <ac:spMk id="9" creationId="{B20D824F-13E2-BBC2-F0F6-569E080F60F7}"/>
          </ac:spMkLst>
        </pc:spChg>
        <pc:picChg chg="add mod">
          <ac:chgData name="Abels, Patrick" userId="ba666de4-0d21-43a6-8e66-51a18aae1b4a" providerId="ADAL" clId="{133AA99A-5491-4DE5-9695-40E01B78DF6F}" dt="2026-08-20T18:41:47.980" v="5551" actId="14100"/>
          <ac:picMkLst>
            <pc:docMk/>
            <pc:sldMk cId="4070205760" sldId="320"/>
            <ac:picMk id="11" creationId="{8F991A43-63D4-B020-93A7-736CC89C1232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5.179" v="5621" actId="47"/>
        <pc:sldMkLst>
          <pc:docMk/>
          <pc:sldMk cId="767016230" sldId="321"/>
        </pc:sldMkLst>
        <pc:spChg chg="mod">
          <ac:chgData name="Abels, Patrick" userId="ba666de4-0d21-43a6-8e66-51a18aae1b4a" providerId="ADAL" clId="{133AA99A-5491-4DE5-9695-40E01B78DF6F}" dt="2026-08-20T18:42:45.653" v="5572" actId="20577"/>
          <ac:spMkLst>
            <pc:docMk/>
            <pc:sldMk cId="767016230" sldId="321"/>
            <ac:spMk id="3" creationId="{B41CD5B8-AC86-24CF-00FC-8F301C4F036E}"/>
          </ac:spMkLst>
        </pc:spChg>
        <pc:picChg chg="add mod">
          <ac:chgData name="Abels, Patrick" userId="ba666de4-0d21-43a6-8e66-51a18aae1b4a" providerId="ADAL" clId="{133AA99A-5491-4DE5-9695-40E01B78DF6F}" dt="2026-08-20T18:43:13.821" v="5575" actId="14100"/>
          <ac:picMkLst>
            <pc:docMk/>
            <pc:sldMk cId="767016230" sldId="321"/>
            <ac:picMk id="5" creationId="{B506128E-204C-615F-7DB2-3DEBDD0FA9CF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7.760" v="5624" actId="47"/>
        <pc:sldMkLst>
          <pc:docMk/>
          <pc:sldMk cId="4099893739" sldId="322"/>
        </pc:sldMkLst>
        <pc:spChg chg="mod">
          <ac:chgData name="Abels, Patrick" userId="ba666de4-0d21-43a6-8e66-51a18aae1b4a" providerId="ADAL" clId="{133AA99A-5491-4DE5-9695-40E01B78DF6F}" dt="2026-08-20T18:41:04.261" v="5532" actId="20577"/>
          <ac:spMkLst>
            <pc:docMk/>
            <pc:sldMk cId="4099893739" sldId="322"/>
            <ac:spMk id="3" creationId="{E29749D3-80C9-DD50-8CA1-64FB545A9872}"/>
          </ac:spMkLst>
        </pc:spChg>
        <pc:picChg chg="add mod">
          <ac:chgData name="Abels, Patrick" userId="ba666de4-0d21-43a6-8e66-51a18aae1b4a" providerId="ADAL" clId="{133AA99A-5491-4DE5-9695-40E01B78DF6F}" dt="2026-08-20T18:41:29.556" v="5537" actId="1076"/>
          <ac:picMkLst>
            <pc:docMk/>
            <pc:sldMk cId="4099893739" sldId="322"/>
            <ac:picMk id="5" creationId="{15A66144-3070-2078-729F-6A5558FF60E5}"/>
          </ac:picMkLst>
        </pc:picChg>
        <pc:picChg chg="add mod">
          <ac:chgData name="Abels, Patrick" userId="ba666de4-0d21-43a6-8e66-51a18aae1b4a" providerId="ADAL" clId="{133AA99A-5491-4DE5-9695-40E01B78DF6F}" dt="2026-08-20T18:41:31.836" v="5538" actId="1076"/>
          <ac:picMkLst>
            <pc:docMk/>
            <pc:sldMk cId="4099893739" sldId="322"/>
            <ac:picMk id="7" creationId="{CF1AD158-1BF5-E76E-414F-91CC10256497}"/>
          </ac:picMkLst>
        </pc:picChg>
      </pc:sldChg>
      <pc:sldChg chg="addSp delSp modSp new del mod">
        <pc:chgData name="Abels, Patrick" userId="ba666de4-0d21-43a6-8e66-51a18aae1b4a" providerId="ADAL" clId="{133AA99A-5491-4DE5-9695-40E01B78DF6F}" dt="2026-08-21T12:16:33.449" v="5619" actId="47"/>
        <pc:sldMkLst>
          <pc:docMk/>
          <pc:sldMk cId="3628260890" sldId="323"/>
        </pc:sldMkLst>
        <pc:spChg chg="mod">
          <ac:chgData name="Abels, Patrick" userId="ba666de4-0d21-43a6-8e66-51a18aae1b4a" providerId="ADAL" clId="{133AA99A-5491-4DE5-9695-40E01B78DF6F}" dt="2026-08-20T18:37:21.414" v="5478" actId="14100"/>
          <ac:spMkLst>
            <pc:docMk/>
            <pc:sldMk cId="3628260890" sldId="323"/>
            <ac:spMk id="3" creationId="{6BFE9AED-9FE7-71AB-E539-EF94F3308094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7" creationId="{B33939BD-7ECA-C003-0C99-175C6355A039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9" creationId="{028886A0-86FE-298F-2DB6-A4091E6C6AD5}"/>
          </ac:spMkLst>
        </pc:spChg>
        <pc:spChg chg="add del mod">
          <ac:chgData name="Abels, Patrick" userId="ba666de4-0d21-43a6-8e66-51a18aae1b4a" providerId="ADAL" clId="{133AA99A-5491-4DE5-9695-40E01B78DF6F}" dt="2026-08-20T18:37:59.198" v="5481" actId="478"/>
          <ac:spMkLst>
            <pc:docMk/>
            <pc:sldMk cId="3628260890" sldId="323"/>
            <ac:spMk id="11" creationId="{5E6FCC07-2922-BBDA-E69B-06153F66DA0A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13" creationId="{394353F8-5FDE-3C03-7D66-6B639C29B1A8}"/>
          </ac:spMkLst>
        </pc:spChg>
        <pc:spChg chg="add mod">
          <ac:chgData name="Abels, Patrick" userId="ba666de4-0d21-43a6-8e66-51a18aae1b4a" providerId="ADAL" clId="{133AA99A-5491-4DE5-9695-40E01B78DF6F}" dt="2026-08-20T18:38:49.511" v="5510" actId="207"/>
          <ac:spMkLst>
            <pc:docMk/>
            <pc:sldMk cId="3628260890" sldId="323"/>
            <ac:spMk id="14" creationId="{F9494A4C-6C64-8BB6-3F0B-3F457EE0CBF3}"/>
          </ac:spMkLst>
        </pc:spChg>
        <pc:picChg chg="add mod">
          <ac:chgData name="Abels, Patrick" userId="ba666de4-0d21-43a6-8e66-51a18aae1b4a" providerId="ADAL" clId="{133AA99A-5491-4DE5-9695-40E01B78DF6F}" dt="2026-08-20T18:37:55.536" v="5480" actId="1076"/>
          <ac:picMkLst>
            <pc:docMk/>
            <pc:sldMk cId="3628260890" sldId="323"/>
            <ac:picMk id="5" creationId="{2F8CE113-791A-AC26-9F78-0C657666EC4D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6.163" v="5622" actId="47"/>
        <pc:sldMkLst>
          <pc:docMk/>
          <pc:sldMk cId="2632125579" sldId="324"/>
        </pc:sldMkLst>
        <pc:spChg chg="mod">
          <ac:chgData name="Abels, Patrick" userId="ba666de4-0d21-43a6-8e66-51a18aae1b4a" providerId="ADAL" clId="{133AA99A-5491-4DE5-9695-40E01B78DF6F}" dt="2026-08-20T18:40:08.547" v="5519" actId="20577"/>
          <ac:spMkLst>
            <pc:docMk/>
            <pc:sldMk cId="2632125579" sldId="324"/>
            <ac:spMk id="3" creationId="{604AA0A7-FD57-7B77-4990-F2DADD69735A}"/>
          </ac:spMkLst>
        </pc:spChg>
        <pc:spChg chg="add mod">
          <ac:chgData name="Abels, Patrick" userId="ba666de4-0d21-43a6-8e66-51a18aae1b4a" providerId="ADAL" clId="{133AA99A-5491-4DE5-9695-40E01B78DF6F}" dt="2026-08-20T18:42:26.199" v="5557" actId="1076"/>
          <ac:spMkLst>
            <pc:docMk/>
            <pc:sldMk cId="2632125579" sldId="324"/>
            <ac:spMk id="7" creationId="{40561FA1-49F4-6A29-1093-3DCAAC691166}"/>
          </ac:spMkLst>
        </pc:spChg>
        <pc:spChg chg="add mod">
          <ac:chgData name="Abels, Patrick" userId="ba666de4-0d21-43a6-8e66-51a18aae1b4a" providerId="ADAL" clId="{133AA99A-5491-4DE5-9695-40E01B78DF6F}" dt="2026-08-20T18:42:36.075" v="5566" actId="1035"/>
          <ac:spMkLst>
            <pc:docMk/>
            <pc:sldMk cId="2632125579" sldId="324"/>
            <ac:spMk id="9" creationId="{9EC3C7FB-181A-DAE6-337B-84E0D08AE9FA}"/>
          </ac:spMkLst>
        </pc:spChg>
        <pc:picChg chg="add mod">
          <ac:chgData name="Abels, Patrick" userId="ba666de4-0d21-43a6-8e66-51a18aae1b4a" providerId="ADAL" clId="{133AA99A-5491-4DE5-9695-40E01B78DF6F}" dt="2026-08-20T18:40:11.558" v="5520" actId="1076"/>
          <ac:picMkLst>
            <pc:docMk/>
            <pc:sldMk cId="2632125579" sldId="324"/>
            <ac:picMk id="5" creationId="{6654879B-42B5-E887-3CB1-4E36DFA30A85}"/>
          </ac:picMkLst>
        </pc:picChg>
      </pc:sldChg>
      <pc:sldChg chg="addSp modSp add del mod ord">
        <pc:chgData name="Abels, Patrick" userId="ba666de4-0d21-43a6-8e66-51a18aae1b4a" providerId="ADAL" clId="{133AA99A-5491-4DE5-9695-40E01B78DF6F}" dt="2026-08-21T12:16:36.898" v="5623" actId="47"/>
        <pc:sldMkLst>
          <pc:docMk/>
          <pc:sldMk cId="3744635474" sldId="325"/>
        </pc:sldMkLst>
        <pc:spChg chg="mod">
          <ac:chgData name="Abels, Patrick" userId="ba666de4-0d21-43a6-8e66-51a18aae1b4a" providerId="ADAL" clId="{133AA99A-5491-4DE5-9695-40E01B78DF6F}" dt="2026-08-20T18:41:40.821" v="5549" actId="20577"/>
          <ac:spMkLst>
            <pc:docMk/>
            <pc:sldMk cId="3744635474" sldId="325"/>
            <ac:spMk id="3" creationId="{8897B009-6761-B742-02CB-B37385B62670}"/>
          </ac:spMkLst>
        </pc:spChg>
        <pc:picChg chg="add mod">
          <ac:chgData name="Abels, Patrick" userId="ba666de4-0d21-43a6-8e66-51a18aae1b4a" providerId="ADAL" clId="{133AA99A-5491-4DE5-9695-40E01B78DF6F}" dt="2026-08-20T18:43:34.252" v="5578" actId="1076"/>
          <ac:picMkLst>
            <pc:docMk/>
            <pc:sldMk cId="3744635474" sldId="325"/>
            <ac:picMk id="5" creationId="{70526E22-49F8-11A8-10F5-1CE9682C9D45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4:04:51.611" v="5658" actId="1076"/>
        <pc:sldMkLst>
          <pc:docMk/>
          <pc:sldMk cId="1420610228" sldId="326"/>
        </pc:sldMkLst>
        <pc:picChg chg="add mod">
          <ac:chgData name="Abels, Patrick" userId="ba666de4-0d21-43a6-8e66-51a18aae1b4a" providerId="ADAL" clId="{133AA99A-5491-4DE5-9695-40E01B78DF6F}" dt="2026-08-21T14:03:32.379" v="5646" actId="1076"/>
          <ac:picMkLst>
            <pc:docMk/>
            <pc:sldMk cId="1420610228" sldId="326"/>
            <ac:picMk id="4" creationId="{B0C77E6B-6644-9928-9295-98D2D3FF7738}"/>
          </ac:picMkLst>
        </pc:picChg>
        <pc:picChg chg="add mod modCrop">
          <ac:chgData name="Abels, Patrick" userId="ba666de4-0d21-43a6-8e66-51a18aae1b4a" providerId="ADAL" clId="{133AA99A-5491-4DE5-9695-40E01B78DF6F}" dt="2026-08-21T14:04:51.611" v="5658" actId="1076"/>
          <ac:picMkLst>
            <pc:docMk/>
            <pc:sldMk cId="1420610228" sldId="326"/>
            <ac:picMk id="6" creationId="{32A20138-8F91-F98B-4130-F7920FBE67B0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1T14:22:44.923" v="6274" actId="478"/>
        <pc:sldMkLst>
          <pc:docMk/>
          <pc:sldMk cId="683546799" sldId="327"/>
        </pc:sldMkLst>
        <pc:spChg chg="mod">
          <ac:chgData name="Abels, Patrick" userId="ba666de4-0d21-43a6-8e66-51a18aae1b4a" providerId="ADAL" clId="{133AA99A-5491-4DE5-9695-40E01B78DF6F}" dt="2026-08-21T14:21:09.938" v="6255" actId="20577"/>
          <ac:spMkLst>
            <pc:docMk/>
            <pc:sldMk cId="683546799" sldId="327"/>
            <ac:spMk id="3" creationId="{51522ADA-C518-06FF-11F3-324567B42778}"/>
          </ac:spMkLst>
        </pc:spChg>
        <pc:spChg chg="add mod ord">
          <ac:chgData name="Abels, Patrick" userId="ba666de4-0d21-43a6-8e66-51a18aae1b4a" providerId="ADAL" clId="{133AA99A-5491-4DE5-9695-40E01B78DF6F}" dt="2026-08-21T14:22:37.683" v="6268" actId="1076"/>
          <ac:spMkLst>
            <pc:docMk/>
            <pc:sldMk cId="683546799" sldId="327"/>
            <ac:spMk id="5" creationId="{9F0C3B17-8735-6DC1-47F4-0CBC1E0D757C}"/>
          </ac:spMkLst>
        </pc:spChg>
        <pc:spChg chg="add mod ord">
          <ac:chgData name="Abels, Patrick" userId="ba666de4-0d21-43a6-8e66-51a18aae1b4a" providerId="ADAL" clId="{133AA99A-5491-4DE5-9695-40E01B78DF6F}" dt="2026-08-21T14:22:41.410" v="6273" actId="1035"/>
          <ac:spMkLst>
            <pc:docMk/>
            <pc:sldMk cId="683546799" sldId="327"/>
            <ac:spMk id="7" creationId="{E8B86DB3-2996-8E72-CCDD-3F38F5BC83FF}"/>
          </ac:spMkLst>
        </pc:spChg>
        <pc:spChg chg="add del mod ord">
          <ac:chgData name="Abels, Patrick" userId="ba666de4-0d21-43a6-8e66-51a18aae1b4a" providerId="ADAL" clId="{133AA99A-5491-4DE5-9695-40E01B78DF6F}" dt="2026-08-21T14:22:44.923" v="6274" actId="478"/>
          <ac:spMkLst>
            <pc:docMk/>
            <pc:sldMk cId="683546799" sldId="327"/>
            <ac:spMk id="9" creationId="{67F5C174-49BC-48F1-3B95-DFE0A87752B8}"/>
          </ac:spMkLst>
        </pc:spChg>
        <pc:picChg chg="add mod">
          <ac:chgData name="Abels, Patrick" userId="ba666de4-0d21-43a6-8e66-51a18aae1b4a" providerId="ADAL" clId="{133AA99A-5491-4DE5-9695-40E01B78DF6F}" dt="2026-08-21T14:21:48.115" v="6260" actId="1076"/>
          <ac:picMkLst>
            <pc:docMk/>
            <pc:sldMk cId="683546799" sldId="327"/>
            <ac:picMk id="6" creationId="{61177AB7-11D4-64F0-D487-B6DAAD18F6AA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4:52:54.715" v="7243" actId="1076"/>
        <pc:sldMkLst>
          <pc:docMk/>
          <pc:sldMk cId="2497147239" sldId="328"/>
        </pc:sldMkLst>
        <pc:spChg chg="mod">
          <ac:chgData name="Abels, Patrick" userId="ba666de4-0d21-43a6-8e66-51a18aae1b4a" providerId="ADAL" clId="{133AA99A-5491-4DE5-9695-40E01B78DF6F}" dt="2026-08-21T14:22:26.674" v="6265" actId="20577"/>
          <ac:spMkLst>
            <pc:docMk/>
            <pc:sldMk cId="2497147239" sldId="328"/>
            <ac:spMk id="3" creationId="{AC2E349C-8DDF-61D9-9C2A-F4983768D6AF}"/>
          </ac:spMkLst>
        </pc:spChg>
        <pc:picChg chg="add mod">
          <ac:chgData name="Abels, Patrick" userId="ba666de4-0d21-43a6-8e66-51a18aae1b4a" providerId="ADAL" clId="{133AA99A-5491-4DE5-9695-40E01B78DF6F}" dt="2026-08-21T14:52:54.715" v="7243" actId="1076"/>
          <ac:picMkLst>
            <pc:docMk/>
            <pc:sldMk cId="2497147239" sldId="328"/>
            <ac:picMk id="5" creationId="{4EC7A2F3-FF68-6AA9-CB8D-B765382A6C67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1T14:20:06.667" v="6252" actId="14100"/>
        <pc:sldMkLst>
          <pc:docMk/>
          <pc:sldMk cId="2183579432" sldId="329"/>
        </pc:sldMkLst>
        <pc:spChg chg="mod">
          <ac:chgData name="Abels, Patrick" userId="ba666de4-0d21-43a6-8e66-51a18aae1b4a" providerId="ADAL" clId="{133AA99A-5491-4DE5-9695-40E01B78DF6F}" dt="2026-08-21T14:15:55.039" v="6095" actId="207"/>
          <ac:spMkLst>
            <pc:docMk/>
            <pc:sldMk cId="2183579432" sldId="329"/>
            <ac:spMk id="2" creationId="{8AE51B5E-EA08-77BF-E462-2638121141E5}"/>
          </ac:spMkLst>
        </pc:spChg>
        <pc:spChg chg="mod">
          <ac:chgData name="Abels, Patrick" userId="ba666de4-0d21-43a6-8e66-51a18aae1b4a" providerId="ADAL" clId="{133AA99A-5491-4DE5-9695-40E01B78DF6F}" dt="2026-08-21T14:04:59.546" v="5666" actId="20577"/>
          <ac:spMkLst>
            <pc:docMk/>
            <pc:sldMk cId="2183579432" sldId="329"/>
            <ac:spMk id="3" creationId="{09B793C4-81D5-FDF3-B114-34775C3367AE}"/>
          </ac:spMkLst>
        </pc:spChg>
        <pc:spChg chg="add mod">
          <ac:chgData name="Abels, Patrick" userId="ba666de4-0d21-43a6-8e66-51a18aae1b4a" providerId="ADAL" clId="{133AA99A-5491-4DE5-9695-40E01B78DF6F}" dt="2026-08-21T14:19:27.877" v="6239" actId="122"/>
          <ac:spMkLst>
            <pc:docMk/>
            <pc:sldMk cId="2183579432" sldId="329"/>
            <ac:spMk id="6" creationId="{9997F2F6-EAB8-2EB5-5CC2-1871632C1B95}"/>
          </ac:spMkLst>
        </pc:spChg>
        <pc:spChg chg="add del mod">
          <ac:chgData name="Abels, Patrick" userId="ba666de4-0d21-43a6-8e66-51a18aae1b4a" providerId="ADAL" clId="{133AA99A-5491-4DE5-9695-40E01B78DF6F}" dt="2026-08-21T14:10:16.227" v="5914"/>
          <ac:spMkLst>
            <pc:docMk/>
            <pc:sldMk cId="2183579432" sldId="329"/>
            <ac:spMk id="7" creationId="{DEF9A034-AF75-BDC6-2980-B69E0F299012}"/>
          </ac:spMkLst>
        </pc:spChg>
        <pc:spChg chg="add mod">
          <ac:chgData name="Abels, Patrick" userId="ba666de4-0d21-43a6-8e66-51a18aae1b4a" providerId="ADAL" clId="{133AA99A-5491-4DE5-9695-40E01B78DF6F}" dt="2026-08-21T14:15:00.727" v="6087" actId="207"/>
          <ac:spMkLst>
            <pc:docMk/>
            <pc:sldMk cId="2183579432" sldId="329"/>
            <ac:spMk id="8" creationId="{E7F20C52-7307-F7A0-EAD4-C721ECD4A74D}"/>
          </ac:spMkLst>
        </pc:spChg>
        <pc:spChg chg="add mod">
          <ac:chgData name="Abels, Patrick" userId="ba666de4-0d21-43a6-8e66-51a18aae1b4a" providerId="ADAL" clId="{133AA99A-5491-4DE5-9695-40E01B78DF6F}" dt="2026-08-21T14:16:41.587" v="6101" actId="1076"/>
          <ac:spMkLst>
            <pc:docMk/>
            <pc:sldMk cId="2183579432" sldId="329"/>
            <ac:spMk id="9" creationId="{D3FE4336-A7E2-65A7-3018-7A0D443E5947}"/>
          </ac:spMkLst>
        </pc:spChg>
        <pc:picChg chg="add del mod">
          <ac:chgData name="Abels, Patrick" userId="ba666de4-0d21-43a6-8e66-51a18aae1b4a" providerId="ADAL" clId="{133AA99A-5491-4DE5-9695-40E01B78DF6F}" dt="2026-08-21T14:09:56.267" v="5907" actId="478"/>
          <ac:picMkLst>
            <pc:docMk/>
            <pc:sldMk cId="2183579432" sldId="329"/>
            <ac:picMk id="5" creationId="{CD01028E-E593-3525-1CC3-5196AFD76D04}"/>
          </ac:picMkLst>
        </pc:picChg>
        <pc:cxnChg chg="add mod">
          <ac:chgData name="Abels, Patrick" userId="ba666de4-0d21-43a6-8e66-51a18aae1b4a" providerId="ADAL" clId="{133AA99A-5491-4DE5-9695-40E01B78DF6F}" dt="2026-08-21T14:17:40.414" v="6104"/>
          <ac:cxnSpMkLst>
            <pc:docMk/>
            <pc:sldMk cId="2183579432" sldId="329"/>
            <ac:cxnSpMk id="11" creationId="{CEE06CB3-A43C-D194-85BE-53053BA69030}"/>
          </ac:cxnSpMkLst>
        </pc:cxnChg>
        <pc:cxnChg chg="add mod">
          <ac:chgData name="Abels, Patrick" userId="ba666de4-0d21-43a6-8e66-51a18aae1b4a" providerId="ADAL" clId="{133AA99A-5491-4DE5-9695-40E01B78DF6F}" dt="2026-08-21T14:19:46.468" v="6244" actId="14100"/>
          <ac:cxnSpMkLst>
            <pc:docMk/>
            <pc:sldMk cId="2183579432" sldId="329"/>
            <ac:cxnSpMk id="12" creationId="{C23B70A2-5A90-0F19-E76F-2B7AA40707F3}"/>
          </ac:cxnSpMkLst>
        </pc:cxnChg>
        <pc:cxnChg chg="add mod">
          <ac:chgData name="Abels, Patrick" userId="ba666de4-0d21-43a6-8e66-51a18aae1b4a" providerId="ADAL" clId="{133AA99A-5491-4DE5-9695-40E01B78DF6F}" dt="2026-08-21T14:19:48.354" v="6245" actId="14100"/>
          <ac:cxnSpMkLst>
            <pc:docMk/>
            <pc:sldMk cId="2183579432" sldId="329"/>
            <ac:cxnSpMk id="17" creationId="{CADE5445-18C4-D310-12EA-82213B797D87}"/>
          </ac:cxnSpMkLst>
        </pc:cxnChg>
        <pc:cxnChg chg="add mod">
          <ac:chgData name="Abels, Patrick" userId="ba666de4-0d21-43a6-8e66-51a18aae1b4a" providerId="ADAL" clId="{133AA99A-5491-4DE5-9695-40E01B78DF6F}" dt="2026-08-21T14:19:53.963" v="6247" actId="14100"/>
          <ac:cxnSpMkLst>
            <pc:docMk/>
            <pc:sldMk cId="2183579432" sldId="329"/>
            <ac:cxnSpMk id="20" creationId="{13A7644B-0B5F-16D2-8E28-E9FBE11F2501}"/>
          </ac:cxnSpMkLst>
        </pc:cxnChg>
        <pc:cxnChg chg="add mod">
          <ac:chgData name="Abels, Patrick" userId="ba666de4-0d21-43a6-8e66-51a18aae1b4a" providerId="ADAL" clId="{133AA99A-5491-4DE5-9695-40E01B78DF6F}" dt="2026-08-21T14:19:58.075" v="6249" actId="14100"/>
          <ac:cxnSpMkLst>
            <pc:docMk/>
            <pc:sldMk cId="2183579432" sldId="329"/>
            <ac:cxnSpMk id="21" creationId="{FEA62EAF-1091-AA61-9CD9-419724297EFF}"/>
          </ac:cxnSpMkLst>
        </pc:cxnChg>
        <pc:cxnChg chg="add mod">
          <ac:chgData name="Abels, Patrick" userId="ba666de4-0d21-43a6-8e66-51a18aae1b4a" providerId="ADAL" clId="{133AA99A-5491-4DE5-9695-40E01B78DF6F}" dt="2026-08-21T14:20:02.443" v="6250" actId="14100"/>
          <ac:cxnSpMkLst>
            <pc:docMk/>
            <pc:sldMk cId="2183579432" sldId="329"/>
            <ac:cxnSpMk id="22" creationId="{16FBE9B6-525D-05AA-FDCF-A43E177A9AFE}"/>
          </ac:cxnSpMkLst>
        </pc:cxnChg>
        <pc:cxnChg chg="add mod">
          <ac:chgData name="Abels, Patrick" userId="ba666de4-0d21-43a6-8e66-51a18aae1b4a" providerId="ADAL" clId="{133AA99A-5491-4DE5-9695-40E01B78DF6F}" dt="2026-08-21T14:20:06.667" v="6252" actId="14100"/>
          <ac:cxnSpMkLst>
            <pc:docMk/>
            <pc:sldMk cId="2183579432" sldId="329"/>
            <ac:cxnSpMk id="23" creationId="{BA202A53-D2AE-9630-B1FF-AF4B2CD6DF6E}"/>
          </ac:cxnSpMkLst>
        </pc:cxnChg>
      </pc:sldChg>
      <pc:sldChg chg="addSp modSp new mod">
        <pc:chgData name="Abels, Patrick" userId="ba666de4-0d21-43a6-8e66-51a18aae1b4a" providerId="ADAL" clId="{133AA99A-5491-4DE5-9695-40E01B78DF6F}" dt="2026-08-21T14:50:54.329" v="7220" actId="14100"/>
        <pc:sldMkLst>
          <pc:docMk/>
          <pc:sldMk cId="1080760603" sldId="330"/>
        </pc:sldMkLst>
        <pc:spChg chg="mod">
          <ac:chgData name="Abels, Patrick" userId="ba666de4-0d21-43a6-8e66-51a18aae1b4a" providerId="ADAL" clId="{133AA99A-5491-4DE5-9695-40E01B78DF6F}" dt="2026-08-21T14:50:15.508" v="7207" actId="20577"/>
          <ac:spMkLst>
            <pc:docMk/>
            <pc:sldMk cId="1080760603" sldId="330"/>
            <ac:spMk id="3" creationId="{2C4D88D0-7DA0-B5EA-B589-B6818C64F4B4}"/>
          </ac:spMkLst>
        </pc:spChg>
        <pc:picChg chg="add mod">
          <ac:chgData name="Abels, Patrick" userId="ba666de4-0d21-43a6-8e66-51a18aae1b4a" providerId="ADAL" clId="{133AA99A-5491-4DE5-9695-40E01B78DF6F}" dt="2026-08-21T14:50:46.852" v="7215" actId="14100"/>
          <ac:picMkLst>
            <pc:docMk/>
            <pc:sldMk cId="1080760603" sldId="330"/>
            <ac:picMk id="5" creationId="{0FA95AA4-BD49-53DC-161C-A048B0E049D5}"/>
          </ac:picMkLst>
        </pc:picChg>
        <pc:picChg chg="add mod">
          <ac:chgData name="Abels, Patrick" userId="ba666de4-0d21-43a6-8e66-51a18aae1b4a" providerId="ADAL" clId="{133AA99A-5491-4DE5-9695-40E01B78DF6F}" dt="2026-08-21T14:50:54.329" v="7220" actId="14100"/>
          <ac:picMkLst>
            <pc:docMk/>
            <pc:sldMk cId="1080760603" sldId="330"/>
            <ac:picMk id="7" creationId="{59BC8DE7-3193-AF4A-5CD2-8197DF44B8AA}"/>
          </ac:picMkLst>
        </pc:picChg>
        <pc:picChg chg="add mod">
          <ac:chgData name="Abels, Patrick" userId="ba666de4-0d21-43a6-8e66-51a18aae1b4a" providerId="ADAL" clId="{133AA99A-5491-4DE5-9695-40E01B78DF6F}" dt="2026-08-21T14:50:50.060" v="7217" actId="1076"/>
          <ac:picMkLst>
            <pc:docMk/>
            <pc:sldMk cId="1080760603" sldId="330"/>
            <ac:picMk id="9" creationId="{7620FCAB-D3DB-F237-95F8-AE78EAD0199A}"/>
          </ac:picMkLst>
        </pc:picChg>
      </pc:sldChg>
      <pc:sldChg chg="add del">
        <pc:chgData name="Abels, Patrick" userId="ba666de4-0d21-43a6-8e66-51a18aae1b4a" providerId="ADAL" clId="{133AA99A-5491-4DE5-9695-40E01B78DF6F}" dt="2026-08-21T14:22:22.040" v="6262" actId="47"/>
        <pc:sldMkLst>
          <pc:docMk/>
          <pc:sldMk cId="1481319233" sldId="331"/>
        </pc:sldMkLst>
      </pc:sldChg>
      <pc:sldChg chg="modSp new mod">
        <pc:chgData name="Abels, Patrick" userId="ba666de4-0d21-43a6-8e66-51a18aae1b4a" providerId="ADAL" clId="{133AA99A-5491-4DE5-9695-40E01B78DF6F}" dt="2026-08-21T14:53:00.109" v="7245" actId="404"/>
        <pc:sldMkLst>
          <pc:docMk/>
          <pc:sldMk cId="3248242457" sldId="331"/>
        </pc:sldMkLst>
        <pc:spChg chg="mod">
          <ac:chgData name="Abels, Patrick" userId="ba666de4-0d21-43a6-8e66-51a18aae1b4a" providerId="ADAL" clId="{133AA99A-5491-4DE5-9695-40E01B78DF6F}" dt="2026-08-21T14:53:00.109" v="7245" actId="404"/>
          <ac:spMkLst>
            <pc:docMk/>
            <pc:sldMk cId="3248242457" sldId="331"/>
            <ac:spMk id="2" creationId="{AF375C82-FAA1-CD2B-B9CE-4ABF7852DA98}"/>
          </ac:spMkLst>
        </pc:spChg>
      </pc:sldChg>
      <pc:sldChg chg="addSp delSp modSp new mod">
        <pc:chgData name="Abels, Patrick" userId="ba666de4-0d21-43a6-8e66-51a18aae1b4a" providerId="ADAL" clId="{133AA99A-5491-4DE5-9695-40E01B78DF6F}" dt="2026-08-21T14:48:13.178" v="7196" actId="1038"/>
        <pc:sldMkLst>
          <pc:docMk/>
          <pc:sldMk cId="1917304681" sldId="332"/>
        </pc:sldMkLst>
        <pc:spChg chg="mod ord">
          <ac:chgData name="Abels, Patrick" userId="ba666de4-0d21-43a6-8e66-51a18aae1b4a" providerId="ADAL" clId="{133AA99A-5491-4DE5-9695-40E01B78DF6F}" dt="2026-08-21T14:46:01.642" v="7152" actId="20577"/>
          <ac:spMkLst>
            <pc:docMk/>
            <pc:sldMk cId="1917304681" sldId="332"/>
            <ac:spMk id="2" creationId="{A1CFF299-D139-B2C6-82B4-49FD6B493C1D}"/>
          </ac:spMkLst>
        </pc:spChg>
        <pc:spChg chg="mod">
          <ac:chgData name="Abels, Patrick" userId="ba666de4-0d21-43a6-8e66-51a18aae1b4a" providerId="ADAL" clId="{133AA99A-5491-4DE5-9695-40E01B78DF6F}" dt="2026-08-21T14:25:31.754" v="6441" actId="20577"/>
          <ac:spMkLst>
            <pc:docMk/>
            <pc:sldMk cId="1917304681" sldId="332"/>
            <ac:spMk id="3" creationId="{CD3DBD33-5F5D-9BDF-2ACF-D232736329E2}"/>
          </ac:spMkLst>
        </pc:spChg>
        <pc:spChg chg="add del mod">
          <ac:chgData name="Abels, Patrick" userId="ba666de4-0d21-43a6-8e66-51a18aae1b4a" providerId="ADAL" clId="{133AA99A-5491-4DE5-9695-40E01B78DF6F}" dt="2026-08-21T14:25:39.634" v="6444"/>
          <ac:spMkLst>
            <pc:docMk/>
            <pc:sldMk cId="1917304681" sldId="332"/>
            <ac:spMk id="4" creationId="{676F258E-7017-CA9B-99D1-B888F496AA27}"/>
          </ac:spMkLst>
        </pc:spChg>
        <pc:spChg chg="add mod">
          <ac:chgData name="Abels, Patrick" userId="ba666de4-0d21-43a6-8e66-51a18aae1b4a" providerId="ADAL" clId="{133AA99A-5491-4DE5-9695-40E01B78DF6F}" dt="2026-08-21T14:47:54.297" v="7170" actId="20577"/>
          <ac:spMkLst>
            <pc:docMk/>
            <pc:sldMk cId="1917304681" sldId="332"/>
            <ac:spMk id="7" creationId="{7C651774-BEC2-D757-5E43-1E7D301E4BBA}"/>
          </ac:spMkLst>
        </pc:spChg>
        <pc:spChg chg="add mod">
          <ac:chgData name="Abels, Patrick" userId="ba666de4-0d21-43a6-8e66-51a18aae1b4a" providerId="ADAL" clId="{133AA99A-5491-4DE5-9695-40E01B78DF6F}" dt="2026-08-21T14:40:00.350" v="6942" actId="207"/>
          <ac:spMkLst>
            <pc:docMk/>
            <pc:sldMk cId="1917304681" sldId="332"/>
            <ac:spMk id="14" creationId="{5182AF0E-57BC-2E91-5073-0C7C97889620}"/>
          </ac:spMkLst>
        </pc:spChg>
        <pc:spChg chg="add mod">
          <ac:chgData name="Abels, Patrick" userId="ba666de4-0d21-43a6-8e66-51a18aae1b4a" providerId="ADAL" clId="{133AA99A-5491-4DE5-9695-40E01B78DF6F}" dt="2026-08-21T14:40:04.102" v="6943" actId="207"/>
          <ac:spMkLst>
            <pc:docMk/>
            <pc:sldMk cId="1917304681" sldId="332"/>
            <ac:spMk id="15" creationId="{BBBA6E46-3EAD-E266-3871-D10FB96C84D2}"/>
          </ac:spMkLst>
        </pc:spChg>
        <pc:spChg chg="add mod">
          <ac:chgData name="Abels, Patrick" userId="ba666de4-0d21-43a6-8e66-51a18aae1b4a" providerId="ADAL" clId="{133AA99A-5491-4DE5-9695-40E01B78DF6F}" dt="2026-08-21T14:40:34.784" v="6944" actId="207"/>
          <ac:spMkLst>
            <pc:docMk/>
            <pc:sldMk cId="1917304681" sldId="332"/>
            <ac:spMk id="16" creationId="{7F03D000-7091-02D0-A23C-C19ED567B17D}"/>
          </ac:spMkLst>
        </pc:spChg>
        <pc:spChg chg="add mod">
          <ac:chgData name="Abels, Patrick" userId="ba666de4-0d21-43a6-8e66-51a18aae1b4a" providerId="ADAL" clId="{133AA99A-5491-4DE5-9695-40E01B78DF6F}" dt="2026-08-21T14:40:34.784" v="6944" actId="207"/>
          <ac:spMkLst>
            <pc:docMk/>
            <pc:sldMk cId="1917304681" sldId="332"/>
            <ac:spMk id="17" creationId="{7393F8EE-162F-C766-45A1-E00E5A857FDB}"/>
          </ac:spMkLst>
        </pc:spChg>
        <pc:spChg chg="add mod">
          <ac:chgData name="Abels, Patrick" userId="ba666de4-0d21-43a6-8e66-51a18aae1b4a" providerId="ADAL" clId="{133AA99A-5491-4DE5-9695-40E01B78DF6F}" dt="2026-08-21T14:40:34.784" v="6944" actId="207"/>
          <ac:spMkLst>
            <pc:docMk/>
            <pc:sldMk cId="1917304681" sldId="332"/>
            <ac:spMk id="18" creationId="{335B9EF3-BB9D-0A0A-8D10-270A03D182D0}"/>
          </ac:spMkLst>
        </pc:spChg>
        <pc:spChg chg="add mod">
          <ac:chgData name="Abels, Patrick" userId="ba666de4-0d21-43a6-8e66-51a18aae1b4a" providerId="ADAL" clId="{133AA99A-5491-4DE5-9695-40E01B78DF6F}" dt="2026-08-21T14:40:34.784" v="6944" actId="207"/>
          <ac:spMkLst>
            <pc:docMk/>
            <pc:sldMk cId="1917304681" sldId="332"/>
            <ac:spMk id="19" creationId="{75D6DF9B-9EF3-3A77-27E5-7E0DA86CB2F9}"/>
          </ac:spMkLst>
        </pc:spChg>
        <pc:spChg chg="add mod">
          <ac:chgData name="Abels, Patrick" userId="ba666de4-0d21-43a6-8e66-51a18aae1b4a" providerId="ADAL" clId="{133AA99A-5491-4DE5-9695-40E01B78DF6F}" dt="2026-08-21T14:40:34.784" v="6944" actId="207"/>
          <ac:spMkLst>
            <pc:docMk/>
            <pc:sldMk cId="1917304681" sldId="332"/>
            <ac:spMk id="21" creationId="{B22A73E3-F6CD-D11D-0F98-38DADA5B1ADB}"/>
          </ac:spMkLst>
        </pc:spChg>
        <pc:spChg chg="add mod">
          <ac:chgData name="Abels, Patrick" userId="ba666de4-0d21-43a6-8e66-51a18aae1b4a" providerId="ADAL" clId="{133AA99A-5491-4DE5-9695-40E01B78DF6F}" dt="2026-08-21T14:39:15.606" v="6939" actId="207"/>
          <ac:spMkLst>
            <pc:docMk/>
            <pc:sldMk cId="1917304681" sldId="332"/>
            <ac:spMk id="25" creationId="{E59C0C75-0EE1-41A8-C375-E66DEE79ED92}"/>
          </ac:spMkLst>
        </pc:spChg>
        <pc:spChg chg="add mod">
          <ac:chgData name="Abels, Patrick" userId="ba666de4-0d21-43a6-8e66-51a18aae1b4a" providerId="ADAL" clId="{133AA99A-5491-4DE5-9695-40E01B78DF6F}" dt="2026-08-21T14:48:13.178" v="7196" actId="1038"/>
          <ac:spMkLst>
            <pc:docMk/>
            <pc:sldMk cId="1917304681" sldId="332"/>
            <ac:spMk id="26" creationId="{A443FA8C-DDD3-0FCE-EE74-1A6A472DB52A}"/>
          </ac:spMkLst>
        </pc:spChg>
        <pc:spChg chg="add mod">
          <ac:chgData name="Abels, Patrick" userId="ba666de4-0d21-43a6-8e66-51a18aae1b4a" providerId="ADAL" clId="{133AA99A-5491-4DE5-9695-40E01B78DF6F}" dt="2026-08-21T14:46:18.116" v="7154" actId="1076"/>
          <ac:spMkLst>
            <pc:docMk/>
            <pc:sldMk cId="1917304681" sldId="332"/>
            <ac:spMk id="27" creationId="{4D235AF4-F8A3-D457-FCFD-FF6D714838E7}"/>
          </ac:spMkLst>
        </pc:spChg>
        <pc:graphicFrameChg chg="add mod modGraphic">
          <ac:chgData name="Abels, Patrick" userId="ba666de4-0d21-43a6-8e66-51a18aae1b4a" providerId="ADAL" clId="{133AA99A-5491-4DE5-9695-40E01B78DF6F}" dt="2026-08-21T14:45:52.954" v="7131" actId="1036"/>
          <ac:graphicFrameMkLst>
            <pc:docMk/>
            <pc:sldMk cId="1917304681" sldId="332"/>
            <ac:graphicFrameMk id="5" creationId="{199252C6-60D2-C8A1-86C8-3104028E5507}"/>
          </ac:graphicFrameMkLst>
        </pc:graphicFrameChg>
        <pc:graphicFrameChg chg="add mod">
          <ac:chgData name="Abels, Patrick" userId="ba666de4-0d21-43a6-8e66-51a18aae1b4a" providerId="ADAL" clId="{133AA99A-5491-4DE5-9695-40E01B78DF6F}" dt="2026-08-21T14:32:26.309" v="6608"/>
          <ac:graphicFrameMkLst>
            <pc:docMk/>
            <pc:sldMk cId="1917304681" sldId="332"/>
            <ac:graphicFrameMk id="6" creationId="{363DF20A-D49D-8E33-8BC2-CFAFA279624D}"/>
          </ac:graphicFrameMkLst>
        </pc:graphicFrameChg>
        <pc:picChg chg="add mod">
          <ac:chgData name="Abels, Patrick" userId="ba666de4-0d21-43a6-8e66-51a18aae1b4a" providerId="ADAL" clId="{133AA99A-5491-4DE5-9695-40E01B78DF6F}" dt="2026-08-21T14:38:10.740" v="6857" actId="1076"/>
          <ac:picMkLst>
            <pc:docMk/>
            <pc:sldMk cId="1917304681" sldId="332"/>
            <ac:picMk id="9" creationId="{A662015B-AC80-AB5C-9C6B-832557420821}"/>
          </ac:picMkLst>
        </pc:picChg>
        <pc:cxnChg chg="add mod">
          <ac:chgData name="Abels, Patrick" userId="ba666de4-0d21-43a6-8e66-51a18aae1b4a" providerId="ADAL" clId="{133AA99A-5491-4DE5-9695-40E01B78DF6F}" dt="2026-08-21T14:36:48.529" v="6715" actId="1037"/>
          <ac:cxnSpMkLst>
            <pc:docMk/>
            <pc:sldMk cId="1917304681" sldId="332"/>
            <ac:cxnSpMk id="11" creationId="{33011B87-C5FB-3D62-A657-61DFCFE1E390}"/>
          </ac:cxnSpMkLst>
        </pc:cxnChg>
        <pc:cxnChg chg="add mod">
          <ac:chgData name="Abels, Patrick" userId="ba666de4-0d21-43a6-8e66-51a18aae1b4a" providerId="ADAL" clId="{133AA99A-5491-4DE5-9695-40E01B78DF6F}" dt="2026-08-21T14:37:00.785" v="6820" actId="1035"/>
          <ac:cxnSpMkLst>
            <pc:docMk/>
            <pc:sldMk cId="1917304681" sldId="332"/>
            <ac:cxnSpMk id="12" creationId="{EFE06AA1-F9DC-4236-F953-75C3DC6E89D2}"/>
          </ac:cxnSpMkLst>
        </pc:cxnChg>
        <pc:cxnChg chg="add mod ord">
          <ac:chgData name="Abels, Patrick" userId="ba666de4-0d21-43a6-8e66-51a18aae1b4a" providerId="ADAL" clId="{133AA99A-5491-4DE5-9695-40E01B78DF6F}" dt="2026-08-21T14:38:52.299" v="6934" actId="14100"/>
          <ac:cxnSpMkLst>
            <pc:docMk/>
            <pc:sldMk cId="1917304681" sldId="332"/>
            <ac:cxnSpMk id="23" creationId="{915EB101-27DB-C3B9-6DCC-9B1E3087C1AE}"/>
          </ac:cxnSpMkLst>
        </pc:cxnChg>
      </pc:sldChg>
      <pc:sldChg chg="addSp modSp new mod">
        <pc:chgData name="Abels, Patrick" userId="ba666de4-0d21-43a6-8e66-51a18aae1b4a" providerId="ADAL" clId="{133AA99A-5491-4DE5-9695-40E01B78DF6F}" dt="2026-08-21T14:51:30.419" v="7228" actId="1076"/>
        <pc:sldMkLst>
          <pc:docMk/>
          <pc:sldMk cId="301509495" sldId="333"/>
        </pc:sldMkLst>
        <pc:spChg chg="mod">
          <ac:chgData name="Abels, Patrick" userId="ba666de4-0d21-43a6-8e66-51a18aae1b4a" providerId="ADAL" clId="{133AA99A-5491-4DE5-9695-40E01B78DF6F}" dt="2026-08-21T14:48:52.930" v="7204" actId="20577"/>
          <ac:spMkLst>
            <pc:docMk/>
            <pc:sldMk cId="301509495" sldId="333"/>
            <ac:spMk id="3" creationId="{4A4B5BC2-2649-15A5-2E73-6901A70BC160}"/>
          </ac:spMkLst>
        </pc:spChg>
        <pc:spChg chg="add mod">
          <ac:chgData name="Abels, Patrick" userId="ba666de4-0d21-43a6-8e66-51a18aae1b4a" providerId="ADAL" clId="{133AA99A-5491-4DE5-9695-40E01B78DF6F}" dt="2026-08-21T14:51:16.134" v="7225" actId="1076"/>
          <ac:spMkLst>
            <pc:docMk/>
            <pc:sldMk cId="301509495" sldId="333"/>
            <ac:spMk id="7" creationId="{D1EECE24-2D53-B4EA-8BF6-CFD1BEEB55D3}"/>
          </ac:spMkLst>
        </pc:spChg>
        <pc:spChg chg="add mod">
          <ac:chgData name="Abels, Patrick" userId="ba666de4-0d21-43a6-8e66-51a18aae1b4a" providerId="ADAL" clId="{133AA99A-5491-4DE5-9695-40E01B78DF6F}" dt="2026-08-21T14:51:30.419" v="7228" actId="1076"/>
          <ac:spMkLst>
            <pc:docMk/>
            <pc:sldMk cId="301509495" sldId="333"/>
            <ac:spMk id="9" creationId="{D5478B57-7B48-BDA8-FE6E-6507A8B2FF73}"/>
          </ac:spMkLst>
        </pc:spChg>
        <pc:spChg chg="add mod">
          <ac:chgData name="Abels, Patrick" userId="ba666de4-0d21-43a6-8e66-51a18aae1b4a" providerId="ADAL" clId="{133AA99A-5491-4DE5-9695-40E01B78DF6F}" dt="2026-08-21T14:51:25.114" v="7227" actId="1076"/>
          <ac:spMkLst>
            <pc:docMk/>
            <pc:sldMk cId="301509495" sldId="333"/>
            <ac:spMk id="10" creationId="{85534DA7-8240-F7F7-CC0E-BD8ACB67D497}"/>
          </ac:spMkLst>
        </pc:spChg>
        <pc:picChg chg="add mod">
          <ac:chgData name="Abels, Patrick" userId="ba666de4-0d21-43a6-8e66-51a18aae1b4a" providerId="ADAL" clId="{133AA99A-5491-4DE5-9695-40E01B78DF6F}" dt="2026-08-21T14:51:01.539" v="7223" actId="1076"/>
          <ac:picMkLst>
            <pc:docMk/>
            <pc:sldMk cId="301509495" sldId="333"/>
            <ac:picMk id="5" creationId="{B627AE44-65C6-F969-C4EB-E49021492036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4:52:36.930" v="7239" actId="1076"/>
        <pc:sldMkLst>
          <pc:docMk/>
          <pc:sldMk cId="4153920661" sldId="334"/>
        </pc:sldMkLst>
        <pc:spChg chg="mod">
          <ac:chgData name="Abels, Patrick" userId="ba666de4-0d21-43a6-8e66-51a18aae1b4a" providerId="ADAL" clId="{133AA99A-5491-4DE5-9695-40E01B78DF6F}" dt="2026-08-21T14:52:31.769" v="7236" actId="20577"/>
          <ac:spMkLst>
            <pc:docMk/>
            <pc:sldMk cId="4153920661" sldId="334"/>
            <ac:spMk id="3" creationId="{DC0C51AE-C77A-B6C2-A091-283DD4D425C5}"/>
          </ac:spMkLst>
        </pc:spChg>
        <pc:picChg chg="add mod">
          <ac:chgData name="Abels, Patrick" userId="ba666de4-0d21-43a6-8e66-51a18aae1b4a" providerId="ADAL" clId="{133AA99A-5491-4DE5-9695-40E01B78DF6F}" dt="2026-08-21T14:52:36.930" v="7239" actId="1076"/>
          <ac:picMkLst>
            <pc:docMk/>
            <pc:sldMk cId="4153920661" sldId="334"/>
            <ac:picMk id="5" creationId="{ACD5E685-CFD1-0166-FE9D-76EECD21F6C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1A355F-0579-3994-4805-E040AA704A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4B5BC2-2649-15A5-2E73-6901A70BC1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Fun149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27AE44-65C6-F969-C4EB-E49021492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333" y="1333500"/>
            <a:ext cx="7375334" cy="537254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1EECE24-2D53-B4EA-8BF6-CFD1BEEB55D3}"/>
              </a:ext>
            </a:extLst>
          </p:cNvPr>
          <p:cNvSpPr/>
          <p:nvPr/>
        </p:nvSpPr>
        <p:spPr>
          <a:xfrm>
            <a:off x="2304325" y="1333500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478B57-7B48-BDA8-FE6E-6507A8B2FF73}"/>
              </a:ext>
            </a:extLst>
          </p:cNvPr>
          <p:cNvSpPr/>
          <p:nvPr/>
        </p:nvSpPr>
        <p:spPr>
          <a:xfrm>
            <a:off x="2304325" y="2927823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5534DA7-8240-F7F7-CC0E-BD8ACB67D497}"/>
              </a:ext>
            </a:extLst>
          </p:cNvPr>
          <p:cNvSpPr/>
          <p:nvPr/>
        </p:nvSpPr>
        <p:spPr>
          <a:xfrm>
            <a:off x="2304325" y="2234171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0949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D465ED-AEEE-9C0B-14A6-A07CDD20E2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0C51AE-C77A-B6C2-A091-283DD4D425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Fun149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D5E685-CFD1-0166-FE9D-76EECD21F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774" y="1322870"/>
            <a:ext cx="6428804" cy="529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20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602D81-C2C6-BB06-FB03-04DBEBBA7E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D88D0-7DA0-B5EA-B589-B6818C64F4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Fun150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A95AA4-BD49-53DC-161C-A048B0E04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92" y="1633275"/>
            <a:ext cx="6615758" cy="26912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BC8DE7-3193-AF4A-5CD2-8197DF44B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445" y="180354"/>
            <a:ext cx="3788467" cy="4144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20FCAB-D3DB-F237-95F8-AE78EAD01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92" y="4501910"/>
            <a:ext cx="9363075" cy="217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6060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 </a:t>
            </a:r>
          </a:p>
          <a:p>
            <a:endParaRPr lang="de-DE" dirty="0"/>
          </a:p>
          <a:p>
            <a:r>
              <a:rPr lang="de-DE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7426C3-EE83-4F3A-2A8E-EEFE0DFCE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90" y="2297824"/>
            <a:ext cx="10742246" cy="8076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B9ABA0-A393-23A2-0869-DD3D7AEDC48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964" y="3763662"/>
            <a:ext cx="10742246" cy="115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Funktionen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66B43E-E860-CC56-7AA3-85280A6246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C77E6B-6644-9928-9295-98D2D3FF7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027" y="548021"/>
            <a:ext cx="9249944" cy="25661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A20138-8F91-F98B-4130-F7920FBE67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55" t="3711" r="2523" b="2463"/>
          <a:stretch>
            <a:fillRect/>
          </a:stretch>
        </p:blipFill>
        <p:spPr>
          <a:xfrm>
            <a:off x="2554224" y="3436238"/>
            <a:ext cx="7083552" cy="2719927"/>
          </a:xfrm>
          <a:prstGeom prst="roundRect">
            <a:avLst>
              <a:gd name="adj" fmla="val 5156"/>
            </a:avLst>
          </a:prstGeom>
        </p:spPr>
      </p:pic>
    </p:spTree>
    <p:extLst>
      <p:ext uri="{BB962C8B-B14F-4D97-AF65-F5344CB8AC3E}">
        <p14:creationId xmlns:p14="http://schemas.microsoft.com/office/powerpoint/2010/main" val="142061022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8AE51B5E-EA08-77BF-E462-2638121141E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de-DE" dirty="0"/>
                  <a:t>Eine </a:t>
                </a:r>
                <a:r>
                  <a:rPr lang="de-DE" b="1" dirty="0">
                    <a:solidFill>
                      <a:srgbClr val="00B0F0"/>
                    </a:solidFill>
                  </a:rPr>
                  <a:t>Funktion </a:t>
                </a:r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𝒇</m:t>
                    </m:r>
                  </m:oMath>
                </a14:m>
                <a:r>
                  <a:rPr lang="de-DE" b="1" dirty="0">
                    <a:solidFill>
                      <a:srgbClr val="00B0F0"/>
                    </a:solidFill>
                  </a:rPr>
                  <a:t> </a:t>
                </a:r>
                <a:r>
                  <a:rPr lang="de-DE" dirty="0"/>
                  <a:t>ist eine </a:t>
                </a:r>
                <a:r>
                  <a:rPr lang="de-DE" u="sng" dirty="0"/>
                  <a:t>eindeutige</a:t>
                </a:r>
                <a:r>
                  <a:rPr lang="de-DE" dirty="0"/>
                  <a:t> Zuordnung, bei der jedem </a:t>
                </a:r>
                <a:r>
                  <a:rPr lang="de-DE" b="1" dirty="0">
                    <a:solidFill>
                      <a:srgbClr val="FFC000"/>
                    </a:solidFill>
                  </a:rPr>
                  <a:t>Ausgangswert </a:t>
                </a:r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de-DE" b="1" dirty="0">
                    <a:solidFill>
                      <a:srgbClr val="FFC000"/>
                    </a:solidFill>
                  </a:rPr>
                  <a:t> </a:t>
                </a:r>
                <a:r>
                  <a:rPr lang="de-DE" dirty="0"/>
                  <a:t>aus dem </a:t>
                </a:r>
                <a:r>
                  <a:rPr lang="de-DE" b="1" dirty="0">
                    <a:solidFill>
                      <a:schemeClr val="accent2">
                        <a:lumMod val="75000"/>
                      </a:schemeClr>
                    </a:solidFill>
                  </a:rPr>
                  <a:t>Definitionsbereich </a:t>
                </a:r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r>
                  <a:rPr lang="de-DE" b="1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r>
                  <a:rPr lang="de-DE" u="sng" dirty="0"/>
                  <a:t>genau ein </a:t>
                </a:r>
                <a:r>
                  <a:rPr lang="de-DE" b="1" dirty="0">
                    <a:solidFill>
                      <a:srgbClr val="92D050"/>
                    </a:solidFill>
                  </a:rPr>
                  <a:t>Funktionswert </a:t>
                </a:r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de-DE" b="1" dirty="0">
                    <a:solidFill>
                      <a:srgbClr val="92D050"/>
                    </a:solidFill>
                  </a:rPr>
                  <a:t> </a:t>
                </a:r>
                <a:r>
                  <a:rPr lang="de-DE" dirty="0"/>
                  <a:t>aus dem </a:t>
                </a:r>
                <a:r>
                  <a:rPr lang="de-DE" b="1" dirty="0">
                    <a:solidFill>
                      <a:schemeClr val="accent6">
                        <a:lumMod val="75000"/>
                      </a:schemeClr>
                    </a:solidFill>
                  </a:rPr>
                  <a:t>Wertebereich </a:t>
                </a:r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𝑾</m:t>
                    </m:r>
                  </m:oMath>
                </a14:m>
                <a:r>
                  <a:rPr lang="de-DE" b="1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de-DE" dirty="0"/>
                  <a:t>zugeordnet wird.</a:t>
                </a:r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8AE51B5E-EA08-77BF-E462-2638121141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888" t="-198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793C4-81D5-FDF3-B114-34775C3367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Funktion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997F2F6-EAB8-2EB5-5CC2-1871632C1B95}"/>
              </a:ext>
            </a:extLst>
          </p:cNvPr>
          <p:cNvSpPr/>
          <p:nvPr/>
        </p:nvSpPr>
        <p:spPr>
          <a:xfrm>
            <a:off x="2925931" y="3429000"/>
            <a:ext cx="2044303" cy="283845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rgbClr val="FFC000"/>
                </a:solidFill>
                <a:latin typeface="Montserrat" pitchFamily="2" charset="0"/>
              </a:rPr>
              <a:t>0</a:t>
            </a:r>
          </a:p>
          <a:p>
            <a:pPr algn="r"/>
            <a:r>
              <a:rPr lang="de-DE" b="1" dirty="0">
                <a:solidFill>
                  <a:srgbClr val="FFC000"/>
                </a:solidFill>
                <a:latin typeface="Montserrat" pitchFamily="2" charset="0"/>
              </a:rPr>
              <a:t>        -1</a:t>
            </a:r>
          </a:p>
          <a:p>
            <a:r>
              <a:rPr lang="de-DE" b="1" dirty="0">
                <a:solidFill>
                  <a:srgbClr val="FFC000"/>
                </a:solidFill>
                <a:latin typeface="Montserrat" pitchFamily="2" charset="0"/>
              </a:rPr>
              <a:t>1</a:t>
            </a:r>
          </a:p>
          <a:p>
            <a:pPr algn="r"/>
            <a:r>
              <a:rPr lang="de-DE" b="1" dirty="0">
                <a:solidFill>
                  <a:srgbClr val="FFC000"/>
                </a:solidFill>
                <a:latin typeface="Montserrat" pitchFamily="2" charset="0"/>
              </a:rPr>
              <a:t>-2</a:t>
            </a:r>
          </a:p>
          <a:p>
            <a:r>
              <a:rPr lang="de-DE" b="1" dirty="0">
                <a:solidFill>
                  <a:srgbClr val="FFC000"/>
                </a:solidFill>
                <a:latin typeface="Montserrat" pitchFamily="2" charset="0"/>
              </a:rPr>
              <a:t>2</a:t>
            </a:r>
          </a:p>
          <a:p>
            <a:pPr algn="r"/>
            <a:r>
              <a:rPr lang="de-DE" b="1" dirty="0">
                <a:solidFill>
                  <a:srgbClr val="FFC000"/>
                </a:solidFill>
                <a:latin typeface="Montserrat" pitchFamily="2" charset="0"/>
              </a:rPr>
              <a:t>-3</a:t>
            </a:r>
          </a:p>
          <a:p>
            <a:pPr algn="ctr"/>
            <a:r>
              <a:rPr lang="de-DE" b="1" dirty="0">
                <a:solidFill>
                  <a:srgbClr val="FFC000"/>
                </a:solidFill>
                <a:latin typeface="Montserrat" pitchFamily="2" charset="0"/>
              </a:rPr>
              <a:t>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7F20C52-7307-F7A0-EAD4-C721ECD4A74D}"/>
              </a:ext>
            </a:extLst>
          </p:cNvPr>
          <p:cNvSpPr/>
          <p:nvPr/>
        </p:nvSpPr>
        <p:spPr>
          <a:xfrm>
            <a:off x="7221767" y="3371061"/>
            <a:ext cx="2044303" cy="283845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rgbClr val="92D050"/>
                </a:solidFill>
                <a:latin typeface="Montserrat" pitchFamily="2" charset="0"/>
              </a:rPr>
              <a:t>0</a:t>
            </a:r>
          </a:p>
          <a:p>
            <a:pPr algn="ctr"/>
            <a:endParaRPr lang="de-DE" b="1" dirty="0">
              <a:solidFill>
                <a:srgbClr val="92D050"/>
              </a:solidFill>
              <a:latin typeface="Montserrat" pitchFamily="2" charset="0"/>
            </a:endParaRPr>
          </a:p>
          <a:p>
            <a:pPr algn="ctr"/>
            <a:r>
              <a:rPr lang="de-DE" b="1" dirty="0">
                <a:solidFill>
                  <a:srgbClr val="92D050"/>
                </a:solidFill>
                <a:latin typeface="Montserrat" pitchFamily="2" charset="0"/>
              </a:rPr>
              <a:t>1       2      3</a:t>
            </a:r>
          </a:p>
          <a:p>
            <a:pPr algn="ctr"/>
            <a:endParaRPr lang="de-DE" b="1" dirty="0">
              <a:solidFill>
                <a:srgbClr val="92D050"/>
              </a:solidFill>
              <a:latin typeface="Montserrat" pitchFamily="2" charset="0"/>
            </a:endParaRPr>
          </a:p>
          <a:p>
            <a:pPr algn="ctr"/>
            <a:r>
              <a:rPr lang="de-DE" b="1" dirty="0">
                <a:solidFill>
                  <a:srgbClr val="92D050"/>
                </a:solidFill>
                <a:latin typeface="Montserrat" pitchFamily="2" charset="0"/>
              </a:rPr>
              <a:t>4      5      6</a:t>
            </a:r>
          </a:p>
          <a:p>
            <a:pPr algn="ctr"/>
            <a:endParaRPr lang="de-DE" b="1" dirty="0">
              <a:solidFill>
                <a:srgbClr val="92D050"/>
              </a:solidFill>
              <a:latin typeface="Montserrat" pitchFamily="2" charset="0"/>
            </a:endParaRPr>
          </a:p>
          <a:p>
            <a:pPr algn="ctr"/>
            <a:r>
              <a:rPr lang="de-DE" b="1" dirty="0">
                <a:solidFill>
                  <a:srgbClr val="92D050"/>
                </a:solidFill>
                <a:latin typeface="Montserrat" pitchFamily="2" charset="0"/>
              </a:rPr>
              <a:t>7   8   9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3FE4336-A7E2-65A7-3018-7A0D443E5947}"/>
              </a:ext>
            </a:extLst>
          </p:cNvPr>
          <p:cNvSpPr/>
          <p:nvPr/>
        </p:nvSpPr>
        <p:spPr>
          <a:xfrm>
            <a:off x="5073849" y="4599786"/>
            <a:ext cx="2044303" cy="381000"/>
          </a:xfrm>
          <a:prstGeom prst="rightArrow">
            <a:avLst>
              <a:gd name="adj1" fmla="val 50000"/>
              <a:gd name="adj2" fmla="val 12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EE06CB3-A43C-D194-85BE-53053BA69030}"/>
              </a:ext>
            </a:extLst>
          </p:cNvPr>
          <p:cNvCxnSpPr/>
          <p:nvPr/>
        </p:nvCxnSpPr>
        <p:spPr>
          <a:xfrm flipV="1">
            <a:off x="4124325" y="3962400"/>
            <a:ext cx="3819525" cy="66675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23B70A2-5A90-0F19-E76F-2B7AA40707F3}"/>
              </a:ext>
            </a:extLst>
          </p:cNvPr>
          <p:cNvCxnSpPr>
            <a:cxnSpLocks/>
          </p:cNvCxnSpPr>
          <p:nvPr/>
        </p:nvCxnSpPr>
        <p:spPr>
          <a:xfrm>
            <a:off x="4629150" y="4357372"/>
            <a:ext cx="2876550" cy="127168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ADE5445-18C4-D310-12EA-82213B797D87}"/>
              </a:ext>
            </a:extLst>
          </p:cNvPr>
          <p:cNvCxnSpPr>
            <a:cxnSpLocks/>
          </p:cNvCxnSpPr>
          <p:nvPr/>
        </p:nvCxnSpPr>
        <p:spPr>
          <a:xfrm>
            <a:off x="3524250" y="4576290"/>
            <a:ext cx="3981450" cy="23496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3A7644B-0B5F-16D2-8E28-E9FBE11F2501}"/>
              </a:ext>
            </a:extLst>
          </p:cNvPr>
          <p:cNvCxnSpPr>
            <a:cxnSpLocks/>
          </p:cNvCxnSpPr>
          <p:nvPr/>
        </p:nvCxnSpPr>
        <p:spPr>
          <a:xfrm>
            <a:off x="4629150" y="4895851"/>
            <a:ext cx="2952750" cy="162870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EA62EAF-1091-AA61-9CD9-419724297EFF}"/>
              </a:ext>
            </a:extLst>
          </p:cNvPr>
          <p:cNvCxnSpPr>
            <a:cxnSpLocks/>
          </p:cNvCxnSpPr>
          <p:nvPr/>
        </p:nvCxnSpPr>
        <p:spPr>
          <a:xfrm>
            <a:off x="3524250" y="5136656"/>
            <a:ext cx="4057650" cy="10345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6FBE9B6-525D-05AA-FDCF-A43E177A9AFE}"/>
              </a:ext>
            </a:extLst>
          </p:cNvPr>
          <p:cNvCxnSpPr>
            <a:cxnSpLocks/>
          </p:cNvCxnSpPr>
          <p:nvPr/>
        </p:nvCxnSpPr>
        <p:spPr>
          <a:xfrm>
            <a:off x="4629150" y="5438775"/>
            <a:ext cx="3810000" cy="140320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A202A53-D2AE-9630-B1FF-AF4B2CD6DF6E}"/>
              </a:ext>
            </a:extLst>
          </p:cNvPr>
          <p:cNvCxnSpPr>
            <a:cxnSpLocks/>
          </p:cNvCxnSpPr>
          <p:nvPr/>
        </p:nvCxnSpPr>
        <p:spPr>
          <a:xfrm>
            <a:off x="4124325" y="5667375"/>
            <a:ext cx="4314825" cy="0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5794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23FD53-3DDA-0987-2C44-5FE9FCD187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22ADA-C518-06FF-11F3-324567B427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Fun148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177AB7-11D4-64F0-D487-B6DAAD18F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235" y="1541758"/>
            <a:ext cx="8772747" cy="497334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F0C3B17-8735-6DC1-47F4-0CBC1E0D757C}"/>
              </a:ext>
            </a:extLst>
          </p:cNvPr>
          <p:cNvSpPr/>
          <p:nvPr/>
        </p:nvSpPr>
        <p:spPr>
          <a:xfrm>
            <a:off x="1685200" y="1546259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B86DB3-2996-8E72-CCDD-3F38F5BC83FF}"/>
              </a:ext>
            </a:extLst>
          </p:cNvPr>
          <p:cNvSpPr/>
          <p:nvPr/>
        </p:nvSpPr>
        <p:spPr>
          <a:xfrm>
            <a:off x="1664443" y="4988203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354679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B463C6-1ABE-1DC4-BD64-3BF6B1B289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E349C-8DDF-61D9-9C2A-F4983768D6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Fun148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C7A2F3-FF68-6AA9-CB8D-B765382A6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03" y="2481112"/>
            <a:ext cx="11096794" cy="224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47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375C82-FAA1-CD2B-B9CE-4ABF7852DA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4800" dirty="0"/>
              <a:t>„Jeder Zahl wird das Doppelte zugeordnet.“</a:t>
            </a:r>
          </a:p>
          <a:p>
            <a:endParaRPr lang="de-DE" sz="4800" dirty="0"/>
          </a:p>
          <a:p>
            <a:r>
              <a:rPr lang="de-DE" sz="4800" dirty="0"/>
              <a:t>Stelle diese Funktion auf 5 verschiedene Weisen dar.</a:t>
            </a:r>
          </a:p>
        </p:txBody>
      </p:sp>
    </p:spTree>
    <p:extLst>
      <p:ext uri="{BB962C8B-B14F-4D97-AF65-F5344CB8AC3E}">
        <p14:creationId xmlns:p14="http://schemas.microsoft.com/office/powerpoint/2010/main" val="324824245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3DBD33-5F5D-9BDF-2ACF-D232736329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Funktion darstellen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199252C6-60D2-C8A1-86C8-3104028E550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0786671"/>
                  </p:ext>
                </p:extLst>
              </p:nvPr>
            </p:nvGraphicFramePr>
            <p:xfrm>
              <a:off x="4308475" y="3901016"/>
              <a:ext cx="4111626" cy="9144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5271">
                      <a:extLst>
                        <a:ext uri="{9D8B030D-6E8A-4147-A177-3AD203B41FA5}">
                          <a16:colId xmlns:a16="http://schemas.microsoft.com/office/drawing/2014/main" val="715537567"/>
                        </a:ext>
                      </a:extLst>
                    </a:gridCol>
                    <a:gridCol w="685271">
                      <a:extLst>
                        <a:ext uri="{9D8B030D-6E8A-4147-A177-3AD203B41FA5}">
                          <a16:colId xmlns:a16="http://schemas.microsoft.com/office/drawing/2014/main" val="127081083"/>
                        </a:ext>
                      </a:extLst>
                    </a:gridCol>
                    <a:gridCol w="685271">
                      <a:extLst>
                        <a:ext uri="{9D8B030D-6E8A-4147-A177-3AD203B41FA5}">
                          <a16:colId xmlns:a16="http://schemas.microsoft.com/office/drawing/2014/main" val="3640318545"/>
                        </a:ext>
                      </a:extLst>
                    </a:gridCol>
                    <a:gridCol w="685271">
                      <a:extLst>
                        <a:ext uri="{9D8B030D-6E8A-4147-A177-3AD203B41FA5}">
                          <a16:colId xmlns:a16="http://schemas.microsoft.com/office/drawing/2014/main" val="3910973344"/>
                        </a:ext>
                      </a:extLst>
                    </a:gridCol>
                    <a:gridCol w="685271">
                      <a:extLst>
                        <a:ext uri="{9D8B030D-6E8A-4147-A177-3AD203B41FA5}">
                          <a16:colId xmlns:a16="http://schemas.microsoft.com/office/drawing/2014/main" val="1117122807"/>
                        </a:ext>
                      </a:extLst>
                    </a:gridCol>
                    <a:gridCol w="685271">
                      <a:extLst>
                        <a:ext uri="{9D8B030D-6E8A-4147-A177-3AD203B41FA5}">
                          <a16:colId xmlns:a16="http://schemas.microsoft.com/office/drawing/2014/main" val="364861195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C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854586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358270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199252C6-60D2-C8A1-86C8-3104028E550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0786671"/>
                  </p:ext>
                </p:extLst>
              </p:nvPr>
            </p:nvGraphicFramePr>
            <p:xfrm>
              <a:off x="4308475" y="3901016"/>
              <a:ext cx="4111626" cy="9144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5271">
                      <a:extLst>
                        <a:ext uri="{9D8B030D-6E8A-4147-A177-3AD203B41FA5}">
                          <a16:colId xmlns:a16="http://schemas.microsoft.com/office/drawing/2014/main" val="715537567"/>
                        </a:ext>
                      </a:extLst>
                    </a:gridCol>
                    <a:gridCol w="685271">
                      <a:extLst>
                        <a:ext uri="{9D8B030D-6E8A-4147-A177-3AD203B41FA5}">
                          <a16:colId xmlns:a16="http://schemas.microsoft.com/office/drawing/2014/main" val="127081083"/>
                        </a:ext>
                      </a:extLst>
                    </a:gridCol>
                    <a:gridCol w="685271">
                      <a:extLst>
                        <a:ext uri="{9D8B030D-6E8A-4147-A177-3AD203B41FA5}">
                          <a16:colId xmlns:a16="http://schemas.microsoft.com/office/drawing/2014/main" val="3640318545"/>
                        </a:ext>
                      </a:extLst>
                    </a:gridCol>
                    <a:gridCol w="685271">
                      <a:extLst>
                        <a:ext uri="{9D8B030D-6E8A-4147-A177-3AD203B41FA5}">
                          <a16:colId xmlns:a16="http://schemas.microsoft.com/office/drawing/2014/main" val="3910973344"/>
                        </a:ext>
                      </a:extLst>
                    </a:gridCol>
                    <a:gridCol w="685271">
                      <a:extLst>
                        <a:ext uri="{9D8B030D-6E8A-4147-A177-3AD203B41FA5}">
                          <a16:colId xmlns:a16="http://schemas.microsoft.com/office/drawing/2014/main" val="1117122807"/>
                        </a:ext>
                      </a:extLst>
                    </a:gridCol>
                    <a:gridCol w="685271">
                      <a:extLst>
                        <a:ext uri="{9D8B030D-6E8A-4147-A177-3AD203B41FA5}">
                          <a16:colId xmlns:a16="http://schemas.microsoft.com/office/drawing/2014/main" val="364861195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499115" b="-10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93" r="-403571" b="-10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15" r="-300000" b="-10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99115" r="-200000" b="-10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02679" r="-101786" b="-10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98230" r="-885" b="-1092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85458616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01333" r="-499115" b="-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93" t="-101333" r="-403571" b="-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15" t="-101333" r="-300000" b="-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99115" t="-101333" r="-200000" b="-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02679" t="-101333" r="-101786" b="-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98230" t="-101333" r="-885" b="-10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582707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651774-BEC2-D757-5E43-1E7D301E4BBA}"/>
                  </a:ext>
                </a:extLst>
              </p:cNvPr>
              <p:cNvSpPr txBox="1"/>
              <p:nvPr/>
            </p:nvSpPr>
            <p:spPr>
              <a:xfrm>
                <a:off x="4324158" y="5764925"/>
                <a:ext cx="10231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↦2</m:t>
                      </m:r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651774-BEC2-D757-5E43-1E7D301E4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158" y="5764925"/>
                <a:ext cx="1023101" cy="369332"/>
              </a:xfrm>
              <a:prstGeom prst="rect">
                <a:avLst/>
              </a:prstGeom>
              <a:blipFill>
                <a:blip r:embed="rId3"/>
                <a:stretch>
                  <a:fillRect l="-3571" r="-3571" b="-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A662015B-AC80-AB5C-9C6B-832557420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0676" y="1721930"/>
            <a:ext cx="2718440" cy="493431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3011B87-C5FB-3D62-A657-61DFCFE1E390}"/>
              </a:ext>
            </a:extLst>
          </p:cNvPr>
          <p:cNvCxnSpPr/>
          <p:nvPr/>
        </p:nvCxnSpPr>
        <p:spPr>
          <a:xfrm>
            <a:off x="11891972" y="4186232"/>
            <a:ext cx="85725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FE06AA1-F9DC-4236-F953-75C3DC6E89D2}"/>
              </a:ext>
            </a:extLst>
          </p:cNvPr>
          <p:cNvCxnSpPr>
            <a:cxnSpLocks/>
          </p:cNvCxnSpPr>
          <p:nvPr/>
        </p:nvCxnSpPr>
        <p:spPr>
          <a:xfrm flipV="1">
            <a:off x="10552122" y="1714500"/>
            <a:ext cx="0" cy="5873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182AF0E-57BC-2E91-5073-0C7C97889620}"/>
                  </a:ext>
                </a:extLst>
              </p:cNvPr>
              <p:cNvSpPr txBox="1"/>
              <p:nvPr/>
            </p:nvSpPr>
            <p:spPr>
              <a:xfrm>
                <a:off x="10447042" y="1266450"/>
                <a:ext cx="24570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de-DE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182AF0E-57BC-2E91-5073-0C7C97889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7042" y="1266450"/>
                <a:ext cx="245708" cy="369332"/>
              </a:xfrm>
              <a:prstGeom prst="rect">
                <a:avLst/>
              </a:prstGeom>
              <a:blipFill>
                <a:blip r:embed="rId5"/>
                <a:stretch>
                  <a:fillRect l="-30000" r="-30000" b="-2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15EB101-27DB-C3B9-6DCC-9B1E3087C1AE}"/>
              </a:ext>
            </a:extLst>
          </p:cNvPr>
          <p:cNvCxnSpPr>
            <a:cxnSpLocks/>
          </p:cNvCxnSpPr>
          <p:nvPr/>
        </p:nvCxnSpPr>
        <p:spPr>
          <a:xfrm flipH="1">
            <a:off x="9281160" y="1635782"/>
            <a:ext cx="2548241" cy="509267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BA6E46-3EAD-E266-3871-D10FB96C84D2}"/>
                  </a:ext>
                </a:extLst>
              </p:cNvPr>
              <p:cNvSpPr txBox="1"/>
              <p:nvPr/>
            </p:nvSpPr>
            <p:spPr>
              <a:xfrm>
                <a:off x="11829401" y="4195077"/>
                <a:ext cx="2417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24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BA6E46-3EAD-E266-3871-D10FB96C8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9401" y="4195077"/>
                <a:ext cx="241733" cy="369332"/>
              </a:xfrm>
              <a:prstGeom prst="rect">
                <a:avLst/>
              </a:prstGeom>
              <a:blipFill>
                <a:blip r:embed="rId6"/>
                <a:stretch>
                  <a:fillRect l="-17949" r="-1538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F03D000-7091-02D0-A23C-C19ED567B17D}"/>
              </a:ext>
            </a:extLst>
          </p:cNvPr>
          <p:cNvSpPr/>
          <p:nvPr/>
        </p:nvSpPr>
        <p:spPr>
          <a:xfrm>
            <a:off x="11043809" y="2964180"/>
            <a:ext cx="182880" cy="20574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Multiplication Sign 16">
            <a:extLst>
              <a:ext uri="{FF2B5EF4-FFF2-40B4-BE49-F238E27FC236}">
                <a16:creationId xmlns:a16="http://schemas.microsoft.com/office/drawing/2014/main" id="{7393F8EE-162F-C766-45A1-E00E5A857FDB}"/>
              </a:ext>
            </a:extLst>
          </p:cNvPr>
          <p:cNvSpPr/>
          <p:nvPr/>
        </p:nvSpPr>
        <p:spPr>
          <a:xfrm>
            <a:off x="11572876" y="1844952"/>
            <a:ext cx="182880" cy="20574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Multiplication Sign 17">
            <a:extLst>
              <a:ext uri="{FF2B5EF4-FFF2-40B4-BE49-F238E27FC236}">
                <a16:creationId xmlns:a16="http://schemas.microsoft.com/office/drawing/2014/main" id="{335B9EF3-BB9D-0A0A-8D10-270A03D182D0}"/>
              </a:ext>
            </a:extLst>
          </p:cNvPr>
          <p:cNvSpPr/>
          <p:nvPr/>
        </p:nvSpPr>
        <p:spPr>
          <a:xfrm>
            <a:off x="10454662" y="4083936"/>
            <a:ext cx="182880" cy="20574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Multiplication Sign 18">
            <a:extLst>
              <a:ext uri="{FF2B5EF4-FFF2-40B4-BE49-F238E27FC236}">
                <a16:creationId xmlns:a16="http://schemas.microsoft.com/office/drawing/2014/main" id="{75D6DF9B-9EF3-3A77-27E5-7E0DA86CB2F9}"/>
              </a:ext>
            </a:extLst>
          </p:cNvPr>
          <p:cNvSpPr/>
          <p:nvPr/>
        </p:nvSpPr>
        <p:spPr>
          <a:xfrm>
            <a:off x="9336448" y="6322920"/>
            <a:ext cx="182880" cy="20574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Multiplication Sign 20">
            <a:extLst>
              <a:ext uri="{FF2B5EF4-FFF2-40B4-BE49-F238E27FC236}">
                <a16:creationId xmlns:a16="http://schemas.microsoft.com/office/drawing/2014/main" id="{B22A73E3-F6CD-D11D-0F98-38DADA5B1ADB}"/>
              </a:ext>
            </a:extLst>
          </p:cNvPr>
          <p:cNvSpPr/>
          <p:nvPr/>
        </p:nvSpPr>
        <p:spPr>
          <a:xfrm>
            <a:off x="9907948" y="5210400"/>
            <a:ext cx="182880" cy="20574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59C0C75-0EE1-41A8-C375-E66DEE79ED92}"/>
                  </a:ext>
                </a:extLst>
              </p:cNvPr>
              <p:cNvSpPr txBox="1"/>
              <p:nvPr/>
            </p:nvSpPr>
            <p:spPr>
              <a:xfrm>
                <a:off x="9111712" y="5834550"/>
                <a:ext cx="24788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de-DE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59C0C75-0EE1-41A8-C375-E66DEE79E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1712" y="5834550"/>
                <a:ext cx="247888" cy="369332"/>
              </a:xfrm>
              <a:prstGeom prst="rect">
                <a:avLst/>
              </a:prstGeom>
              <a:blipFill>
                <a:blip r:embed="rId7"/>
                <a:stretch>
                  <a:fillRect l="-45000" r="-40000" b="-344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443FA8C-DDD3-0FCE-EE74-1A6A472DB52A}"/>
                  </a:ext>
                </a:extLst>
              </p:cNvPr>
              <p:cNvSpPr txBox="1"/>
              <p:nvPr/>
            </p:nvSpPr>
            <p:spPr>
              <a:xfrm>
                <a:off x="605932" y="3846572"/>
                <a:ext cx="1438275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de-DE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de-DE" sz="2400" b="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−2→−4</m:t>
                      </m:r>
                    </m:oMath>
                  </m:oMathPara>
                </a14:m>
                <a:endParaRPr lang="de-DE" sz="2400" b="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→−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2→4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443FA8C-DDD3-0FCE-EE74-1A6A472DB5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932" y="3846572"/>
                <a:ext cx="1438275" cy="230832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CFF299-D139-B2C6-82B4-49FD6B493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Text									Graph</a:t>
            </a:r>
          </a:p>
          <a:p>
            <a:r>
              <a:rPr lang="de-DE" dirty="0"/>
              <a:t>Jeder Zahl wird das Doppelte zugeordnet.</a:t>
            </a:r>
          </a:p>
          <a:p>
            <a:endParaRPr lang="de-DE" b="1" dirty="0"/>
          </a:p>
          <a:p>
            <a:r>
              <a:rPr lang="de-DE" b="1" dirty="0"/>
              <a:t>Pfeildiagramm		Wertetabelle</a:t>
            </a:r>
          </a:p>
          <a:p>
            <a:r>
              <a:rPr lang="de-DE" b="1" dirty="0"/>
              <a:t>				</a:t>
            </a:r>
          </a:p>
          <a:p>
            <a:endParaRPr lang="de-DE" b="1" dirty="0"/>
          </a:p>
          <a:p>
            <a:r>
              <a:rPr lang="de-DE" b="1" dirty="0"/>
              <a:t>			</a:t>
            </a:r>
          </a:p>
          <a:p>
            <a:r>
              <a:rPr lang="de-DE" b="1" dirty="0"/>
              <a:t>				Vorschrift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D235AF4-F8A3-D457-FCFD-FF6D714838E7}"/>
                  </a:ext>
                </a:extLst>
              </p:cNvPr>
              <p:cNvSpPr txBox="1"/>
              <p:nvPr/>
            </p:nvSpPr>
            <p:spPr>
              <a:xfrm>
                <a:off x="4324158" y="6159328"/>
                <a:ext cx="9886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D235AF4-F8A3-D457-FCFD-FF6D71483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158" y="6159328"/>
                <a:ext cx="988604" cy="369332"/>
              </a:xfrm>
              <a:prstGeom prst="rect">
                <a:avLst/>
              </a:prstGeom>
              <a:blipFill>
                <a:blip r:embed="rId9"/>
                <a:stretch>
                  <a:fillRect l="-7362" r="-3067" b="-245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730468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</Words>
  <Application>Microsoft Office PowerPoint</Application>
  <PresentationFormat>Widescreen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2026-08-21T14:54:21Z</dcterms:modified>
</cp:coreProperties>
</file>