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</p:sldMasterIdLst>
  <p:sldIdLst>
    <p:sldId id="263" r:id="rId3"/>
    <p:sldId id="288" r:id="rId4"/>
    <p:sldId id="270" r:id="rId5"/>
    <p:sldId id="271" r:id="rId6"/>
    <p:sldId id="261" r:id="rId7"/>
    <p:sldId id="289" r:id="rId8"/>
    <p:sldId id="290" r:id="rId9"/>
    <p:sldId id="291" r:id="rId10"/>
    <p:sldId id="283" r:id="rId11"/>
    <p:sldId id="272" r:id="rId12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D2504"/>
    <a:srgbClr val="010201"/>
    <a:srgbClr val="99B7AE"/>
    <a:srgbClr val="00B050"/>
    <a:srgbClr val="FF0000"/>
    <a:srgbClr val="00B0F0"/>
    <a:srgbClr val="4472C4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50FE5F-6C7A-4986-A61E-71E6AFDC1248}" v="18" dt="2026-08-21T12:11:34.1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redo custSel addSld delSld modSld">
      <pc:chgData name="Abels, Patrick" userId="ba666de4-0d21-43a6-8e66-51a18aae1b4a" providerId="ADAL" clId="{133AA99A-5491-4DE5-9695-40E01B78DF6F}" dt="2026-08-21T12:13:42.497" v="2682" actId="5793"/>
      <pc:docMkLst>
        <pc:docMk/>
      </pc:docMkLst>
      <pc:sldChg chg="addSp delSp modSp mod">
        <pc:chgData name="Abels, Patrick" userId="ba666de4-0d21-43a6-8e66-51a18aae1b4a" providerId="ADAL" clId="{133AA99A-5491-4DE5-9695-40E01B78DF6F}" dt="2026-08-21T12:07:14.739" v="2556" actId="22"/>
        <pc:sldMkLst>
          <pc:docMk/>
          <pc:sldMk cId="4223110314" sldId="261"/>
        </pc:sldMkLst>
        <pc:spChg chg="mod">
          <ac:chgData name="Abels, Patrick" userId="ba666de4-0d21-43a6-8e66-51a18aae1b4a" providerId="ADAL" clId="{133AA99A-5491-4DE5-9695-40E01B78DF6F}" dt="2026-08-21T12:05:21.424" v="2439" actId="20577"/>
          <ac:spMkLst>
            <pc:docMk/>
            <pc:sldMk cId="4223110314" sldId="261"/>
            <ac:spMk id="3" creationId="{91E27F51-7010-A9B6-38F8-6302D0C64020}"/>
          </ac:spMkLst>
        </pc:spChg>
        <pc:spChg chg="del">
          <ac:chgData name="Abels, Patrick" userId="ba666de4-0d21-43a6-8e66-51a18aae1b4a" providerId="ADAL" clId="{133AA99A-5491-4DE5-9695-40E01B78DF6F}" dt="2026-08-21T12:05:26.177" v="2441" actId="478"/>
          <ac:spMkLst>
            <pc:docMk/>
            <pc:sldMk cId="4223110314" sldId="261"/>
            <ac:spMk id="7" creationId="{688155A1-453B-F54B-6202-18C4C57819FB}"/>
          </ac:spMkLst>
        </pc:spChg>
        <pc:spChg chg="add">
          <ac:chgData name="Abels, Patrick" userId="ba666de4-0d21-43a6-8e66-51a18aae1b4a" providerId="ADAL" clId="{133AA99A-5491-4DE5-9695-40E01B78DF6F}" dt="2026-08-21T12:07:14.739" v="2556" actId="22"/>
          <ac:spMkLst>
            <pc:docMk/>
            <pc:sldMk cId="4223110314" sldId="261"/>
            <ac:spMk id="8" creationId="{7CC1C4BF-E497-776F-7453-52E16FF4B841}"/>
          </ac:spMkLst>
        </pc:spChg>
        <pc:picChg chg="del">
          <ac:chgData name="Abels, Patrick" userId="ba666de4-0d21-43a6-8e66-51a18aae1b4a" providerId="ADAL" clId="{133AA99A-5491-4DE5-9695-40E01B78DF6F}" dt="2026-08-21T12:05:23.391" v="2440" actId="478"/>
          <ac:picMkLst>
            <pc:docMk/>
            <pc:sldMk cId="4223110314" sldId="261"/>
            <ac:picMk id="4" creationId="{A17AC29C-DF66-28E0-97E7-AAB69011E355}"/>
          </ac:picMkLst>
        </pc:picChg>
        <pc:picChg chg="add">
          <ac:chgData name="Abels, Patrick" userId="ba666de4-0d21-43a6-8e66-51a18aae1b4a" providerId="ADAL" clId="{133AA99A-5491-4DE5-9695-40E01B78DF6F}" dt="2026-08-21T12:07:14.739" v="2556" actId="22"/>
          <ac:picMkLst>
            <pc:docMk/>
            <pc:sldMk cId="4223110314" sldId="261"/>
            <ac:picMk id="5" creationId="{52F8B1B9-D50D-8446-87E1-22EE3012CACA}"/>
          </ac:picMkLst>
        </pc:picChg>
      </pc:sldChg>
      <pc:sldChg chg="addSp delSp modSp mod">
        <pc:chgData name="Abels, Patrick" userId="ba666de4-0d21-43a6-8e66-51a18aae1b4a" providerId="ADAL" clId="{133AA99A-5491-4DE5-9695-40E01B78DF6F}" dt="2026-08-21T12:03:16.492" v="2260" actId="732"/>
        <pc:sldMkLst>
          <pc:docMk/>
          <pc:sldMk cId="4171353846" sldId="270"/>
        </pc:sldMkLst>
        <pc:spChg chg="mod">
          <ac:chgData name="Abels, Patrick" userId="ba666de4-0d21-43a6-8e66-51a18aae1b4a" providerId="ADAL" clId="{133AA99A-5491-4DE5-9695-40E01B78DF6F}" dt="2026-08-21T12:03:10.768" v="2259" actId="14100"/>
          <ac:spMkLst>
            <pc:docMk/>
            <pc:sldMk cId="4171353846" sldId="270"/>
            <ac:spMk id="2" creationId="{39C0FA9D-D609-4FFD-9DDE-2D5D0550D26F}"/>
          </ac:spMkLst>
        </pc:spChg>
        <pc:picChg chg="add mod ord modCrop">
          <ac:chgData name="Abels, Patrick" userId="ba666de4-0d21-43a6-8e66-51a18aae1b4a" providerId="ADAL" clId="{133AA99A-5491-4DE5-9695-40E01B78DF6F}" dt="2026-08-21T12:03:16.492" v="2260" actId="732"/>
          <ac:picMkLst>
            <pc:docMk/>
            <pc:sldMk cId="4171353846" sldId="270"/>
            <ac:picMk id="4" creationId="{B8C2E85E-BE22-CB0A-05B7-80434B0F1EE0}"/>
          </ac:picMkLst>
        </pc:picChg>
        <pc:picChg chg="del">
          <ac:chgData name="Abels, Patrick" userId="ba666de4-0d21-43a6-8e66-51a18aae1b4a" providerId="ADAL" clId="{133AA99A-5491-4DE5-9695-40E01B78DF6F}" dt="2026-08-21T12:02:53.499" v="2240" actId="478"/>
          <ac:picMkLst>
            <pc:docMk/>
            <pc:sldMk cId="4171353846" sldId="270"/>
            <ac:picMk id="5" creationId="{2DA5F88B-6587-E136-C83E-B892F3538024}"/>
          </ac:picMkLst>
        </pc:picChg>
      </pc:sldChg>
      <pc:sldChg chg="modSp mod">
        <pc:chgData name="Abels, Patrick" userId="ba666de4-0d21-43a6-8e66-51a18aae1b4a" providerId="ADAL" clId="{133AA99A-5491-4DE5-9695-40E01B78DF6F}" dt="2026-08-21T12:05:01.611" v="2406" actId="1036"/>
        <pc:sldMkLst>
          <pc:docMk/>
          <pc:sldMk cId="2367007499" sldId="271"/>
        </pc:sldMkLst>
        <pc:spChg chg="mod">
          <ac:chgData name="Abels, Patrick" userId="ba666de4-0d21-43a6-8e66-51a18aae1b4a" providerId="ADAL" clId="{133AA99A-5491-4DE5-9695-40E01B78DF6F}" dt="2026-08-21T12:04:43.759" v="2369" actId="2710"/>
          <ac:spMkLst>
            <pc:docMk/>
            <pc:sldMk cId="2367007499" sldId="271"/>
            <ac:spMk id="33" creationId="{853C8973-4CE0-B133-81F5-BA5A5500AB84}"/>
          </ac:spMkLst>
        </pc:spChg>
        <pc:grpChg chg="mod">
          <ac:chgData name="Abels, Patrick" userId="ba666de4-0d21-43a6-8e66-51a18aae1b4a" providerId="ADAL" clId="{133AA99A-5491-4DE5-9695-40E01B78DF6F}" dt="2026-08-21T12:04:50.216" v="2380" actId="1035"/>
          <ac:grpSpMkLst>
            <pc:docMk/>
            <pc:sldMk cId="2367007499" sldId="271"/>
            <ac:grpSpMk id="4" creationId="{96A5D81B-CA13-72A2-9CA7-81290D19626E}"/>
          </ac:grpSpMkLst>
        </pc:grpChg>
        <pc:grpChg chg="mod">
          <ac:chgData name="Abels, Patrick" userId="ba666de4-0d21-43a6-8e66-51a18aae1b4a" providerId="ADAL" clId="{133AA99A-5491-4DE5-9695-40E01B78DF6F}" dt="2026-08-21T12:05:01.611" v="2406" actId="1036"/>
          <ac:grpSpMkLst>
            <pc:docMk/>
            <pc:sldMk cId="2367007499" sldId="271"/>
            <ac:grpSpMk id="16" creationId="{BBF586F0-2ED3-4B40-5A6B-CFC24AC9CA22}"/>
          </ac:grpSpMkLst>
        </pc:grpChg>
        <pc:grpChg chg="mod">
          <ac:chgData name="Abels, Patrick" userId="ba666de4-0d21-43a6-8e66-51a18aae1b4a" providerId="ADAL" clId="{133AA99A-5491-4DE5-9695-40E01B78DF6F}" dt="2026-08-21T12:04:57.754" v="2393" actId="1036"/>
          <ac:grpSpMkLst>
            <pc:docMk/>
            <pc:sldMk cId="2367007499" sldId="271"/>
            <ac:grpSpMk id="27" creationId="{7B692495-2065-495E-E689-B5A9F741752D}"/>
          </ac:grpSpMkLst>
        </pc:grpChg>
      </pc:sldChg>
      <pc:sldChg chg="modSp mod">
        <pc:chgData name="Abels, Patrick" userId="ba666de4-0d21-43a6-8e66-51a18aae1b4a" providerId="ADAL" clId="{133AA99A-5491-4DE5-9695-40E01B78DF6F}" dt="2026-08-21T12:05:37.805" v="2454" actId="6549"/>
        <pc:sldMkLst>
          <pc:docMk/>
          <pc:sldMk cId="1696715170" sldId="272"/>
        </pc:sldMkLst>
        <pc:spChg chg="mod">
          <ac:chgData name="Abels, Patrick" userId="ba666de4-0d21-43a6-8e66-51a18aae1b4a" providerId="ADAL" clId="{133AA99A-5491-4DE5-9695-40E01B78DF6F}" dt="2026-08-21T12:05:37.805" v="2454" actId="6549"/>
          <ac:spMkLst>
            <pc:docMk/>
            <pc:sldMk cId="1696715170" sldId="272"/>
            <ac:spMk id="2" creationId="{3CB4AC83-A0D2-8995-9BE5-B7B7A750ED63}"/>
          </ac:spMkLst>
        </pc:spChg>
      </pc:sldChg>
      <pc:sldChg chg="addSp delSp modSp mod">
        <pc:chgData name="Abels, Patrick" userId="ba666de4-0d21-43a6-8e66-51a18aae1b4a" providerId="ADAL" clId="{133AA99A-5491-4DE5-9695-40E01B78DF6F}" dt="2026-08-21T12:11:39.457" v="2644" actId="1076"/>
        <pc:sldMkLst>
          <pc:docMk/>
          <pc:sldMk cId="4009498562" sldId="283"/>
        </pc:sldMkLst>
        <pc:spChg chg="mod">
          <ac:chgData name="Abels, Patrick" userId="ba666de4-0d21-43a6-8e66-51a18aae1b4a" providerId="ADAL" clId="{133AA99A-5491-4DE5-9695-40E01B78DF6F}" dt="2026-08-21T12:05:45.771" v="2466" actId="6549"/>
          <ac:spMkLst>
            <pc:docMk/>
            <pc:sldMk cId="4009498562" sldId="283"/>
            <ac:spMk id="3" creationId="{32402D9B-13BF-18E0-5F7E-A2C9A365C8FE}"/>
          </ac:spMkLst>
        </pc:spChg>
        <pc:picChg chg="del">
          <ac:chgData name="Abels, Patrick" userId="ba666de4-0d21-43a6-8e66-51a18aae1b4a" providerId="ADAL" clId="{133AA99A-5491-4DE5-9695-40E01B78DF6F}" dt="2026-08-21T12:05:49.688" v="2471" actId="478"/>
          <ac:picMkLst>
            <pc:docMk/>
            <pc:sldMk cId="4009498562" sldId="283"/>
            <ac:picMk id="4" creationId="{73318322-FF79-8EB3-7E86-01BB6D26A63B}"/>
          </ac:picMkLst>
        </pc:picChg>
        <pc:picChg chg="add mod modCrop">
          <ac:chgData name="Abels, Patrick" userId="ba666de4-0d21-43a6-8e66-51a18aae1b4a" providerId="ADAL" clId="{133AA99A-5491-4DE5-9695-40E01B78DF6F}" dt="2026-08-21T12:10:13.768" v="2613" actId="14100"/>
          <ac:picMkLst>
            <pc:docMk/>
            <pc:sldMk cId="4009498562" sldId="283"/>
            <ac:picMk id="5" creationId="{72D1869A-5FDC-1AFB-D845-6007B3CFB164}"/>
          </ac:picMkLst>
        </pc:picChg>
        <pc:picChg chg="add mod modCrop">
          <ac:chgData name="Abels, Patrick" userId="ba666de4-0d21-43a6-8e66-51a18aae1b4a" providerId="ADAL" clId="{133AA99A-5491-4DE5-9695-40E01B78DF6F}" dt="2026-08-21T12:10:43.984" v="2627" actId="1036"/>
          <ac:picMkLst>
            <pc:docMk/>
            <pc:sldMk cId="4009498562" sldId="283"/>
            <ac:picMk id="7" creationId="{88F92672-089C-7A5E-B04C-25F39816E3A2}"/>
          </ac:picMkLst>
        </pc:picChg>
        <pc:picChg chg="del">
          <ac:chgData name="Abels, Patrick" userId="ba666de4-0d21-43a6-8e66-51a18aae1b4a" providerId="ADAL" clId="{133AA99A-5491-4DE5-9695-40E01B78DF6F}" dt="2026-08-21T12:05:47.623" v="2467" actId="478"/>
          <ac:picMkLst>
            <pc:docMk/>
            <pc:sldMk cId="4009498562" sldId="283"/>
            <ac:picMk id="9" creationId="{33B8705E-9E0C-09CE-FF39-868BB9A5061F}"/>
          </ac:picMkLst>
        </pc:picChg>
        <pc:picChg chg="add mod modCrop">
          <ac:chgData name="Abels, Patrick" userId="ba666de4-0d21-43a6-8e66-51a18aae1b4a" providerId="ADAL" clId="{133AA99A-5491-4DE5-9695-40E01B78DF6F}" dt="2026-08-21T12:11:07.130" v="2635" actId="1076"/>
          <ac:picMkLst>
            <pc:docMk/>
            <pc:sldMk cId="4009498562" sldId="283"/>
            <ac:picMk id="10" creationId="{443673A0-0CB3-42D3-881F-C7D4EAA15E7D}"/>
          </ac:picMkLst>
        </pc:picChg>
        <pc:picChg chg="del">
          <ac:chgData name="Abels, Patrick" userId="ba666de4-0d21-43a6-8e66-51a18aae1b4a" providerId="ADAL" clId="{133AA99A-5491-4DE5-9695-40E01B78DF6F}" dt="2026-08-21T12:05:48.120" v="2468" actId="478"/>
          <ac:picMkLst>
            <pc:docMk/>
            <pc:sldMk cId="4009498562" sldId="283"/>
            <ac:picMk id="11" creationId="{A8DAE2C5-62E4-3554-FAE3-00710B334B46}"/>
          </ac:picMkLst>
        </pc:picChg>
        <pc:picChg chg="del">
          <ac:chgData name="Abels, Patrick" userId="ba666de4-0d21-43a6-8e66-51a18aae1b4a" providerId="ADAL" clId="{133AA99A-5491-4DE5-9695-40E01B78DF6F}" dt="2026-08-21T12:05:49.120" v="2470" actId="478"/>
          <ac:picMkLst>
            <pc:docMk/>
            <pc:sldMk cId="4009498562" sldId="283"/>
            <ac:picMk id="12" creationId="{4C7E96C5-3434-CC09-D66F-173FEF9F8999}"/>
          </ac:picMkLst>
        </pc:picChg>
        <pc:picChg chg="del">
          <ac:chgData name="Abels, Patrick" userId="ba666de4-0d21-43a6-8e66-51a18aae1b4a" providerId="ADAL" clId="{133AA99A-5491-4DE5-9695-40E01B78DF6F}" dt="2026-08-21T12:05:48.625" v="2469" actId="478"/>
          <ac:picMkLst>
            <pc:docMk/>
            <pc:sldMk cId="4009498562" sldId="283"/>
            <ac:picMk id="13" creationId="{92B26506-2E8B-883E-6396-0ED053A8E17E}"/>
          </ac:picMkLst>
        </pc:picChg>
        <pc:picChg chg="add mod modCrop">
          <ac:chgData name="Abels, Patrick" userId="ba666de4-0d21-43a6-8e66-51a18aae1b4a" providerId="ADAL" clId="{133AA99A-5491-4DE5-9695-40E01B78DF6F}" dt="2026-08-21T12:10:39.551" v="2625" actId="1035"/>
          <ac:picMkLst>
            <pc:docMk/>
            <pc:sldMk cId="4009498562" sldId="283"/>
            <ac:picMk id="14" creationId="{0101DEE3-AA1B-2967-0613-3E814E415320}"/>
          </ac:picMkLst>
        </pc:picChg>
        <pc:picChg chg="add mod modCrop">
          <ac:chgData name="Abels, Patrick" userId="ba666de4-0d21-43a6-8e66-51a18aae1b4a" providerId="ADAL" clId="{133AA99A-5491-4DE5-9695-40E01B78DF6F}" dt="2026-08-21T12:11:09.640" v="2636" actId="14100"/>
          <ac:picMkLst>
            <pc:docMk/>
            <pc:sldMk cId="4009498562" sldId="283"/>
            <ac:picMk id="15" creationId="{11F0FC82-2ED4-7025-C4C5-65126019FF76}"/>
          </ac:picMkLst>
        </pc:picChg>
        <pc:picChg chg="add mod modCrop">
          <ac:chgData name="Abels, Patrick" userId="ba666de4-0d21-43a6-8e66-51a18aae1b4a" providerId="ADAL" clId="{133AA99A-5491-4DE5-9695-40E01B78DF6F}" dt="2026-08-21T12:11:39.457" v="2644" actId="1076"/>
          <ac:picMkLst>
            <pc:docMk/>
            <pc:sldMk cId="4009498562" sldId="283"/>
            <ac:picMk id="16" creationId="{C884E2AB-4A35-B349-D09F-62E4B0938A78}"/>
          </ac:picMkLst>
        </pc:picChg>
        <pc:picChg chg="add mod">
          <ac:chgData name="Abels, Patrick" userId="ba666de4-0d21-43a6-8e66-51a18aae1b4a" providerId="ADAL" clId="{133AA99A-5491-4DE5-9695-40E01B78DF6F}" dt="2026-08-21T12:11:37.313" v="2643" actId="14100"/>
          <ac:picMkLst>
            <pc:docMk/>
            <pc:sldMk cId="4009498562" sldId="283"/>
            <ac:picMk id="18" creationId="{424939F2-73EE-D3F8-5433-1244B40A2FCF}"/>
          </ac:picMkLst>
        </pc:picChg>
      </pc:sldChg>
      <pc:sldChg chg="addSp delSp modSp mod">
        <pc:chgData name="Abels, Patrick" userId="ba666de4-0d21-43a6-8e66-51a18aae1b4a" providerId="ADAL" clId="{133AA99A-5491-4DE5-9695-40E01B78DF6F}" dt="2026-08-21T12:13:42.497" v="2682" actId="5793"/>
        <pc:sldMkLst>
          <pc:docMk/>
          <pc:sldMk cId="3318297977" sldId="288"/>
        </pc:sldMkLst>
        <pc:spChg chg="mod">
          <ac:chgData name="Abels, Patrick" userId="ba666de4-0d21-43a6-8e66-51a18aae1b4a" providerId="ADAL" clId="{133AA99A-5491-4DE5-9695-40E01B78DF6F}" dt="2026-08-21T12:13:42.497" v="2682" actId="5793"/>
          <ac:spMkLst>
            <pc:docMk/>
            <pc:sldMk cId="3318297977" sldId="288"/>
            <ac:spMk id="2" creationId="{C95D085A-8BC4-C833-0035-EB93F823D104}"/>
          </ac:spMkLst>
        </pc:spChg>
        <pc:picChg chg="add del mod modCrop">
          <ac:chgData name="Abels, Patrick" userId="ba666de4-0d21-43a6-8e66-51a18aae1b4a" providerId="ADAL" clId="{133AA99A-5491-4DE5-9695-40E01B78DF6F}" dt="2026-08-21T12:12:49.303" v="2658" actId="478"/>
          <ac:picMkLst>
            <pc:docMk/>
            <pc:sldMk cId="3318297977" sldId="288"/>
            <ac:picMk id="4" creationId="{39E0B730-134A-CB41-19E9-020168C72218}"/>
          </ac:picMkLst>
        </pc:picChg>
        <pc:picChg chg="add del mod modCrop">
          <ac:chgData name="Abels, Patrick" userId="ba666de4-0d21-43a6-8e66-51a18aae1b4a" providerId="ADAL" clId="{133AA99A-5491-4DE5-9695-40E01B78DF6F}" dt="2026-08-21T12:12:48.816" v="2657" actId="478"/>
          <ac:picMkLst>
            <pc:docMk/>
            <pc:sldMk cId="3318297977" sldId="288"/>
            <ac:picMk id="6" creationId="{85AF1D39-7258-8F50-2F56-6A135005F117}"/>
          </ac:picMkLst>
        </pc:picChg>
        <pc:picChg chg="add del">
          <ac:chgData name="Abels, Patrick" userId="ba666de4-0d21-43a6-8e66-51a18aae1b4a" providerId="ADAL" clId="{133AA99A-5491-4DE5-9695-40E01B78DF6F}" dt="2026-08-21T12:13:06.376" v="2660" actId="478"/>
          <ac:picMkLst>
            <pc:docMk/>
            <pc:sldMk cId="3318297977" sldId="288"/>
            <ac:picMk id="8" creationId="{EEE52CB8-DEEB-122B-599E-C64D764F0E4F}"/>
          </ac:picMkLst>
        </pc:picChg>
        <pc:picChg chg="add mod">
          <ac:chgData name="Abels, Patrick" userId="ba666de4-0d21-43a6-8e66-51a18aae1b4a" providerId="ADAL" clId="{133AA99A-5491-4DE5-9695-40E01B78DF6F}" dt="2026-08-21T12:13:18.704" v="2664" actId="1076"/>
          <ac:picMkLst>
            <pc:docMk/>
            <pc:sldMk cId="3318297977" sldId="288"/>
            <ac:picMk id="10" creationId="{74234B26-CD95-E63F-7333-15AC77EF8BA5}"/>
          </ac:picMkLst>
        </pc:picChg>
        <pc:picChg chg="add mod">
          <ac:chgData name="Abels, Patrick" userId="ba666de4-0d21-43a6-8e66-51a18aae1b4a" providerId="ADAL" clId="{133AA99A-5491-4DE5-9695-40E01B78DF6F}" dt="2026-08-21T12:13:40.415" v="2681" actId="1035"/>
          <ac:picMkLst>
            <pc:docMk/>
            <pc:sldMk cId="3318297977" sldId="288"/>
            <ac:picMk id="12" creationId="{B0BE9EBE-A9F0-AFDD-EB01-BEB7415A9A0C}"/>
          </ac:picMkLst>
        </pc:picChg>
      </pc:sldChg>
      <pc:sldChg chg="del">
        <pc:chgData name="Abels, Patrick" userId="ba666de4-0d21-43a6-8e66-51a18aae1b4a" providerId="ADAL" clId="{133AA99A-5491-4DE5-9695-40E01B78DF6F}" dt="2026-08-21T12:05:30.654" v="2442" actId="47"/>
        <pc:sldMkLst>
          <pc:docMk/>
          <pc:sldMk cId="569925453" sldId="289"/>
        </pc:sldMkLst>
      </pc:sldChg>
      <pc:sldChg chg="addSp delSp modSp add mod">
        <pc:chgData name="Abels, Patrick" userId="ba666de4-0d21-43a6-8e66-51a18aae1b4a" providerId="ADAL" clId="{133AA99A-5491-4DE5-9695-40E01B78DF6F}" dt="2026-08-21T12:07:47.209" v="2565" actId="13822"/>
        <pc:sldMkLst>
          <pc:docMk/>
          <pc:sldMk cId="1084910151" sldId="289"/>
        </pc:sldMkLst>
        <pc:spChg chg="mod">
          <ac:chgData name="Abels, Patrick" userId="ba666de4-0d21-43a6-8e66-51a18aae1b4a" providerId="ADAL" clId="{133AA99A-5491-4DE5-9695-40E01B78DF6F}" dt="2026-08-21T12:06:26.904" v="2547" actId="20577"/>
          <ac:spMkLst>
            <pc:docMk/>
            <pc:sldMk cId="1084910151" sldId="289"/>
            <ac:spMk id="3" creationId="{E4180653-E5E8-155F-3523-4238EEC42E20}"/>
          </ac:spMkLst>
        </pc:spChg>
        <pc:spChg chg="add del mod">
          <ac:chgData name="Abels, Patrick" userId="ba666de4-0d21-43a6-8e66-51a18aae1b4a" providerId="ADAL" clId="{133AA99A-5491-4DE5-9695-40E01B78DF6F}" dt="2026-08-21T12:07:13.380" v="2555" actId="21"/>
          <ac:spMkLst>
            <pc:docMk/>
            <pc:sldMk cId="1084910151" sldId="289"/>
            <ac:spMk id="5" creationId="{EB04DB99-7C4B-4C2B-858A-046B9C0815C9}"/>
          </ac:spMkLst>
        </pc:spChg>
        <pc:spChg chg="add mod">
          <ac:chgData name="Abels, Patrick" userId="ba666de4-0d21-43a6-8e66-51a18aae1b4a" providerId="ADAL" clId="{133AA99A-5491-4DE5-9695-40E01B78DF6F}" dt="2026-08-21T12:07:47.209" v="2565" actId="13822"/>
          <ac:spMkLst>
            <pc:docMk/>
            <pc:sldMk cId="1084910151" sldId="289"/>
            <ac:spMk id="8" creationId="{28C5217E-EE44-EAB9-56BD-C6F84DDEE647}"/>
          </ac:spMkLst>
        </pc:spChg>
        <pc:picChg chg="add del mod">
          <ac:chgData name="Abels, Patrick" userId="ba666de4-0d21-43a6-8e66-51a18aae1b4a" providerId="ADAL" clId="{133AA99A-5491-4DE5-9695-40E01B78DF6F}" dt="2026-08-21T12:07:13.380" v="2555" actId="21"/>
          <ac:picMkLst>
            <pc:docMk/>
            <pc:sldMk cId="1084910151" sldId="289"/>
            <ac:picMk id="4" creationId="{C711693B-EA4B-E90F-1456-6DA679654B26}"/>
          </ac:picMkLst>
        </pc:picChg>
        <pc:picChg chg="add mod">
          <ac:chgData name="Abels, Patrick" userId="ba666de4-0d21-43a6-8e66-51a18aae1b4a" providerId="ADAL" clId="{133AA99A-5491-4DE5-9695-40E01B78DF6F}" dt="2026-08-21T12:07:40.816" v="2563"/>
          <ac:picMkLst>
            <pc:docMk/>
            <pc:sldMk cId="1084910151" sldId="289"/>
            <ac:picMk id="7" creationId="{8A3437BF-C1F3-784C-C2BD-F9EBAB819E1E}"/>
          </ac:picMkLst>
        </pc:picChg>
      </pc:sldChg>
      <pc:sldChg chg="addSp modSp add mod">
        <pc:chgData name="Abels, Patrick" userId="ba666de4-0d21-43a6-8e66-51a18aae1b4a" providerId="ADAL" clId="{133AA99A-5491-4DE5-9695-40E01B78DF6F}" dt="2026-08-21T12:08:27.441" v="2572" actId="13822"/>
        <pc:sldMkLst>
          <pc:docMk/>
          <pc:sldMk cId="834552738" sldId="290"/>
        </pc:sldMkLst>
        <pc:spChg chg="mod">
          <ac:chgData name="Abels, Patrick" userId="ba666de4-0d21-43a6-8e66-51a18aae1b4a" providerId="ADAL" clId="{133AA99A-5491-4DE5-9695-40E01B78DF6F}" dt="2026-08-21T12:06:16.640" v="2535" actId="20577"/>
          <ac:spMkLst>
            <pc:docMk/>
            <pc:sldMk cId="834552738" sldId="290"/>
            <ac:spMk id="3" creationId="{10E454A8-74FB-7FF1-42CC-64BA10873F49}"/>
          </ac:spMkLst>
        </pc:spChg>
        <pc:spChg chg="add mod">
          <ac:chgData name="Abels, Patrick" userId="ba666de4-0d21-43a6-8e66-51a18aae1b4a" providerId="ADAL" clId="{133AA99A-5491-4DE5-9695-40E01B78DF6F}" dt="2026-08-21T12:08:27.441" v="2572" actId="13822"/>
          <ac:spMkLst>
            <pc:docMk/>
            <pc:sldMk cId="834552738" sldId="290"/>
            <ac:spMk id="5" creationId="{F949B833-7BAF-6687-C314-4255D8DDA529}"/>
          </ac:spMkLst>
        </pc:spChg>
        <pc:picChg chg="add mod">
          <ac:chgData name="Abels, Patrick" userId="ba666de4-0d21-43a6-8e66-51a18aae1b4a" providerId="ADAL" clId="{133AA99A-5491-4DE5-9695-40E01B78DF6F}" dt="2026-08-21T12:08:21.441" v="2570"/>
          <ac:picMkLst>
            <pc:docMk/>
            <pc:sldMk cId="834552738" sldId="290"/>
            <ac:picMk id="4" creationId="{564EDFFA-1600-BC7C-94EC-3BB735A24426}"/>
          </ac:picMkLst>
        </pc:picChg>
      </pc:sldChg>
      <pc:sldChg chg="del">
        <pc:chgData name="Abels, Patrick" userId="ba666de4-0d21-43a6-8e66-51a18aae1b4a" providerId="ADAL" clId="{133AA99A-5491-4DE5-9695-40E01B78DF6F}" dt="2026-08-21T12:05:30.654" v="2442" actId="47"/>
        <pc:sldMkLst>
          <pc:docMk/>
          <pc:sldMk cId="3364350927" sldId="290"/>
        </pc:sldMkLst>
      </pc:sldChg>
      <pc:sldChg chg="addSp modSp add mod">
        <pc:chgData name="Abels, Patrick" userId="ba666de4-0d21-43a6-8e66-51a18aae1b4a" providerId="ADAL" clId="{133AA99A-5491-4DE5-9695-40E01B78DF6F}" dt="2026-08-21T12:08:47.447" v="2576"/>
        <pc:sldMkLst>
          <pc:docMk/>
          <pc:sldMk cId="83761822" sldId="291"/>
        </pc:sldMkLst>
        <pc:spChg chg="mod">
          <ac:chgData name="Abels, Patrick" userId="ba666de4-0d21-43a6-8e66-51a18aae1b4a" providerId="ADAL" clId="{133AA99A-5491-4DE5-9695-40E01B78DF6F}" dt="2026-08-21T12:06:01.741" v="2486" actId="20577"/>
          <ac:spMkLst>
            <pc:docMk/>
            <pc:sldMk cId="83761822" sldId="291"/>
            <ac:spMk id="3" creationId="{85F9C134-E0D6-9FDA-B828-3D435033B72A}"/>
          </ac:spMkLst>
        </pc:spChg>
        <pc:picChg chg="add mod">
          <ac:chgData name="Abels, Patrick" userId="ba666de4-0d21-43a6-8e66-51a18aae1b4a" providerId="ADAL" clId="{133AA99A-5491-4DE5-9695-40E01B78DF6F}" dt="2026-08-21T12:08:47.447" v="2576"/>
          <ac:picMkLst>
            <pc:docMk/>
            <pc:sldMk cId="83761822" sldId="291"/>
            <ac:picMk id="4" creationId="{A91E2907-69ED-3CED-A4EF-D91A923CA8FE}"/>
          </ac:picMkLst>
        </pc:picChg>
      </pc:sldChg>
      <pc:sldChg chg="del">
        <pc:chgData name="Abels, Patrick" userId="ba666de4-0d21-43a6-8e66-51a18aae1b4a" providerId="ADAL" clId="{133AA99A-5491-4DE5-9695-40E01B78DF6F}" dt="2026-08-21T12:05:30.654" v="2442" actId="47"/>
        <pc:sldMkLst>
          <pc:docMk/>
          <pc:sldMk cId="805694691" sldId="29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Hausaufgabe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642595687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752122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489813087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4967211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907183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98649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1046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947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500130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Hausaufgabe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020679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66013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7" name="Graphic 6" descr="Checkmark with solid fill">
            <a:extLst>
              <a:ext uri="{FF2B5EF4-FFF2-40B4-BE49-F238E27FC236}">
                <a16:creationId xmlns:a16="http://schemas.microsoft.com/office/drawing/2014/main" id="{DA3F6043-04FC-7DBE-9677-C0D2183CF0A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1589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B4AC83-A0D2-8995-9BE5-B7B7A750ED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Bearbeite</a:t>
            </a:r>
            <a:r>
              <a:rPr lang="en-GB" dirty="0"/>
              <a:t> </a:t>
            </a:r>
            <a:r>
              <a:rPr lang="en-GB" b="1" dirty="0"/>
              <a:t>Fun146,147</a:t>
            </a:r>
            <a:r>
              <a:rPr lang="en-GB" dirty="0"/>
              <a:t> </a:t>
            </a:r>
            <a:r>
              <a:rPr lang="en-GB" dirty="0" err="1"/>
              <a:t>vollständig</a:t>
            </a:r>
            <a:r>
              <a:rPr lang="en-GB" dirty="0"/>
              <a:t>.</a:t>
            </a:r>
            <a:endParaRPr lang="en-DE" dirty="0"/>
          </a:p>
        </p:txBody>
      </p:sp>
      <p:pic>
        <p:nvPicPr>
          <p:cNvPr id="6" name="Picture 5" descr="A cartoon of a person lifting weights&#10;&#10;AI-generated content may be incorrect.">
            <a:extLst>
              <a:ext uri="{FF2B5EF4-FFF2-40B4-BE49-F238E27FC236}">
                <a16:creationId xmlns:a16="http://schemas.microsoft.com/office/drawing/2014/main" id="{99EE046C-1C6A-F79C-59DA-843DA0196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413" y="1329251"/>
            <a:ext cx="3633063" cy="432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71517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5D085A-8BC4-C833-0035-EB93F823D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300000"/>
              </a:lnSpc>
            </a:pPr>
            <a:r>
              <a:rPr lang="de-DE" dirty="0"/>
              <a:t> </a:t>
            </a:r>
          </a:p>
          <a:p>
            <a:pPr>
              <a:lnSpc>
                <a:spcPct val="300000"/>
              </a:lnSpc>
            </a:pPr>
            <a:r>
              <a:rPr lang="de-DE" dirty="0"/>
              <a:t> </a:t>
            </a:r>
          </a:p>
          <a:p>
            <a:pPr marL="0" indent="0">
              <a:lnSpc>
                <a:spcPct val="300000"/>
              </a:lnSpc>
              <a:buNone/>
            </a:pPr>
            <a:r>
              <a:rPr lang="de-DE" dirty="0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234B26-CD95-E63F-7333-15AC77EF8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590" y="2453097"/>
            <a:ext cx="10742246" cy="8076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0BE9EBE-A9F0-AFDD-EB01-BEB7415A9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964" y="3763662"/>
            <a:ext cx="10742246" cy="1157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29797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8C2E85E-BE22-CB0A-05B7-80434B0F1E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455"/>
          <a:stretch>
            <a:fillRect/>
          </a:stretch>
        </p:blipFill>
        <p:spPr>
          <a:xfrm>
            <a:off x="-1" y="-420914"/>
            <a:ext cx="12191999" cy="7278914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C0FA9D-D609-4FFD-9DDE-2D5D0550D2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-420913"/>
            <a:ext cx="12192000" cy="7278914"/>
          </a:xfrm>
          <a:gradFill flip="none" rotWithShape="1">
            <a:gsLst>
              <a:gs pos="47000">
                <a:schemeClr val="tx1">
                  <a:alpha val="31000"/>
                </a:schemeClr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16200000" scaled="1"/>
            <a:tileRect/>
          </a:gradFill>
        </p:spPr>
        <p:txBody>
          <a:bodyPr anchor="ctr"/>
          <a:lstStyle/>
          <a:p>
            <a:endParaRPr lang="en-GB" b="1" dirty="0">
              <a:solidFill>
                <a:srgbClr val="FFC000"/>
              </a:solidFill>
            </a:endParaRPr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 err="1"/>
              <a:t>Funktionen</a:t>
            </a:r>
            <a:endParaRPr lang="en-DE" b="1" dirty="0"/>
          </a:p>
        </p:txBody>
      </p:sp>
    </p:spTree>
    <p:extLst>
      <p:ext uri="{BB962C8B-B14F-4D97-AF65-F5344CB8AC3E}">
        <p14:creationId xmlns:p14="http://schemas.microsoft.com/office/powerpoint/2010/main" val="417135384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E4A0B759-666C-1900-B1F0-6E89C117ED2E}"/>
              </a:ext>
            </a:extLst>
          </p:cNvPr>
          <p:cNvSpPr txBox="1">
            <a:spLocks/>
          </p:cNvSpPr>
          <p:nvPr/>
        </p:nvSpPr>
        <p:spPr>
          <a:xfrm>
            <a:off x="138112" y="268942"/>
            <a:ext cx="11904363" cy="167200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atin typeface="Montserrat" pitchFamily="2" charset="0"/>
              </a:rPr>
              <a:t>Wie fit bist du 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6A5D81B-CA13-72A2-9CA7-81290D19626E}"/>
              </a:ext>
            </a:extLst>
          </p:cNvPr>
          <p:cNvGrpSpPr/>
          <p:nvPr/>
        </p:nvGrpSpPr>
        <p:grpSpPr>
          <a:xfrm>
            <a:off x="6617654" y="2082759"/>
            <a:ext cx="5135400" cy="792000"/>
            <a:chOff x="6324599" y="2875388"/>
            <a:chExt cx="5135400" cy="792000"/>
          </a:xfrm>
          <a:noFill/>
        </p:grpSpPr>
        <p:sp>
          <p:nvSpPr>
            <p:cNvPr id="5" name="Star: 5 Points 4">
              <a:extLst>
                <a:ext uri="{FF2B5EF4-FFF2-40B4-BE49-F238E27FC236}">
                  <a16:creationId xmlns:a16="http://schemas.microsoft.com/office/drawing/2014/main" id="{2379965B-E762-D4AA-AD53-D8473CCE522E}"/>
                </a:ext>
              </a:extLst>
            </p:cNvPr>
            <p:cNvSpPr/>
            <p:nvPr/>
          </p:nvSpPr>
          <p:spPr>
            <a:xfrm>
              <a:off x="63245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51BFE5E6-6324-ADC5-64C5-2B930174F672}"/>
                </a:ext>
              </a:extLst>
            </p:cNvPr>
            <p:cNvSpPr/>
            <p:nvPr/>
          </p:nvSpPr>
          <p:spPr>
            <a:xfrm>
              <a:off x="741044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7" name="Star: 5 Points 6">
              <a:extLst>
                <a:ext uri="{FF2B5EF4-FFF2-40B4-BE49-F238E27FC236}">
                  <a16:creationId xmlns:a16="http://schemas.microsoft.com/office/drawing/2014/main" id="{FE486C57-EF00-79FD-0612-CF54196822AD}"/>
                </a:ext>
              </a:extLst>
            </p:cNvPr>
            <p:cNvSpPr/>
            <p:nvPr/>
          </p:nvSpPr>
          <p:spPr>
            <a:xfrm>
              <a:off x="84962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8" name="Star: 5 Points 7">
              <a:extLst>
                <a:ext uri="{FF2B5EF4-FFF2-40B4-BE49-F238E27FC236}">
                  <a16:creationId xmlns:a16="http://schemas.microsoft.com/office/drawing/2014/main" id="{6625C38C-2BEE-7951-A425-642BD54BF621}"/>
                </a:ext>
              </a:extLst>
            </p:cNvPr>
            <p:cNvSpPr/>
            <p:nvPr/>
          </p:nvSpPr>
          <p:spPr>
            <a:xfrm>
              <a:off x="958214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9" name="Star: 5 Points 8">
              <a:extLst>
                <a:ext uri="{FF2B5EF4-FFF2-40B4-BE49-F238E27FC236}">
                  <a16:creationId xmlns:a16="http://schemas.microsoft.com/office/drawing/2014/main" id="{0F87618C-8D3C-6E07-077D-86D06BF1B2DB}"/>
                </a:ext>
              </a:extLst>
            </p:cNvPr>
            <p:cNvSpPr/>
            <p:nvPr/>
          </p:nvSpPr>
          <p:spPr>
            <a:xfrm>
              <a:off x="106679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BF586F0-2ED3-4B40-5A6B-CFC24AC9CA22}"/>
              </a:ext>
            </a:extLst>
          </p:cNvPr>
          <p:cNvGrpSpPr/>
          <p:nvPr/>
        </p:nvGrpSpPr>
        <p:grpSpPr>
          <a:xfrm>
            <a:off x="6617654" y="5128229"/>
            <a:ext cx="5135400" cy="792000"/>
            <a:chOff x="6324599" y="4358964"/>
            <a:chExt cx="5135400" cy="792000"/>
          </a:xfrm>
          <a:noFill/>
        </p:grpSpPr>
        <p:sp>
          <p:nvSpPr>
            <p:cNvPr id="17" name="Star: 5 Points 16">
              <a:extLst>
                <a:ext uri="{FF2B5EF4-FFF2-40B4-BE49-F238E27FC236}">
                  <a16:creationId xmlns:a16="http://schemas.microsoft.com/office/drawing/2014/main" id="{A8DC7F22-33CF-886F-0461-667763A64C42}"/>
                </a:ext>
              </a:extLst>
            </p:cNvPr>
            <p:cNvSpPr/>
            <p:nvPr/>
          </p:nvSpPr>
          <p:spPr>
            <a:xfrm>
              <a:off x="6324599" y="4358964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18" name="Star: 5 Points 17">
              <a:extLst>
                <a:ext uri="{FF2B5EF4-FFF2-40B4-BE49-F238E27FC236}">
                  <a16:creationId xmlns:a16="http://schemas.microsoft.com/office/drawing/2014/main" id="{B407C8B3-2CA4-3B4B-6331-39A73F6CB92B}"/>
                </a:ext>
              </a:extLst>
            </p:cNvPr>
            <p:cNvSpPr/>
            <p:nvPr/>
          </p:nvSpPr>
          <p:spPr>
            <a:xfrm>
              <a:off x="7410449" y="4358964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19" name="Star: 5 Points 18">
              <a:extLst>
                <a:ext uri="{FF2B5EF4-FFF2-40B4-BE49-F238E27FC236}">
                  <a16:creationId xmlns:a16="http://schemas.microsoft.com/office/drawing/2014/main" id="{B402101A-E7E9-F45C-D8C0-4ECC3FBE737F}"/>
                </a:ext>
              </a:extLst>
            </p:cNvPr>
            <p:cNvSpPr/>
            <p:nvPr/>
          </p:nvSpPr>
          <p:spPr>
            <a:xfrm>
              <a:off x="8496299" y="4358964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20" name="Star: 5 Points 19">
              <a:extLst>
                <a:ext uri="{FF2B5EF4-FFF2-40B4-BE49-F238E27FC236}">
                  <a16:creationId xmlns:a16="http://schemas.microsoft.com/office/drawing/2014/main" id="{2E3ECEFA-C2D7-E269-70DA-0F34FE5E9353}"/>
                </a:ext>
              </a:extLst>
            </p:cNvPr>
            <p:cNvSpPr/>
            <p:nvPr/>
          </p:nvSpPr>
          <p:spPr>
            <a:xfrm>
              <a:off x="9582149" y="4358964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21" name="Star: 5 Points 20">
              <a:extLst>
                <a:ext uri="{FF2B5EF4-FFF2-40B4-BE49-F238E27FC236}">
                  <a16:creationId xmlns:a16="http://schemas.microsoft.com/office/drawing/2014/main" id="{9A692C6C-2EE3-7A84-F53E-06B944C53C36}"/>
                </a:ext>
              </a:extLst>
            </p:cNvPr>
            <p:cNvSpPr/>
            <p:nvPr/>
          </p:nvSpPr>
          <p:spPr>
            <a:xfrm>
              <a:off x="10667999" y="4358964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B692495-2065-495E-E689-B5A9F741752D}"/>
              </a:ext>
            </a:extLst>
          </p:cNvPr>
          <p:cNvGrpSpPr/>
          <p:nvPr/>
        </p:nvGrpSpPr>
        <p:grpSpPr>
          <a:xfrm>
            <a:off x="6617654" y="3590979"/>
            <a:ext cx="5135400" cy="792000"/>
            <a:chOff x="6324599" y="2875388"/>
            <a:chExt cx="5135400" cy="792000"/>
          </a:xfrm>
          <a:noFill/>
        </p:grpSpPr>
        <p:sp>
          <p:nvSpPr>
            <p:cNvPr id="28" name="Star: 5 Points 27">
              <a:extLst>
                <a:ext uri="{FF2B5EF4-FFF2-40B4-BE49-F238E27FC236}">
                  <a16:creationId xmlns:a16="http://schemas.microsoft.com/office/drawing/2014/main" id="{C3A8F70F-1375-B7D4-459D-CBFC59C389CE}"/>
                </a:ext>
              </a:extLst>
            </p:cNvPr>
            <p:cNvSpPr/>
            <p:nvPr/>
          </p:nvSpPr>
          <p:spPr>
            <a:xfrm>
              <a:off x="63245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29" name="Star: 5 Points 28">
              <a:extLst>
                <a:ext uri="{FF2B5EF4-FFF2-40B4-BE49-F238E27FC236}">
                  <a16:creationId xmlns:a16="http://schemas.microsoft.com/office/drawing/2014/main" id="{FFB901F9-1D6D-D97A-1536-256ECCFA96FB}"/>
                </a:ext>
              </a:extLst>
            </p:cNvPr>
            <p:cNvSpPr/>
            <p:nvPr/>
          </p:nvSpPr>
          <p:spPr>
            <a:xfrm>
              <a:off x="741044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30" name="Star: 5 Points 29">
              <a:extLst>
                <a:ext uri="{FF2B5EF4-FFF2-40B4-BE49-F238E27FC236}">
                  <a16:creationId xmlns:a16="http://schemas.microsoft.com/office/drawing/2014/main" id="{F308C0E2-885C-3FE4-73C2-50654FFA575F}"/>
                </a:ext>
              </a:extLst>
            </p:cNvPr>
            <p:cNvSpPr/>
            <p:nvPr/>
          </p:nvSpPr>
          <p:spPr>
            <a:xfrm>
              <a:off x="84962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31" name="Star: 5 Points 30">
              <a:extLst>
                <a:ext uri="{FF2B5EF4-FFF2-40B4-BE49-F238E27FC236}">
                  <a16:creationId xmlns:a16="http://schemas.microsoft.com/office/drawing/2014/main" id="{1575C84E-3CA5-7396-F700-A67C38B1BD82}"/>
                </a:ext>
              </a:extLst>
            </p:cNvPr>
            <p:cNvSpPr/>
            <p:nvPr/>
          </p:nvSpPr>
          <p:spPr>
            <a:xfrm>
              <a:off x="958214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32" name="Star: 5 Points 31">
              <a:extLst>
                <a:ext uri="{FF2B5EF4-FFF2-40B4-BE49-F238E27FC236}">
                  <a16:creationId xmlns:a16="http://schemas.microsoft.com/office/drawing/2014/main" id="{2A8C9C27-B834-BEC3-3AEB-5725F88B36BE}"/>
                </a:ext>
              </a:extLst>
            </p:cNvPr>
            <p:cNvSpPr/>
            <p:nvPr/>
          </p:nvSpPr>
          <p:spPr>
            <a:xfrm>
              <a:off x="10667999" y="2875388"/>
              <a:ext cx="792000" cy="792000"/>
            </a:xfrm>
            <a:prstGeom prst="star5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</p:grpSp>
      <p:sp>
        <p:nvSpPr>
          <p:cNvPr id="33" name="Text Placeholder 1">
            <a:extLst>
              <a:ext uri="{FF2B5EF4-FFF2-40B4-BE49-F238E27FC236}">
                <a16:creationId xmlns:a16="http://schemas.microsoft.com/office/drawing/2014/main" id="{853C8973-4CE0-B133-81F5-BA5A5500AB84}"/>
              </a:ext>
            </a:extLst>
          </p:cNvPr>
          <p:cNvSpPr txBox="1">
            <a:spLocks/>
          </p:cNvSpPr>
          <p:nvPr/>
        </p:nvSpPr>
        <p:spPr>
          <a:xfrm>
            <a:off x="0" y="1857512"/>
            <a:ext cx="7053943" cy="4791931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6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531813" algn="l" fontAlgn="t">
              <a:lnSpc>
                <a:spcPct val="150000"/>
              </a:lnSpc>
              <a:spcBef>
                <a:spcPts val="0"/>
              </a:spcBef>
            </a:pPr>
            <a:r>
              <a:rPr lang="de-DE" sz="3200" dirty="0">
                <a:solidFill>
                  <a:srgbClr val="FFFFFF"/>
                </a:solidFill>
                <a:latin typeface="Montserrat" pitchFamily="2" charset="0"/>
              </a:rPr>
              <a:t>Lösen von Gleichungen</a:t>
            </a:r>
          </a:p>
          <a:p>
            <a:pPr marL="269875" indent="531813" algn="l" fontAlgn="t">
              <a:lnSpc>
                <a:spcPct val="150000"/>
              </a:lnSpc>
              <a:spcBef>
                <a:spcPts val="0"/>
              </a:spcBef>
            </a:pPr>
            <a:endParaRPr lang="de-DE" sz="3200" dirty="0">
              <a:latin typeface="Montserrat" pitchFamily="2" charset="0"/>
            </a:endParaRPr>
          </a:p>
          <a:p>
            <a:pPr marL="269875" indent="531813" algn="l" fontAlgn="t">
              <a:lnSpc>
                <a:spcPct val="150000"/>
              </a:lnSpc>
              <a:spcBef>
                <a:spcPts val="0"/>
              </a:spcBef>
            </a:pPr>
            <a:r>
              <a:rPr lang="de-DE" sz="3200" dirty="0">
                <a:latin typeface="Montserrat" pitchFamily="2" charset="0"/>
              </a:rPr>
              <a:t>Zuordnungen</a:t>
            </a:r>
          </a:p>
          <a:p>
            <a:pPr marL="269875" indent="531813" algn="l" fontAlgn="t">
              <a:lnSpc>
                <a:spcPct val="150000"/>
              </a:lnSpc>
              <a:spcBef>
                <a:spcPts val="0"/>
              </a:spcBef>
            </a:pPr>
            <a:endParaRPr lang="en-DE" sz="3200" dirty="0">
              <a:latin typeface="Montserrat" pitchFamily="2" charset="0"/>
            </a:endParaRPr>
          </a:p>
          <a:p>
            <a:pPr marL="269875" indent="531813" algn="l" fontAlgn="t">
              <a:lnSpc>
                <a:spcPct val="100000"/>
              </a:lnSpc>
              <a:spcBef>
                <a:spcPts val="0"/>
              </a:spcBef>
            </a:pPr>
            <a:r>
              <a:rPr lang="de-DE" sz="3200" dirty="0">
                <a:solidFill>
                  <a:srgbClr val="FFFFFF"/>
                </a:solidFill>
                <a:latin typeface="Montserrat" pitchFamily="2" charset="0"/>
              </a:rPr>
              <a:t>Proportionale und 				antiproportionale 			Zuordnungen</a:t>
            </a:r>
          </a:p>
        </p:txBody>
      </p:sp>
    </p:spTree>
    <p:extLst>
      <p:ext uri="{BB962C8B-B14F-4D97-AF65-F5344CB8AC3E}">
        <p14:creationId xmlns:p14="http://schemas.microsoft.com/office/powerpoint/2010/main" val="236700749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E27F51-7010-A9B6-38F8-6302D0C640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52586" y="781533"/>
            <a:ext cx="10441647" cy="646112"/>
          </a:xfrm>
        </p:spPr>
        <p:txBody>
          <a:bodyPr/>
          <a:lstStyle/>
          <a:p>
            <a:r>
              <a:rPr lang="en-GB" dirty="0"/>
              <a:t>Fun146,147 </a:t>
            </a:r>
            <a:r>
              <a:rPr lang="en-GB" dirty="0">
                <a:solidFill>
                  <a:srgbClr val="FFC000"/>
                </a:solidFill>
              </a:rPr>
              <a:t>I</a:t>
            </a:r>
            <a:r>
              <a:rPr lang="en-GB" dirty="0"/>
              <a:t> </a:t>
            </a:r>
            <a:r>
              <a:rPr lang="de-DE" sz="3600" i="0" u="none" strike="noStrike" kern="1200" dirty="0">
                <a:solidFill>
                  <a:srgbClr val="FFFFFF"/>
                </a:solidFill>
                <a:effectLst/>
              </a:rPr>
              <a:t>Lösen von Gleichungen</a:t>
            </a:r>
            <a:endParaRPr lang="en-DE" sz="3600" i="0" u="none" strike="noStrike" dirty="0">
              <a:effectLst/>
            </a:endParaRPr>
          </a:p>
          <a:p>
            <a:endParaRPr lang="en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F8B1B9-D50D-8446-87E1-22EE3012CAC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7804" y="1427645"/>
            <a:ext cx="8896391" cy="503121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CC1C4BF-E497-776F-7453-52E16FF4B841}"/>
              </a:ext>
            </a:extLst>
          </p:cNvPr>
          <p:cNvSpPr/>
          <p:nvPr/>
        </p:nvSpPr>
        <p:spPr>
          <a:xfrm>
            <a:off x="1436914" y="3280229"/>
            <a:ext cx="9202057" cy="148771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311031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32EBA-3BDE-159D-44FF-A30764BD9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180653-E5E8-155F-3523-4238EEC42E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52586" y="781533"/>
            <a:ext cx="10441647" cy="646112"/>
          </a:xfrm>
        </p:spPr>
        <p:txBody>
          <a:bodyPr/>
          <a:lstStyle/>
          <a:p>
            <a:r>
              <a:rPr lang="en-GB" dirty="0"/>
              <a:t>Fun146,147 </a:t>
            </a:r>
            <a:r>
              <a:rPr lang="en-GB" dirty="0">
                <a:solidFill>
                  <a:srgbClr val="FFC000"/>
                </a:solidFill>
              </a:rPr>
              <a:t>II</a:t>
            </a:r>
            <a:r>
              <a:rPr lang="en-GB" dirty="0"/>
              <a:t> </a:t>
            </a:r>
            <a:r>
              <a:rPr lang="de-DE" sz="3600" i="0" u="none" strike="noStrike" kern="1200" dirty="0">
                <a:solidFill>
                  <a:srgbClr val="FFFFFF"/>
                </a:solidFill>
                <a:effectLst/>
              </a:rPr>
              <a:t>Zuordnungen</a:t>
            </a:r>
            <a:endParaRPr lang="en-D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3437BF-C1F3-784C-C2BD-F9EBAB819E1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01319" y="1384103"/>
            <a:ext cx="5989362" cy="543035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8C5217E-EE44-EAB9-56BD-C6F84DDEE647}"/>
              </a:ext>
            </a:extLst>
          </p:cNvPr>
          <p:cNvSpPr/>
          <p:nvPr/>
        </p:nvSpPr>
        <p:spPr>
          <a:xfrm>
            <a:off x="2917371" y="4717143"/>
            <a:ext cx="6444343" cy="174171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491015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D7196-A99C-8BEF-92EC-A571BB61A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454A8-74FB-7FF1-42CC-64BA10873F4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52586" y="781533"/>
            <a:ext cx="10441647" cy="646112"/>
          </a:xfrm>
        </p:spPr>
        <p:txBody>
          <a:bodyPr/>
          <a:lstStyle/>
          <a:p>
            <a:r>
              <a:rPr lang="en-GB" dirty="0"/>
              <a:t>Fun146,147 </a:t>
            </a:r>
            <a:r>
              <a:rPr lang="en-GB" dirty="0">
                <a:solidFill>
                  <a:srgbClr val="FFC000"/>
                </a:solidFill>
              </a:rPr>
              <a:t>III</a:t>
            </a:r>
            <a:r>
              <a:rPr lang="en-GB" dirty="0"/>
              <a:t> </a:t>
            </a:r>
            <a:r>
              <a:rPr lang="de-DE" sz="3600" i="0" u="none" strike="noStrike" kern="1200" dirty="0">
                <a:solidFill>
                  <a:srgbClr val="FFFFFF"/>
                </a:solidFill>
                <a:effectLst/>
              </a:rPr>
              <a:t>Proportionale und antiproportionale Zuordnungen</a:t>
            </a:r>
            <a:endParaRPr lang="en-DE" sz="3600" i="0" u="none" strike="noStrike" dirty="0">
              <a:effectLst/>
            </a:endParaRPr>
          </a:p>
          <a:p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4EDFFA-1600-BC7C-94EC-3BB735A2442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230" y="1770244"/>
            <a:ext cx="4419540" cy="49135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949B833-7BAF-6687-C314-4255D8DDA529}"/>
              </a:ext>
            </a:extLst>
          </p:cNvPr>
          <p:cNvSpPr/>
          <p:nvPr/>
        </p:nvSpPr>
        <p:spPr>
          <a:xfrm>
            <a:off x="3715657" y="3429000"/>
            <a:ext cx="4804229" cy="45719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552738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DF15FC-6A85-D416-D764-13056BEBA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F9C134-E0D6-9FDA-B828-3D435033B7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52586" y="781533"/>
            <a:ext cx="10441647" cy="646112"/>
          </a:xfrm>
        </p:spPr>
        <p:txBody>
          <a:bodyPr/>
          <a:lstStyle/>
          <a:p>
            <a:r>
              <a:rPr lang="en-GB" dirty="0"/>
              <a:t>Fun146,147 </a:t>
            </a:r>
            <a:r>
              <a:rPr lang="en-GB" dirty="0">
                <a:solidFill>
                  <a:srgbClr val="FFC000"/>
                </a:solidFill>
              </a:rPr>
              <a:t>IV</a:t>
            </a:r>
            <a:r>
              <a:rPr lang="en-GB" dirty="0"/>
              <a:t> </a:t>
            </a:r>
            <a:r>
              <a:rPr lang="de-DE" sz="3600" i="0" u="none" strike="noStrike" kern="1200" dirty="0">
                <a:solidFill>
                  <a:srgbClr val="FFFFFF"/>
                </a:solidFill>
                <a:effectLst/>
              </a:rPr>
              <a:t>Vermischtes</a:t>
            </a:r>
            <a:endParaRPr lang="en-DE" sz="3600" i="0" u="none" strike="noStrike" dirty="0">
              <a:effectLst/>
            </a:endParaRPr>
          </a:p>
          <a:p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1E2907-69ED-3CED-A4EF-D91A923CA8F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3546" y="2279010"/>
            <a:ext cx="10884908" cy="3628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6182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02D9B-13BF-18E0-5F7E-A2C9A365C8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Fun146,147</a:t>
            </a:r>
            <a:endParaRPr lang="en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D1869A-5FDC-1AFB-D845-6007B3CFB1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5833"/>
          <a:stretch>
            <a:fillRect/>
          </a:stretch>
        </p:blipFill>
        <p:spPr>
          <a:xfrm>
            <a:off x="57908" y="1552140"/>
            <a:ext cx="2723392" cy="52826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F92672-089C-7A5E-B04C-25F39816E3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61111"/>
          <a:stretch>
            <a:fillRect/>
          </a:stretch>
        </p:blipFill>
        <p:spPr>
          <a:xfrm>
            <a:off x="2773469" y="3921384"/>
            <a:ext cx="2598726" cy="29324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3673A0-0CB3-42D3-881F-C7D4EAA15E7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6673"/>
          <a:stretch>
            <a:fillRect/>
          </a:stretch>
        </p:blipFill>
        <p:spPr>
          <a:xfrm>
            <a:off x="5305424" y="4075531"/>
            <a:ext cx="2429214" cy="26910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101DEE3-AA1B-2967-0613-3E814E4153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000"/>
          <a:stretch>
            <a:fillRect/>
          </a:stretch>
        </p:blipFill>
        <p:spPr>
          <a:xfrm>
            <a:off x="2781299" y="1314015"/>
            <a:ext cx="2524125" cy="2670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1F0FC82-2ED4-7025-C4C5-65126019FF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472"/>
          <a:stretch>
            <a:fillRect/>
          </a:stretch>
        </p:blipFill>
        <p:spPr>
          <a:xfrm>
            <a:off x="5319160" y="95250"/>
            <a:ext cx="2229457" cy="398028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884E2AB-4A35-B349-D09F-62E4B0938A7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2713"/>
          <a:stretch>
            <a:fillRect/>
          </a:stretch>
        </p:blipFill>
        <p:spPr>
          <a:xfrm>
            <a:off x="7685575" y="1182313"/>
            <a:ext cx="2429214" cy="355817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24939F2-73EE-D3F8-5433-1244B40A2FC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48018" y="3038475"/>
            <a:ext cx="2086074" cy="335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4985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</Words>
  <Application>Microsoft Office PowerPoint</Application>
  <PresentationFormat>Widescreen</PresentationFormat>
  <Paragraphs>20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Montserrat</vt:lpstr>
      <vt:lpstr>Youtube Design</vt:lpstr>
      <vt:lpstr>1_Youtube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216</cp:revision>
  <dcterms:created xsi:type="dcterms:W3CDTF">2022-12-22T20:26:39Z</dcterms:created>
  <dcterms:modified xsi:type="dcterms:W3CDTF">2026-08-21T12:13:43Z</dcterms:modified>
</cp:coreProperties>
</file>