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80" r:id="rId5"/>
    <p:sldId id="296" r:id="rId6"/>
    <p:sldId id="297" r:id="rId7"/>
    <p:sldId id="298" r:id="rId8"/>
    <p:sldId id="299" r:id="rId9"/>
    <p:sldId id="291" r:id="rId10"/>
    <p:sldId id="292" r:id="rId11"/>
    <p:sldId id="300" r:id="rId12"/>
    <p:sldId id="301" r:id="rId13"/>
    <p:sldId id="293" r:id="rId14"/>
    <p:sldId id="302" r:id="rId15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D2504"/>
    <a:srgbClr val="010201"/>
    <a:srgbClr val="99B7AE"/>
    <a:srgbClr val="00B050"/>
    <a:srgbClr val="FF0000"/>
    <a:srgbClr val="00B0F0"/>
    <a:srgbClr val="4472C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8D3F57-AA55-43E0-81A3-70039D9CB977}" v="8" dt="2025-10-28T15:59:36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97D6A802-161D-49A1-BF1C-8C4DC762961A}"/>
    <pc:docChg chg="undo custSel modSld">
      <pc:chgData name="Abels, Patrick" userId="ba666de4-0d21-43a6-8e66-51a18aae1b4a" providerId="ADAL" clId="{97D6A802-161D-49A1-BF1C-8C4DC762961A}" dt="2023-08-03T13:21:24.995" v="310" actId="1076"/>
      <pc:docMkLst>
        <pc:docMk/>
      </pc:docMkLst>
      <pc:sldChg chg="addSp delSp modSp mod">
        <pc:chgData name="Abels, Patrick" userId="ba666de4-0d21-43a6-8e66-51a18aae1b4a" providerId="ADAL" clId="{97D6A802-161D-49A1-BF1C-8C4DC762961A}" dt="2023-08-03T13:17:26.414" v="288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97D6A802-161D-49A1-BF1C-8C4DC762961A}" dt="2023-08-03T13:21:24.995" v="310" actId="1076"/>
        <pc:sldMkLst>
          <pc:docMk/>
          <pc:sldMk cId="4127666779" sldId="262"/>
        </pc:sldMkLst>
      </pc:sldChg>
      <pc:sldChg chg="modSp mod">
        <pc:chgData name="Abels, Patrick" userId="ba666de4-0d21-43a6-8e66-51a18aae1b4a" providerId="ADAL" clId="{97D6A802-161D-49A1-BF1C-8C4DC762961A}" dt="2023-08-03T13:01:49.599" v="2" actId="20577"/>
        <pc:sldMkLst>
          <pc:docMk/>
          <pc:sldMk cId="2766537786" sldId="263"/>
        </pc:sldMkLst>
      </pc:sldChg>
      <pc:sldChg chg="modSp mod">
        <pc:chgData name="Abels, Patrick" userId="ba666de4-0d21-43a6-8e66-51a18aae1b4a" providerId="ADAL" clId="{97D6A802-161D-49A1-BF1C-8C4DC762961A}" dt="2023-08-03T13:04:20.548" v="184" actId="2057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97D6A802-161D-49A1-BF1C-8C4DC762961A}" dt="2023-08-03T13:16:53.661" v="271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97D6A802-161D-49A1-BF1C-8C4DC762961A}" dt="2023-08-03T13:16:40.368" v="268" actId="166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97D6A802-161D-49A1-BF1C-8C4DC762961A}" dt="2023-08-03T13:16:05.630" v="257" actId="1036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97D6A802-161D-49A1-BF1C-8C4DC762961A}" dt="2023-08-03T13:15:38.088" v="244" actId="1035"/>
        <pc:sldMkLst>
          <pc:docMk/>
          <pc:sldMk cId="3717009104" sldId="269"/>
        </pc:sldMkLst>
      </pc:sldChg>
    </pc:docChg>
  </pc:docChgLst>
  <pc:docChgLst>
    <pc:chgData name="Abels, Patrick" userId="ba666de4-0d21-43a6-8e66-51a18aae1b4a" providerId="ADAL" clId="{44B4F687-916B-4349-9548-BBC6C46779FC}"/>
    <pc:docChg chg="custSel addSld delSld modSld">
      <pc:chgData name="Abels, Patrick" userId="ba666de4-0d21-43a6-8e66-51a18aae1b4a" providerId="ADAL" clId="{44B4F687-916B-4349-9548-BBC6C46779FC}" dt="2025-05-20T08:56:42.314" v="316" actId="20577"/>
      <pc:docMkLst>
        <pc:docMk/>
      </pc:docMkLst>
      <pc:sldChg chg="modSp mod">
        <pc:chgData name="Abels, Patrick" userId="ba666de4-0d21-43a6-8e66-51a18aae1b4a" providerId="ADAL" clId="{44B4F687-916B-4349-9548-BBC6C46779FC}" dt="2025-05-20T08:41:04.899" v="0" actId="20577"/>
        <pc:sldMkLst>
          <pc:docMk/>
          <pc:sldMk cId="2766537786" sldId="263"/>
        </pc:sldMkLst>
      </pc:sldChg>
      <pc:sldChg chg="delSp modSp mod">
        <pc:chgData name="Abels, Patrick" userId="ba666de4-0d21-43a6-8e66-51a18aae1b4a" providerId="ADAL" clId="{44B4F687-916B-4349-9548-BBC6C46779FC}" dt="2025-05-20T08:56:42.314" v="316" actId="2057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44B4F687-916B-4349-9548-BBC6C46779FC}" dt="2025-05-20T08:53:48.519" v="284" actId="12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44B4F687-916B-4349-9548-BBC6C46779FC}" dt="2025-05-20T08:56:16.559" v="305" actId="2057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47289031" sldId="281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220106601" sldId="282"/>
        </pc:sldMkLst>
      </pc:sldChg>
      <pc:sldChg chg="delSp modSp mod">
        <pc:chgData name="Abels, Patrick" userId="ba666de4-0d21-43a6-8e66-51a18aae1b4a" providerId="ADAL" clId="{44B4F687-916B-4349-9548-BBC6C46779FC}" dt="2025-05-20T08:56:32.014" v="313" actId="20577"/>
        <pc:sldMkLst>
          <pc:docMk/>
          <pc:sldMk cId="4009498562" sldId="283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1588362680" sldId="284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3534051485" sldId="285"/>
        </pc:sldMkLst>
      </pc:sldChg>
      <pc:sldChg chg="new del">
        <pc:chgData name="Abels, Patrick" userId="ba666de4-0d21-43a6-8e66-51a18aae1b4a" providerId="ADAL" clId="{44B4F687-916B-4349-9548-BBC6C46779FC}" dt="2025-05-20T08:47:42.386" v="2" actId="47"/>
        <pc:sldMkLst>
          <pc:docMk/>
          <pc:sldMk cId="330988970" sldId="286"/>
        </pc:sldMkLst>
      </pc:sldChg>
      <pc:sldChg chg="modSp new mod">
        <pc:chgData name="Abels, Patrick" userId="ba666de4-0d21-43a6-8e66-51a18aae1b4a" providerId="ADAL" clId="{44B4F687-916B-4349-9548-BBC6C46779FC}" dt="2025-05-20T08:48:01.117" v="16" actId="6549"/>
        <pc:sldMkLst>
          <pc:docMk/>
          <pc:sldMk cId="3362198231" sldId="286"/>
        </pc:sldMkLst>
      </pc:sldChg>
      <pc:sldChg chg="new">
        <pc:chgData name="Abels, Patrick" userId="ba666de4-0d21-43a6-8e66-51a18aae1b4a" providerId="ADAL" clId="{44B4F687-916B-4349-9548-BBC6C46779FC}" dt="2025-05-20T08:48:17.727" v="17" actId="680"/>
        <pc:sldMkLst>
          <pc:docMk/>
          <pc:sldMk cId="3793378365" sldId="287"/>
        </pc:sldMkLst>
      </pc:sldChg>
    </pc:docChg>
  </pc:docChgLst>
  <pc:docChgLst>
    <pc:chgData name="Abels, Patrick" userId="ba666de4-0d21-43a6-8e66-51a18aae1b4a" providerId="ADAL" clId="{477F4B63-053C-4146-9706-2E68F493DF47}"/>
    <pc:docChg chg="undo custSel addSld delSld modSld modMainMaster">
      <pc:chgData name="Abels, Patrick" userId="ba666de4-0d21-43a6-8e66-51a18aae1b4a" providerId="ADAL" clId="{477F4B63-053C-4146-9706-2E68F493DF47}" dt="2023-04-25T08:37:40.502" v="2070" actId="1036"/>
      <pc:docMkLst>
        <pc:docMk/>
      </pc:docMkLst>
      <pc:sldChg chg="addSp delSp modSp new mod modTransition modClrScheme chgLayout">
        <pc:chgData name="Abels, Patrick" userId="ba666de4-0d21-43a6-8e66-51a18aae1b4a" providerId="ADAL" clId="{477F4B63-053C-4146-9706-2E68F493DF47}" dt="2023-04-25T08:17:28.576" v="1852" actId="20577"/>
        <pc:sldMkLst>
          <pc:docMk/>
          <pc:sldMk cId="1986885273" sldId="25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026350181" sldId="257"/>
        </pc:sldMkLst>
      </pc:sldChg>
      <pc:sldChg chg="addSp delSp modSp new mod">
        <pc:chgData name="Abels, Patrick" userId="ba666de4-0d21-43a6-8e66-51a18aae1b4a" providerId="ADAL" clId="{477F4B63-053C-4146-9706-2E68F493DF47}" dt="2023-04-24T16:11:24.773" v="864" actId="478"/>
        <pc:sldMkLst>
          <pc:docMk/>
          <pc:sldMk cId="1179587911" sldId="25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1523563" sldId="258"/>
        </pc:sldMkLst>
      </pc:sldChg>
      <pc:sldChg chg="modSp add mod modTransition">
        <pc:chgData name="Abels, Patrick" userId="ba666de4-0d21-43a6-8e66-51a18aae1b4a" providerId="ADAL" clId="{477F4B63-053C-4146-9706-2E68F493DF47}" dt="2023-04-24T16:37:22.368" v="1508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27514028" sldId="259"/>
        </pc:sldMkLst>
      </pc:sldChg>
      <pc:sldChg chg="addSp delSp modSp new mod">
        <pc:chgData name="Abels, Patrick" userId="ba666de4-0d21-43a6-8e66-51a18aae1b4a" providerId="ADAL" clId="{477F4B63-053C-4146-9706-2E68F493DF47}" dt="2023-04-24T16:22:46.705" v="1258" actId="1076"/>
        <pc:sldMkLst>
          <pc:docMk/>
          <pc:sldMk cId="2690822542" sldId="259"/>
        </pc:sldMkLst>
      </pc:sldChg>
      <pc:sldChg chg="addSp delSp modSp new mod">
        <pc:chgData name="Abels, Patrick" userId="ba666de4-0d21-43a6-8e66-51a18aae1b4a" providerId="ADAL" clId="{477F4B63-053C-4146-9706-2E68F493DF47}" dt="2023-04-24T16:23:15.858" v="1264" actId="14100"/>
        <pc:sldMkLst>
          <pc:docMk/>
          <pc:sldMk cId="3117757405" sldId="260"/>
        </pc:sldMkLst>
      </pc:sldChg>
      <pc:sldChg chg="add del">
        <pc:chgData name="Abels, Patrick" userId="ba666de4-0d21-43a6-8e66-51a18aae1b4a" providerId="ADAL" clId="{477F4B63-053C-4146-9706-2E68F493DF47}" dt="2023-04-24T16:16:37.413" v="964" actId="47"/>
        <pc:sldMkLst>
          <pc:docMk/>
          <pc:sldMk cId="3806107440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28901497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5496443" sldId="261"/>
        </pc:sldMkLst>
      </pc:sldChg>
      <pc:sldChg chg="addSp delSp modSp new mod">
        <pc:chgData name="Abels, Patrick" userId="ba666de4-0d21-43a6-8e66-51a18aae1b4a" providerId="ADAL" clId="{477F4B63-053C-4146-9706-2E68F493DF47}" dt="2023-04-25T08:37:40.502" v="2070" actId="1036"/>
        <pc:sldMkLst>
          <pc:docMk/>
          <pc:sldMk cId="2438877614" sldId="261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83115367" sldId="262"/>
        </pc:sldMkLst>
      </pc:sldChg>
      <pc:sldChg chg="addSp delSp modSp new mod modClrScheme chgLayout">
        <pc:chgData name="Abels, Patrick" userId="ba666de4-0d21-43a6-8e66-51a18aae1b4a" providerId="ADAL" clId="{477F4B63-053C-4146-9706-2E68F493DF47}" dt="2023-04-24T16:36:55.464" v="1507" actId="1037"/>
        <pc:sldMkLst>
          <pc:docMk/>
          <pc:sldMk cId="572060250" sldId="262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901099149" sldId="263"/>
        </pc:sldMkLst>
      </pc:sldChg>
      <pc:sldChg chg="addSp delSp modSp new mod">
        <pc:chgData name="Abels, Patrick" userId="ba666de4-0d21-43a6-8e66-51a18aae1b4a" providerId="ADAL" clId="{477F4B63-053C-4146-9706-2E68F493DF47}" dt="2023-04-24T17:27:49.422" v="1835" actId="1035"/>
        <pc:sldMkLst>
          <pc:docMk/>
          <pc:sldMk cId="1982254768" sldId="263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133548300" sldId="264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9013320" sldId="265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64712958" sldId="26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79377407" sldId="26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8671290" sldId="26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00960324" sldId="269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2464172290" sldId="27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7461558" sldId="271"/>
        </pc:sldMkLst>
      </pc:sldChg>
      <pc:sldMasterChg chg="modSldLayout">
        <pc:chgData name="Abels, Patrick" userId="ba666de4-0d21-43a6-8e66-51a18aae1b4a" providerId="ADAL" clId="{477F4B63-053C-4146-9706-2E68F493DF47}" dt="2023-04-24T17:07:55.789" v="1524" actId="1076"/>
        <pc:sldMasterMkLst>
          <pc:docMk/>
          <pc:sldMasterMk cId="1043764218" sldId="2147483660"/>
        </pc:sldMasterMkLst>
        <pc:sldLayoutChg chg="addSp delSp modSp mod modTransition">
          <pc:chgData name="Abels, Patrick" userId="ba666de4-0d21-43a6-8e66-51a18aae1b4a" providerId="ADAL" clId="{477F4B63-053C-4146-9706-2E68F493DF47}" dt="2023-04-24T16:38:02.895" v="151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6:35:53.881" v="1456" actId="2057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7:07:55.789" v="1524" actId="1076"/>
          <pc:sldLayoutMkLst>
            <pc:docMk/>
            <pc:sldMasterMk cId="1043764218" sldId="2147483660"/>
            <pc:sldLayoutMk cId="2434053926" sldId="2147483674"/>
          </pc:sldLayoutMkLst>
        </pc:sldLayoutChg>
      </pc:sldMasterChg>
    </pc:docChg>
  </pc:docChgLst>
  <pc:docChgLst>
    <pc:chgData name="Abels, Patrick" userId="ba666de4-0d21-43a6-8e66-51a18aae1b4a" providerId="ADAL" clId="{133AA99A-5491-4DE5-9695-40E01B78DF6F}"/>
    <pc:docChg chg="custSel addSld delSld modSld sldOrd">
      <pc:chgData name="Abels, Patrick" userId="ba666de4-0d21-43a6-8e66-51a18aae1b4a" providerId="ADAL" clId="{133AA99A-5491-4DE5-9695-40E01B78DF6F}" dt="2025-10-28T15:59:59.264" v="332" actId="1076"/>
      <pc:docMkLst>
        <pc:docMk/>
      </pc:docMkLst>
      <pc:sldChg chg="modSp mod">
        <pc:chgData name="Abels, Patrick" userId="ba666de4-0d21-43a6-8e66-51a18aae1b4a" providerId="ADAL" clId="{133AA99A-5491-4DE5-9695-40E01B78DF6F}" dt="2025-10-28T15:55:17.183" v="291" actId="2710"/>
        <pc:sldMkLst>
          <pc:docMk/>
          <pc:sldMk cId="1306728353" sldId="274"/>
        </pc:sldMkLst>
        <pc:spChg chg="mod">
          <ac:chgData name="Abels, Patrick" userId="ba666de4-0d21-43a6-8e66-51a18aae1b4a" providerId="ADAL" clId="{133AA99A-5491-4DE5-9695-40E01B78DF6F}" dt="2025-10-28T15:55:17.183" v="291" actId="2710"/>
          <ac:spMkLst>
            <pc:docMk/>
            <pc:sldMk cId="1306728353" sldId="274"/>
            <ac:spMk id="2" creationId="{E48070DE-A5F9-BD5B-6EDA-2B06A4048B06}"/>
          </ac:spMkLst>
        </pc:spChg>
      </pc:sldChg>
      <pc:sldChg chg="addSp delSp modSp mod ord">
        <pc:chgData name="Abels, Patrick" userId="ba666de4-0d21-43a6-8e66-51a18aae1b4a" providerId="ADAL" clId="{133AA99A-5491-4DE5-9695-40E01B78DF6F}" dt="2025-10-28T15:51:42.791" v="281" actId="1076"/>
        <pc:sldMkLst>
          <pc:docMk/>
          <pc:sldMk cId="797940177" sldId="280"/>
        </pc:sldMkLst>
        <pc:spChg chg="mod">
          <ac:chgData name="Abels, Patrick" userId="ba666de4-0d21-43a6-8e66-51a18aae1b4a" providerId="ADAL" clId="{133AA99A-5491-4DE5-9695-40E01B78DF6F}" dt="2025-10-28T15:46:14.296" v="185" actId="20577"/>
          <ac:spMkLst>
            <pc:docMk/>
            <pc:sldMk cId="797940177" sldId="280"/>
            <ac:spMk id="3" creationId="{16118E2E-8501-E9D6-8FA1-7E94A5136F9C}"/>
          </ac:spMkLst>
        </pc:spChg>
        <pc:spChg chg="del">
          <ac:chgData name="Abels, Patrick" userId="ba666de4-0d21-43a6-8e66-51a18aae1b4a" providerId="ADAL" clId="{133AA99A-5491-4DE5-9695-40E01B78DF6F}" dt="2025-10-28T15:45:52.986" v="174" actId="478"/>
          <ac:spMkLst>
            <pc:docMk/>
            <pc:sldMk cId="797940177" sldId="280"/>
            <ac:spMk id="7" creationId="{7B74BAC6-3AAA-D7B6-9FC7-9AADEB569230}"/>
          </ac:spMkLst>
        </pc:spChg>
        <pc:picChg chg="del">
          <ac:chgData name="Abels, Patrick" userId="ba666de4-0d21-43a6-8e66-51a18aae1b4a" providerId="ADAL" clId="{133AA99A-5491-4DE5-9695-40E01B78DF6F}" dt="2025-10-28T15:45:48.006" v="170" actId="478"/>
          <ac:picMkLst>
            <pc:docMk/>
            <pc:sldMk cId="797940177" sldId="280"/>
            <ac:picMk id="4" creationId="{F8F4F12C-B9AE-BB27-674D-C4A8C8F49B7C}"/>
          </ac:picMkLst>
        </pc:picChg>
        <pc:picChg chg="add mod ord modCrop">
          <ac:chgData name="Abels, Patrick" userId="ba666de4-0d21-43a6-8e66-51a18aae1b4a" providerId="ADAL" clId="{133AA99A-5491-4DE5-9695-40E01B78DF6F}" dt="2025-10-28T15:51:41.007" v="280" actId="1076"/>
          <ac:picMkLst>
            <pc:docMk/>
            <pc:sldMk cId="797940177" sldId="280"/>
            <ac:picMk id="5" creationId="{72690760-DCCD-6CE5-D431-E86D92FE81E2}"/>
          </ac:picMkLst>
        </pc:picChg>
        <pc:picChg chg="del">
          <ac:chgData name="Abels, Patrick" userId="ba666de4-0d21-43a6-8e66-51a18aae1b4a" providerId="ADAL" clId="{133AA99A-5491-4DE5-9695-40E01B78DF6F}" dt="2025-10-28T15:45:48.334" v="171" actId="478"/>
          <ac:picMkLst>
            <pc:docMk/>
            <pc:sldMk cId="797940177" sldId="280"/>
            <ac:picMk id="6" creationId="{46168E2B-87A4-93B9-FB74-AC63B999914B}"/>
          </ac:picMkLst>
        </pc:picChg>
        <pc:picChg chg="add mod modCrop">
          <ac:chgData name="Abels, Patrick" userId="ba666de4-0d21-43a6-8e66-51a18aae1b4a" providerId="ADAL" clId="{133AA99A-5491-4DE5-9695-40E01B78DF6F}" dt="2025-10-28T15:51:42.791" v="281" actId="1076"/>
          <ac:picMkLst>
            <pc:docMk/>
            <pc:sldMk cId="797940177" sldId="280"/>
            <ac:picMk id="9" creationId="{12489EC6-5F0D-2651-6337-AF22C5B31535}"/>
          </ac:picMkLst>
        </pc:picChg>
      </pc:sldChg>
      <pc:sldChg chg="del">
        <pc:chgData name="Abels, Patrick" userId="ba666de4-0d21-43a6-8e66-51a18aae1b4a" providerId="ADAL" clId="{133AA99A-5491-4DE5-9695-40E01B78DF6F}" dt="2025-10-28T15:59:22.847" v="314" actId="47"/>
        <pc:sldMkLst>
          <pc:docMk/>
          <pc:sldMk cId="3619801957" sldId="290"/>
        </pc:sldMkLst>
      </pc:sldChg>
      <pc:sldChg chg="addSp delSp modSp mod">
        <pc:chgData name="Abels, Patrick" userId="ba666de4-0d21-43a6-8e66-51a18aae1b4a" providerId="ADAL" clId="{133AA99A-5491-4DE5-9695-40E01B78DF6F}" dt="2025-10-28T15:48:27.400" v="238" actId="1076"/>
        <pc:sldMkLst>
          <pc:docMk/>
          <pc:sldMk cId="3636612156" sldId="292"/>
        </pc:sldMkLst>
        <pc:spChg chg="mod">
          <ac:chgData name="Abels, Patrick" userId="ba666de4-0d21-43a6-8e66-51a18aae1b4a" providerId="ADAL" clId="{133AA99A-5491-4DE5-9695-40E01B78DF6F}" dt="2025-10-28T15:46:42.322" v="204" actId="207"/>
          <ac:spMkLst>
            <pc:docMk/>
            <pc:sldMk cId="3636612156" sldId="292"/>
            <ac:spMk id="3" creationId="{9F9A23C0-F826-84B5-D2F4-A530A980020B}"/>
          </ac:spMkLst>
        </pc:spChg>
        <pc:picChg chg="add mod">
          <ac:chgData name="Abels, Patrick" userId="ba666de4-0d21-43a6-8e66-51a18aae1b4a" providerId="ADAL" clId="{133AA99A-5491-4DE5-9695-40E01B78DF6F}" dt="2025-10-28T15:48:27.400" v="238" actId="1076"/>
          <ac:picMkLst>
            <pc:docMk/>
            <pc:sldMk cId="3636612156" sldId="292"/>
            <ac:picMk id="4" creationId="{F2AFDF31-C213-B245-E997-F43B63E2D64A}"/>
          </ac:picMkLst>
        </pc:picChg>
        <pc:picChg chg="del">
          <ac:chgData name="Abels, Patrick" userId="ba666de4-0d21-43a6-8e66-51a18aae1b4a" providerId="ADAL" clId="{133AA99A-5491-4DE5-9695-40E01B78DF6F}" dt="2025-10-28T15:46:44.559" v="206" actId="478"/>
          <ac:picMkLst>
            <pc:docMk/>
            <pc:sldMk cId="3636612156" sldId="292"/>
            <ac:picMk id="7" creationId="{D5EA6935-591F-E4F2-1A6A-4E9A292EFF8C}"/>
          </ac:picMkLst>
        </pc:picChg>
        <pc:picChg chg="del">
          <ac:chgData name="Abels, Patrick" userId="ba666de4-0d21-43a6-8e66-51a18aae1b4a" providerId="ADAL" clId="{133AA99A-5491-4DE5-9695-40E01B78DF6F}" dt="2025-10-28T15:46:44.062" v="205" actId="478"/>
          <ac:picMkLst>
            <pc:docMk/>
            <pc:sldMk cId="3636612156" sldId="292"/>
            <ac:picMk id="9" creationId="{61B1B2D0-24EC-BC21-FBE9-23445EBB4DE1}"/>
          </ac:picMkLst>
        </pc:picChg>
      </pc:sldChg>
      <pc:sldChg chg="addSp delSp modSp mod">
        <pc:chgData name="Abels, Patrick" userId="ba666de4-0d21-43a6-8e66-51a18aae1b4a" providerId="ADAL" clId="{133AA99A-5491-4DE5-9695-40E01B78DF6F}" dt="2025-10-28T15:50:24.614" v="267" actId="1076"/>
        <pc:sldMkLst>
          <pc:docMk/>
          <pc:sldMk cId="2526062581" sldId="293"/>
        </pc:sldMkLst>
        <pc:spChg chg="mod">
          <ac:chgData name="Abels, Patrick" userId="ba666de4-0d21-43a6-8e66-51a18aae1b4a" providerId="ADAL" clId="{133AA99A-5491-4DE5-9695-40E01B78DF6F}" dt="2025-10-28T15:47:15.026" v="224" actId="6549"/>
          <ac:spMkLst>
            <pc:docMk/>
            <pc:sldMk cId="2526062581" sldId="293"/>
            <ac:spMk id="3" creationId="{6E699883-210D-7DC4-112C-9942EFA68944}"/>
          </ac:spMkLst>
        </pc:spChg>
        <pc:picChg chg="add mod modCrop">
          <ac:chgData name="Abels, Patrick" userId="ba666de4-0d21-43a6-8e66-51a18aae1b4a" providerId="ADAL" clId="{133AA99A-5491-4DE5-9695-40E01B78DF6F}" dt="2025-10-28T15:50:24.614" v="267" actId="1076"/>
          <ac:picMkLst>
            <pc:docMk/>
            <pc:sldMk cId="2526062581" sldId="293"/>
            <ac:picMk id="4" creationId="{C041C284-9104-B70B-D508-7CB377F0E589}"/>
          </ac:picMkLst>
        </pc:picChg>
        <pc:picChg chg="del">
          <ac:chgData name="Abels, Patrick" userId="ba666de4-0d21-43a6-8e66-51a18aae1b4a" providerId="ADAL" clId="{133AA99A-5491-4DE5-9695-40E01B78DF6F}" dt="2025-10-28T15:47:17.300" v="226" actId="478"/>
          <ac:picMkLst>
            <pc:docMk/>
            <pc:sldMk cId="2526062581" sldId="293"/>
            <ac:picMk id="5" creationId="{9CE4C80E-BA92-FF9D-6856-B835B3A277E3}"/>
          </ac:picMkLst>
        </pc:picChg>
        <pc:picChg chg="del">
          <ac:chgData name="Abels, Patrick" userId="ba666de4-0d21-43a6-8e66-51a18aae1b4a" providerId="ADAL" clId="{133AA99A-5491-4DE5-9695-40E01B78DF6F}" dt="2025-10-28T15:47:17.004" v="225" actId="478"/>
          <ac:picMkLst>
            <pc:docMk/>
            <pc:sldMk cId="2526062581" sldId="293"/>
            <ac:picMk id="6" creationId="{27A6A01E-0274-9B6F-5F3C-14193792DEE5}"/>
          </ac:picMkLst>
        </pc:picChg>
        <pc:picChg chg="add mod modCrop">
          <ac:chgData name="Abels, Patrick" userId="ba666de4-0d21-43a6-8e66-51a18aae1b4a" providerId="ADAL" clId="{133AA99A-5491-4DE5-9695-40E01B78DF6F}" dt="2025-10-28T15:50:22.708" v="265" actId="1076"/>
          <ac:picMkLst>
            <pc:docMk/>
            <pc:sldMk cId="2526062581" sldId="293"/>
            <ac:picMk id="7" creationId="{A90EC472-DDEF-DC9D-272B-33756A5D6EA6}"/>
          </ac:picMkLst>
        </pc:picChg>
        <pc:picChg chg="add mod modCrop">
          <ac:chgData name="Abels, Patrick" userId="ba666de4-0d21-43a6-8e66-51a18aae1b4a" providerId="ADAL" clId="{133AA99A-5491-4DE5-9695-40E01B78DF6F}" dt="2025-10-28T15:50:23.854" v="266" actId="1076"/>
          <ac:picMkLst>
            <pc:docMk/>
            <pc:sldMk cId="2526062581" sldId="293"/>
            <ac:picMk id="8" creationId="{54AC71A0-9085-66E4-C2DD-FE23800DAADD}"/>
          </ac:picMkLst>
        </pc:picChg>
      </pc:sldChg>
      <pc:sldChg chg="del">
        <pc:chgData name="Abels, Patrick" userId="ba666de4-0d21-43a6-8e66-51a18aae1b4a" providerId="ADAL" clId="{133AA99A-5491-4DE5-9695-40E01B78DF6F}" dt="2025-10-28T15:46:48.390" v="207" actId="47"/>
        <pc:sldMkLst>
          <pc:docMk/>
          <pc:sldMk cId="3779796567" sldId="294"/>
        </pc:sldMkLst>
      </pc:sldChg>
      <pc:sldChg chg="del">
        <pc:chgData name="Abels, Patrick" userId="ba666de4-0d21-43a6-8e66-51a18aae1b4a" providerId="ADAL" clId="{133AA99A-5491-4DE5-9695-40E01B78DF6F}" dt="2025-10-28T15:46:48.390" v="207" actId="47"/>
        <pc:sldMkLst>
          <pc:docMk/>
          <pc:sldMk cId="3013193404" sldId="295"/>
        </pc:sldMkLst>
      </pc:sldChg>
      <pc:sldChg chg="del">
        <pc:chgData name="Abels, Patrick" userId="ba666de4-0d21-43a6-8e66-51a18aae1b4a" providerId="ADAL" clId="{133AA99A-5491-4DE5-9695-40E01B78DF6F}" dt="2025-10-28T15:45:57.740" v="175" actId="47"/>
        <pc:sldMkLst>
          <pc:docMk/>
          <pc:sldMk cId="430594540" sldId="296"/>
        </pc:sldMkLst>
      </pc:sldChg>
      <pc:sldChg chg="addSp modSp add mod">
        <pc:chgData name="Abels, Patrick" userId="ba666de4-0d21-43a6-8e66-51a18aae1b4a" providerId="ADAL" clId="{133AA99A-5491-4DE5-9695-40E01B78DF6F}" dt="2025-10-28T15:52:22.665" v="282" actId="22"/>
        <pc:sldMkLst>
          <pc:docMk/>
          <pc:sldMk cId="828363640" sldId="296"/>
        </pc:sldMkLst>
        <pc:spChg chg="mod">
          <ac:chgData name="Abels, Patrick" userId="ba666de4-0d21-43a6-8e66-51a18aae1b4a" providerId="ADAL" clId="{133AA99A-5491-4DE5-9695-40E01B78DF6F}" dt="2025-10-28T15:47:30.482" v="227" actId="20577"/>
          <ac:spMkLst>
            <pc:docMk/>
            <pc:sldMk cId="828363640" sldId="296"/>
            <ac:spMk id="3" creationId="{F3C32BD1-5FF6-0659-4202-10F94762777E}"/>
          </ac:spMkLst>
        </pc:spChg>
        <pc:picChg chg="add">
          <ac:chgData name="Abels, Patrick" userId="ba666de4-0d21-43a6-8e66-51a18aae1b4a" providerId="ADAL" clId="{133AA99A-5491-4DE5-9695-40E01B78DF6F}" dt="2025-10-28T15:52:22.665" v="282" actId="22"/>
          <ac:picMkLst>
            <pc:docMk/>
            <pc:sldMk cId="828363640" sldId="296"/>
            <ac:picMk id="4" creationId="{6A345693-770D-4A34-681C-83E5BC4F19C2}"/>
          </ac:picMkLst>
        </pc:picChg>
      </pc:sldChg>
      <pc:sldChg chg="addSp modSp add mod">
        <pc:chgData name="Abels, Patrick" userId="ba666de4-0d21-43a6-8e66-51a18aae1b4a" providerId="ADAL" clId="{133AA99A-5491-4DE5-9695-40E01B78DF6F}" dt="2025-10-28T15:53:11.070" v="287" actId="1076"/>
        <pc:sldMkLst>
          <pc:docMk/>
          <pc:sldMk cId="1031537188" sldId="297"/>
        </pc:sldMkLst>
        <pc:spChg chg="mod">
          <ac:chgData name="Abels, Patrick" userId="ba666de4-0d21-43a6-8e66-51a18aae1b4a" providerId="ADAL" clId="{133AA99A-5491-4DE5-9695-40E01B78DF6F}" dt="2025-10-28T15:47:33.472" v="229" actId="20577"/>
          <ac:spMkLst>
            <pc:docMk/>
            <pc:sldMk cId="1031537188" sldId="297"/>
            <ac:spMk id="3" creationId="{3BE4543A-09EC-54E8-1CD3-EBA149057AA9}"/>
          </ac:spMkLst>
        </pc:spChg>
        <pc:picChg chg="add mod">
          <ac:chgData name="Abels, Patrick" userId="ba666de4-0d21-43a6-8e66-51a18aae1b4a" providerId="ADAL" clId="{133AA99A-5491-4DE5-9695-40E01B78DF6F}" dt="2025-10-28T15:53:11.070" v="287" actId="1076"/>
          <ac:picMkLst>
            <pc:docMk/>
            <pc:sldMk cId="1031537188" sldId="297"/>
            <ac:picMk id="4" creationId="{5324D03C-9BB6-DF57-BF3B-3284D35B4375}"/>
          </ac:picMkLst>
        </pc:picChg>
      </pc:sldChg>
      <pc:sldChg chg="del">
        <pc:chgData name="Abels, Patrick" userId="ba666de4-0d21-43a6-8e66-51a18aae1b4a" providerId="ADAL" clId="{133AA99A-5491-4DE5-9695-40E01B78DF6F}" dt="2025-10-28T15:45:57.740" v="175" actId="47"/>
        <pc:sldMkLst>
          <pc:docMk/>
          <pc:sldMk cId="1217549382" sldId="297"/>
        </pc:sldMkLst>
      </pc:sldChg>
      <pc:sldChg chg="addSp modSp add mod">
        <pc:chgData name="Abels, Patrick" userId="ba666de4-0d21-43a6-8e66-51a18aae1b4a" providerId="ADAL" clId="{133AA99A-5491-4DE5-9695-40E01B78DF6F}" dt="2025-10-28T15:53:49.704" v="289" actId="1076"/>
        <pc:sldMkLst>
          <pc:docMk/>
          <pc:sldMk cId="1206618227" sldId="298"/>
        </pc:sldMkLst>
        <pc:spChg chg="mod">
          <ac:chgData name="Abels, Patrick" userId="ba666de4-0d21-43a6-8e66-51a18aae1b4a" providerId="ADAL" clId="{133AA99A-5491-4DE5-9695-40E01B78DF6F}" dt="2025-10-28T15:47:36.231" v="230" actId="20577"/>
          <ac:spMkLst>
            <pc:docMk/>
            <pc:sldMk cId="1206618227" sldId="298"/>
            <ac:spMk id="3" creationId="{5DA8E29B-B4E2-02A1-CDB4-BD4478F0B747}"/>
          </ac:spMkLst>
        </pc:spChg>
        <pc:picChg chg="add mod">
          <ac:chgData name="Abels, Patrick" userId="ba666de4-0d21-43a6-8e66-51a18aae1b4a" providerId="ADAL" clId="{133AA99A-5491-4DE5-9695-40E01B78DF6F}" dt="2025-10-28T15:53:49.704" v="289" actId="1076"/>
          <ac:picMkLst>
            <pc:docMk/>
            <pc:sldMk cId="1206618227" sldId="298"/>
            <ac:picMk id="4" creationId="{360DE711-D100-3787-3315-A037CC243F70}"/>
          </ac:picMkLst>
        </pc:picChg>
      </pc:sldChg>
      <pc:sldChg chg="del">
        <pc:chgData name="Abels, Patrick" userId="ba666de4-0d21-43a6-8e66-51a18aae1b4a" providerId="ADAL" clId="{133AA99A-5491-4DE5-9695-40E01B78DF6F}" dt="2025-10-28T15:45:57.740" v="175" actId="47"/>
        <pc:sldMkLst>
          <pc:docMk/>
          <pc:sldMk cId="3948132029" sldId="298"/>
        </pc:sldMkLst>
      </pc:sldChg>
      <pc:sldChg chg="del">
        <pc:chgData name="Abels, Patrick" userId="ba666de4-0d21-43a6-8e66-51a18aae1b4a" providerId="ADAL" clId="{133AA99A-5491-4DE5-9695-40E01B78DF6F}" dt="2025-10-28T15:45:57.740" v="175" actId="47"/>
        <pc:sldMkLst>
          <pc:docMk/>
          <pc:sldMk cId="1065242470" sldId="299"/>
        </pc:sldMkLst>
      </pc:sldChg>
      <pc:sldChg chg="addSp modSp add mod">
        <pc:chgData name="Abels, Patrick" userId="ba666de4-0d21-43a6-8e66-51a18aae1b4a" providerId="ADAL" clId="{133AA99A-5491-4DE5-9695-40E01B78DF6F}" dt="2025-10-28T15:54:49.009" v="290" actId="22"/>
        <pc:sldMkLst>
          <pc:docMk/>
          <pc:sldMk cId="1475568276" sldId="299"/>
        </pc:sldMkLst>
        <pc:spChg chg="mod">
          <ac:chgData name="Abels, Patrick" userId="ba666de4-0d21-43a6-8e66-51a18aae1b4a" providerId="ADAL" clId="{133AA99A-5491-4DE5-9695-40E01B78DF6F}" dt="2025-10-28T15:47:39.873" v="232" actId="20577"/>
          <ac:spMkLst>
            <pc:docMk/>
            <pc:sldMk cId="1475568276" sldId="299"/>
            <ac:spMk id="3" creationId="{74441AB6-9156-B0EB-2FF3-67AF259DEE94}"/>
          </ac:spMkLst>
        </pc:spChg>
        <pc:picChg chg="add">
          <ac:chgData name="Abels, Patrick" userId="ba666de4-0d21-43a6-8e66-51a18aae1b4a" providerId="ADAL" clId="{133AA99A-5491-4DE5-9695-40E01B78DF6F}" dt="2025-10-28T15:54:49.009" v="290" actId="22"/>
          <ac:picMkLst>
            <pc:docMk/>
            <pc:sldMk cId="1475568276" sldId="299"/>
            <ac:picMk id="4" creationId="{3BE3ED1A-8C56-0A9D-5101-A051A84C8FD8}"/>
          </ac:picMkLst>
        </pc:picChg>
      </pc:sldChg>
      <pc:sldChg chg="addSp modSp add mod">
        <pc:chgData name="Abels, Patrick" userId="ba666de4-0d21-43a6-8e66-51a18aae1b4a" providerId="ADAL" clId="{133AA99A-5491-4DE5-9695-40E01B78DF6F}" dt="2025-10-28T15:48:47.176" v="242" actId="1076"/>
        <pc:sldMkLst>
          <pc:docMk/>
          <pc:sldMk cId="1648157246" sldId="300"/>
        </pc:sldMkLst>
        <pc:spChg chg="mod">
          <ac:chgData name="Abels, Patrick" userId="ba666de4-0d21-43a6-8e66-51a18aae1b4a" providerId="ADAL" clId="{133AA99A-5491-4DE5-9695-40E01B78DF6F}" dt="2025-10-28T15:47:05.551" v="212" actId="20577"/>
          <ac:spMkLst>
            <pc:docMk/>
            <pc:sldMk cId="1648157246" sldId="300"/>
            <ac:spMk id="3" creationId="{5AAC89E7-F584-B3E3-68F2-37AC8C1A1363}"/>
          </ac:spMkLst>
        </pc:spChg>
        <pc:picChg chg="add mod">
          <ac:chgData name="Abels, Patrick" userId="ba666de4-0d21-43a6-8e66-51a18aae1b4a" providerId="ADAL" clId="{133AA99A-5491-4DE5-9695-40E01B78DF6F}" dt="2025-10-28T15:48:47.176" v="242" actId="1076"/>
          <ac:picMkLst>
            <pc:docMk/>
            <pc:sldMk cId="1648157246" sldId="300"/>
            <ac:picMk id="4" creationId="{733B0D2D-183E-AD92-2BD7-B9635835EAED}"/>
          </ac:picMkLst>
        </pc:picChg>
      </pc:sldChg>
      <pc:sldChg chg="addSp modSp add mod">
        <pc:chgData name="Abels, Patrick" userId="ba666de4-0d21-43a6-8e66-51a18aae1b4a" providerId="ADAL" clId="{133AA99A-5491-4DE5-9695-40E01B78DF6F}" dt="2025-10-28T15:49:05.846" v="245" actId="1076"/>
        <pc:sldMkLst>
          <pc:docMk/>
          <pc:sldMk cId="1258143292" sldId="301"/>
        </pc:sldMkLst>
        <pc:spChg chg="mod">
          <ac:chgData name="Abels, Patrick" userId="ba666de4-0d21-43a6-8e66-51a18aae1b4a" providerId="ADAL" clId="{133AA99A-5491-4DE5-9695-40E01B78DF6F}" dt="2025-10-28T15:47:09.071" v="214" actId="20577"/>
          <ac:spMkLst>
            <pc:docMk/>
            <pc:sldMk cId="1258143292" sldId="301"/>
            <ac:spMk id="3" creationId="{716D3BEF-84CD-B887-540B-D89526E2CB74}"/>
          </ac:spMkLst>
        </pc:spChg>
        <pc:picChg chg="add mod">
          <ac:chgData name="Abels, Patrick" userId="ba666de4-0d21-43a6-8e66-51a18aae1b4a" providerId="ADAL" clId="{133AA99A-5491-4DE5-9695-40E01B78DF6F}" dt="2025-10-28T15:49:05.846" v="245" actId="1076"/>
          <ac:picMkLst>
            <pc:docMk/>
            <pc:sldMk cId="1258143292" sldId="301"/>
            <ac:picMk id="4" creationId="{2E91B1BE-98F9-6781-7058-E2F56AECED88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0-28T15:59:59.264" v="332" actId="1076"/>
        <pc:sldMkLst>
          <pc:docMk/>
          <pc:sldMk cId="3146487905" sldId="302"/>
        </pc:sldMkLst>
        <pc:spChg chg="del">
          <ac:chgData name="Abels, Patrick" userId="ba666de4-0d21-43a6-8e66-51a18aae1b4a" providerId="ADAL" clId="{133AA99A-5491-4DE5-9695-40E01B78DF6F}" dt="2025-10-28T15:59:44.033" v="326" actId="478"/>
          <ac:spMkLst>
            <pc:docMk/>
            <pc:sldMk cId="3146487905" sldId="302"/>
            <ac:spMk id="2" creationId="{F632A869-7778-EEEE-549A-BFCD4EF854C3}"/>
          </ac:spMkLst>
        </pc:spChg>
        <pc:spChg chg="mod">
          <ac:chgData name="Abels, Patrick" userId="ba666de4-0d21-43a6-8e66-51a18aae1b4a" providerId="ADAL" clId="{133AA99A-5491-4DE5-9695-40E01B78DF6F}" dt="2025-10-28T15:59:07.398" v="313" actId="20577"/>
          <ac:spMkLst>
            <pc:docMk/>
            <pc:sldMk cId="3146487905" sldId="302"/>
            <ac:spMk id="3" creationId="{4929A884-49B8-CB1D-A98C-110C0BF777FF}"/>
          </ac:spMkLst>
        </pc:spChg>
        <pc:picChg chg="add mod">
          <ac:chgData name="Abels, Patrick" userId="ba666de4-0d21-43a6-8e66-51a18aae1b4a" providerId="ADAL" clId="{133AA99A-5491-4DE5-9695-40E01B78DF6F}" dt="2025-10-28T15:59:48.392" v="327" actId="1076"/>
          <ac:picMkLst>
            <pc:docMk/>
            <pc:sldMk cId="3146487905" sldId="302"/>
            <ac:picMk id="4" creationId="{82516D9E-2EB4-6AFE-0110-B37D7F4878C8}"/>
          </ac:picMkLst>
        </pc:picChg>
        <pc:picChg chg="add mod">
          <ac:chgData name="Abels, Patrick" userId="ba666de4-0d21-43a6-8e66-51a18aae1b4a" providerId="ADAL" clId="{133AA99A-5491-4DE5-9695-40E01B78DF6F}" dt="2025-10-28T15:59:54.671" v="330" actId="14100"/>
          <ac:picMkLst>
            <pc:docMk/>
            <pc:sldMk cId="3146487905" sldId="302"/>
            <ac:picMk id="5" creationId="{89A86E27-E9B5-5442-1315-1B4C44D66D4D}"/>
          </ac:picMkLst>
        </pc:picChg>
        <pc:picChg chg="add mod">
          <ac:chgData name="Abels, Patrick" userId="ba666de4-0d21-43a6-8e66-51a18aae1b4a" providerId="ADAL" clId="{133AA99A-5491-4DE5-9695-40E01B78DF6F}" dt="2025-10-28T15:59:59.264" v="332" actId="1076"/>
          <ac:picMkLst>
            <pc:docMk/>
            <pc:sldMk cId="3146487905" sldId="302"/>
            <ac:picMk id="6" creationId="{E2DDDCAE-23BD-B03F-186F-BA887C0FA7EB}"/>
          </ac:picMkLst>
        </pc:picChg>
      </pc:sldChg>
    </pc:docChg>
  </pc:docChgLst>
  <pc:docChgLst>
    <pc:chgData name="Abels, Patrick" userId="ba666de4-0d21-43a6-8e66-51a18aae1b4a" providerId="ADAL" clId="{132F4124-92B2-48A8-BBD5-8A3615F7DB8A}"/>
    <pc:docChg chg="custSel modSld">
      <pc:chgData name="Abels, Patrick" userId="ba666de4-0d21-43a6-8e66-51a18aae1b4a" providerId="ADAL" clId="{132F4124-92B2-48A8-BBD5-8A3615F7DB8A}" dt="2025-07-07T22:37:06.957" v="69" actId="20577"/>
      <pc:docMkLst>
        <pc:docMk/>
      </pc:docMkLst>
      <pc:sldChg chg="delSp modSp mod">
        <pc:chgData name="Abels, Patrick" userId="ba666de4-0d21-43a6-8e66-51a18aae1b4a" providerId="ADAL" clId="{132F4124-92B2-48A8-BBD5-8A3615F7DB8A}" dt="2025-07-07T22:36:45.381" v="5" actId="20577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132F4124-92B2-48A8-BBD5-8A3615F7DB8A}" dt="2025-07-07T22:37:06.957" v="69" actId="20577"/>
        <pc:sldMkLst>
          <pc:docMk/>
          <pc:sldMk cId="1411571808" sldId="279"/>
        </pc:sldMkLst>
      </pc:sldChg>
      <pc:sldChg chg="modSp mod">
        <pc:chgData name="Abels, Patrick" userId="ba666de4-0d21-43a6-8e66-51a18aae1b4a" providerId="ADAL" clId="{132F4124-92B2-48A8-BBD5-8A3615F7DB8A}" dt="2025-07-07T22:36:56.476" v="34" actId="20577"/>
        <pc:sldMkLst>
          <pc:docMk/>
          <pc:sldMk cId="3362198231" sldId="286"/>
        </pc:sldMkLst>
      </pc:sldChg>
    </pc:docChg>
  </pc:docChgLst>
  <pc:docChgLst>
    <pc:chgData name="Abels, Patrick" userId="ba666de4-0d21-43a6-8e66-51a18aae1b4a" providerId="ADAL" clId="{F1FF30BF-E144-411A-A891-B1FCF2BE3B4F}"/>
    <pc:docChg chg="undo custSel addSld delSld modSld">
      <pc:chgData name="Abels, Patrick" userId="ba666de4-0d21-43a6-8e66-51a18aae1b4a" providerId="ADAL" clId="{F1FF30BF-E144-411A-A891-B1FCF2BE3B4F}" dt="2023-11-13T16:46:32.712" v="479" actId="1038"/>
      <pc:docMkLst>
        <pc:docMk/>
      </pc:docMkLst>
      <pc:sldChg chg="del">
        <pc:chgData name="Abels, Patrick" userId="ba666de4-0d21-43a6-8e66-51a18aae1b4a" providerId="ADAL" clId="{F1FF30BF-E144-411A-A891-B1FCF2BE3B4F}" dt="2023-11-13T16:28:30.619" v="0" actId="4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F1FF30BF-E144-411A-A891-B1FCF2BE3B4F}" dt="2023-11-13T16:31:07.980" v="68" actId="47"/>
        <pc:sldMkLst>
          <pc:docMk/>
          <pc:sldMk cId="3366437632" sldId="259"/>
        </pc:sldMkLst>
      </pc:sldChg>
      <pc:sldChg chg="addSp delSp modSp mod">
        <pc:chgData name="Abels, Patrick" userId="ba666de4-0d21-43a6-8e66-51a18aae1b4a" providerId="ADAL" clId="{F1FF30BF-E144-411A-A891-B1FCF2BE3B4F}" dt="2023-11-13T16:40:46.198" v="427"/>
        <pc:sldMkLst>
          <pc:docMk/>
          <pc:sldMk cId="4223110314" sldId="261"/>
        </pc:sldMkLst>
      </pc:sldChg>
      <pc:sldChg chg="delSp del mod">
        <pc:chgData name="Abels, Patrick" userId="ba666de4-0d21-43a6-8e66-51a18aae1b4a" providerId="ADAL" clId="{F1FF30BF-E144-411A-A891-B1FCF2BE3B4F}" dt="2023-11-13T16:34:04.643" v="224" actId="47"/>
        <pc:sldMkLst>
          <pc:docMk/>
          <pc:sldMk cId="4127666779" sldId="262"/>
        </pc:sldMkLst>
      </pc:sldChg>
      <pc:sldChg chg="delSp modSp del mod">
        <pc:chgData name="Abels, Patrick" userId="ba666de4-0d21-43a6-8e66-51a18aae1b4a" providerId="ADAL" clId="{F1FF30BF-E144-411A-A891-B1FCF2BE3B4F}" dt="2023-11-13T16:33:09.483" v="217" actId="4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F1FF30BF-E144-411A-A891-B1FCF2BE3B4F}" dt="2023-11-13T16:40:55.853" v="429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F1FF30BF-E144-411A-A891-B1FCF2BE3B4F}" dt="2023-11-13T16:42:07.537" v="438" actId="14100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F1FF30BF-E144-411A-A891-B1FCF2BE3B4F}" dt="2023-11-13T16:46:32.712" v="479" actId="1038"/>
        <pc:sldMkLst>
          <pc:docMk/>
          <pc:sldMk cId="1931251602" sldId="268"/>
        </pc:sldMkLst>
      </pc:sldChg>
      <pc:sldChg chg="del">
        <pc:chgData name="Abels, Patrick" userId="ba666de4-0d21-43a6-8e66-51a18aae1b4a" providerId="ADAL" clId="{F1FF30BF-E144-411A-A891-B1FCF2BE3B4F}" dt="2023-11-13T16:33:31.934" v="218" actId="47"/>
        <pc:sldMkLst>
          <pc:docMk/>
          <pc:sldMk cId="3717009104" sldId="269"/>
        </pc:sldMkLst>
      </pc:sldChg>
      <pc:sldChg chg="addSp modSp new mod">
        <pc:chgData name="Abels, Patrick" userId="ba666de4-0d21-43a6-8e66-51a18aae1b4a" providerId="ADAL" clId="{F1FF30BF-E144-411A-A891-B1FCF2BE3B4F}" dt="2023-11-13T16:30:57.976" v="67" actId="20577"/>
        <pc:sldMkLst>
          <pc:docMk/>
          <pc:sldMk cId="4171353846" sldId="270"/>
        </pc:sldMkLst>
      </pc:sldChg>
      <pc:sldChg chg="addSp delSp modSp new mod">
        <pc:chgData name="Abels, Patrick" userId="ba666de4-0d21-43a6-8e66-51a18aae1b4a" providerId="ADAL" clId="{F1FF30BF-E144-411A-A891-B1FCF2BE3B4F}" dt="2023-11-13T16:33:07.897" v="216" actId="478"/>
        <pc:sldMkLst>
          <pc:docMk/>
          <pc:sldMk cId="2367007499" sldId="271"/>
        </pc:sldMkLst>
      </pc:sldChg>
      <pc:sldChg chg="modSp new mod">
        <pc:chgData name="Abels, Patrick" userId="ba666de4-0d21-43a6-8e66-51a18aae1b4a" providerId="ADAL" clId="{F1FF30BF-E144-411A-A891-B1FCF2BE3B4F}" dt="2023-11-13T16:34:20.003" v="271" actId="20577"/>
        <pc:sldMkLst>
          <pc:docMk/>
          <pc:sldMk cId="1696715170" sldId="272"/>
        </pc:sldMkLst>
      </pc:sldChg>
    </pc:docChg>
  </pc:docChgLst>
  <pc:docChgLst>
    <pc:chgData name="Abels, Patrick" userId="ba666de4-0d21-43a6-8e66-51a18aae1b4a" providerId="ADAL" clId="{1EA24D17-B000-4F5B-B835-0A7A60C4E8D2}"/>
    <pc:docChg chg="undo custSel addSld delSld modSld modMainMaster">
      <pc:chgData name="Abels, Patrick" userId="ba666de4-0d21-43a6-8e66-51a18aae1b4a" providerId="ADAL" clId="{1EA24D17-B000-4F5B-B835-0A7A60C4E8D2}" dt="2023-07-31T19:08:28.051" v="731" actId="1038"/>
      <pc:docMkLst>
        <pc:docMk/>
      </pc:docMkLst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6885273" sldId="256"/>
        </pc:sldMkLst>
      </pc:sldChg>
      <pc:sldChg chg="new del">
        <pc:chgData name="Abels, Patrick" userId="ba666de4-0d21-43a6-8e66-51a18aae1b4a" providerId="ADAL" clId="{1EA24D17-B000-4F5B-B835-0A7A60C4E8D2}" dt="2023-07-31T18:24:31.468" v="56" actId="47"/>
        <pc:sldMkLst>
          <pc:docMk/>
          <pc:sldMk cId="2531811691" sldId="256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179587911" sldId="257"/>
        </pc:sldMkLst>
      </pc:sldChg>
      <pc:sldChg chg="addSp modSp new del mod">
        <pc:chgData name="Abels, Patrick" userId="ba666de4-0d21-43a6-8e66-51a18aae1b4a" providerId="ADAL" clId="{1EA24D17-B000-4F5B-B835-0A7A60C4E8D2}" dt="2023-07-31T18:29:43.828" v="131" actId="47"/>
        <pc:sldMkLst>
          <pc:docMk/>
          <pc:sldMk cId="3816611931" sldId="257"/>
        </pc:sldMkLst>
      </pc:sldChg>
      <pc:sldChg chg="addSp modSp new mod">
        <pc:chgData name="Abels, Patrick" userId="ba666de4-0d21-43a6-8e66-51a18aae1b4a" providerId="ADAL" clId="{1EA24D17-B000-4F5B-B835-0A7A60C4E8D2}" dt="2023-07-31T18:34:46.030" v="225" actId="2057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690822542" sldId="259"/>
        </pc:sldMkLst>
      </pc:sldChg>
      <pc:sldChg chg="modSp new mod">
        <pc:chgData name="Abels, Patrick" userId="ba666de4-0d21-43a6-8e66-51a18aae1b4a" providerId="ADAL" clId="{1EA24D17-B000-4F5B-B835-0A7A60C4E8D2}" dt="2023-07-31T18:36:11.990" v="247" actId="20577"/>
        <pc:sldMkLst>
          <pc:docMk/>
          <pc:sldMk cId="3366437632" sldId="259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3117757405" sldId="260"/>
        </pc:sldMkLst>
      </pc:sldChg>
      <pc:sldChg chg="new del">
        <pc:chgData name="Abels, Patrick" userId="ba666de4-0d21-43a6-8e66-51a18aae1b4a" providerId="ADAL" clId="{1EA24D17-B000-4F5B-B835-0A7A60C4E8D2}" dt="2023-07-31T18:47:41.362" v="470" actId="47"/>
        <pc:sldMkLst>
          <pc:docMk/>
          <pc:sldMk cId="3666141988" sldId="260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438877614" sldId="261"/>
        </pc:sldMkLst>
      </pc:sldChg>
      <pc:sldChg chg="addSp delSp modSp new mod">
        <pc:chgData name="Abels, Patrick" userId="ba666de4-0d21-43a6-8e66-51a18aae1b4a" providerId="ADAL" clId="{1EA24D17-B000-4F5B-B835-0A7A60C4E8D2}" dt="2023-07-31T18:59:23.311" v="617" actId="732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572060250" sldId="262"/>
        </pc:sldMkLst>
      </pc:sldChg>
      <pc:sldChg chg="addSp delSp modSp new mod">
        <pc:chgData name="Abels, Patrick" userId="ba666de4-0d21-43a6-8e66-51a18aae1b4a" providerId="ADAL" clId="{1EA24D17-B000-4F5B-B835-0A7A60C4E8D2}" dt="2023-07-31T19:08:28.051" v="731" actId="1038"/>
        <pc:sldMkLst>
          <pc:docMk/>
          <pc:sldMk cId="4127666779" sldId="262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2254768" sldId="263"/>
        </pc:sldMkLst>
      </pc:sldChg>
      <pc:sldChg chg="modSp new mod modTransition">
        <pc:chgData name="Abels, Patrick" userId="ba666de4-0d21-43a6-8e66-51a18aae1b4a" providerId="ADAL" clId="{1EA24D17-B000-4F5B-B835-0A7A60C4E8D2}" dt="2023-07-31T18:30:10.003" v="151"/>
        <pc:sldMkLst>
          <pc:docMk/>
          <pc:sldMk cId="2766537786" sldId="263"/>
        </pc:sldMkLst>
      </pc:sldChg>
      <pc:sldChg chg="addSp modSp add del mod">
        <pc:chgData name="Abels, Patrick" userId="ba666de4-0d21-43a6-8e66-51a18aae1b4a" providerId="ADAL" clId="{1EA24D17-B000-4F5B-B835-0A7A60C4E8D2}" dt="2023-07-31T18:40:32.318" v="393" actId="47"/>
        <pc:sldMkLst>
          <pc:docMk/>
          <pc:sldMk cId="3698756132" sldId="264"/>
        </pc:sldMkLst>
      </pc:sldChg>
      <pc:sldChg chg="addSp delSp modSp add mod">
        <pc:chgData name="Abels, Patrick" userId="ba666de4-0d21-43a6-8e66-51a18aae1b4a" providerId="ADAL" clId="{1EA24D17-B000-4F5B-B835-0A7A60C4E8D2}" dt="2023-07-31T18:46:05.280" v="469" actId="207"/>
        <pc:sldMkLst>
          <pc:docMk/>
          <pc:sldMk cId="2628582133" sldId="265"/>
        </pc:sldMkLst>
      </pc:sldChg>
      <pc:sldChg chg="addSp delSp modSp add mod">
        <pc:chgData name="Abels, Patrick" userId="ba666de4-0d21-43a6-8e66-51a18aae1b4a" providerId="ADAL" clId="{1EA24D17-B000-4F5B-B835-0A7A60C4E8D2}" dt="2023-07-31T18:59:50.637" v="626" actId="1035"/>
        <pc:sldMkLst>
          <pc:docMk/>
          <pc:sldMk cId="3463062427" sldId="266"/>
        </pc:sldMkLst>
      </pc:sldChg>
      <pc:sldChg chg="addSp delSp modSp add mod">
        <pc:chgData name="Abels, Patrick" userId="ba666de4-0d21-43a6-8e66-51a18aae1b4a" providerId="ADAL" clId="{1EA24D17-B000-4F5B-B835-0A7A60C4E8D2}" dt="2023-07-31T19:01:26.310" v="646" actId="1037"/>
        <pc:sldMkLst>
          <pc:docMk/>
          <pc:sldMk cId="1865747485" sldId="267"/>
        </pc:sldMkLst>
      </pc:sldChg>
      <pc:sldChg chg="addSp modSp add mod">
        <pc:chgData name="Abels, Patrick" userId="ba666de4-0d21-43a6-8e66-51a18aae1b4a" providerId="ADAL" clId="{1EA24D17-B000-4F5B-B835-0A7A60C4E8D2}" dt="2023-07-31T19:02:16.013" v="655"/>
        <pc:sldMkLst>
          <pc:docMk/>
          <pc:sldMk cId="1931251602" sldId="268"/>
        </pc:sldMkLst>
      </pc:sldChg>
      <pc:sldChg chg="addSp modSp add mod">
        <pc:chgData name="Abels, Patrick" userId="ba666de4-0d21-43a6-8e66-51a18aae1b4a" providerId="ADAL" clId="{1EA24D17-B000-4F5B-B835-0A7A60C4E8D2}" dt="2023-07-31T19:03:52.672" v="667" actId="1076"/>
        <pc:sldMkLst>
          <pc:docMk/>
          <pc:sldMk cId="3717009104" sldId="269"/>
        </pc:sldMkLst>
      </pc:sldChg>
      <pc:sldMasterChg chg="modSldLayout sldLayoutOrd">
        <pc:chgData name="Abels, Patrick" userId="ba666de4-0d21-43a6-8e66-51a18aae1b4a" providerId="ADAL" clId="{1EA24D17-B000-4F5B-B835-0A7A60C4E8D2}" dt="2023-07-31T18:52:13.937" v="505" actId="14100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EA24D17-B000-4F5B-B835-0A7A60C4E8D2}" dt="2023-07-31T18:23:11.344" v="47" actId="478"/>
          <pc:sldLayoutMkLst>
            <pc:docMk/>
            <pc:sldMasterMk cId="1043764218" sldId="2147483660"/>
            <pc:sldLayoutMk cId="2939654414" sldId="2147483663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6.716" v="42" actId="478"/>
          <pc:sldLayoutMkLst>
            <pc:docMk/>
            <pc:sldMasterMk cId="1043764218" sldId="2147483660"/>
            <pc:sldLayoutMk cId="1665643944" sldId="2147483664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0.925" v="41" actId="478"/>
          <pc:sldLayoutMkLst>
            <pc:docMk/>
            <pc:sldMasterMk cId="1043764218" sldId="2147483660"/>
            <pc:sldLayoutMk cId="815804911" sldId="2147483665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4:10.204" v="52" actId="207"/>
          <pc:sldLayoutMkLst>
            <pc:docMk/>
            <pc:sldMasterMk cId="1043764218" sldId="2147483660"/>
            <pc:sldLayoutMk cId="266409753" sldId="2147483668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33.103" v="49" actId="207"/>
          <pc:sldLayoutMkLst>
            <pc:docMk/>
            <pc:sldMasterMk cId="1043764218" sldId="2147483660"/>
            <pc:sldLayoutMk cId="2964693336" sldId="2147483669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52:13.937" v="505" actId="14100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1EA24D17-B000-4F5B-B835-0A7A60C4E8D2}" dt="2023-07-31T18:20:21.777" v="24" actId="1410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26.776" v="48" actId="20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2:01.850" v="37" actId="1076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 modAnim">
          <pc:chgData name="Abels, Patrick" userId="ba666de4-0d21-43a6-8e66-51a18aae1b4a" providerId="ADAL" clId="{1EA24D17-B000-4F5B-B835-0A7A60C4E8D2}" dt="2023-07-31T18:17:41.876" v="3"/>
          <pc:sldLayoutMkLst>
            <pc:docMk/>
            <pc:sldMasterMk cId="1043764218" sldId="2147483660"/>
            <pc:sldLayoutMk cId="525908872" sldId="2147483675"/>
          </pc:sldLayoutMkLst>
        </pc:sldLayoutChg>
        <pc:sldLayoutChg chg="addSp modSp mod ord modTransition">
          <pc:chgData name="Abels, Patrick" userId="ba666de4-0d21-43a6-8e66-51a18aae1b4a" providerId="ADAL" clId="{1EA24D17-B000-4F5B-B835-0A7A60C4E8D2}" dt="2023-07-31T18:30:10.003" v="15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B0CF3ED5-1F9A-4DC6-82A7-58D99FDEBD36}"/>
    <pc:docChg chg="custSel addSld delSld modSld">
      <pc:chgData name="Abels, Patrick" userId="ba666de4-0d21-43a6-8e66-51a18aae1b4a" providerId="ADAL" clId="{B0CF3ED5-1F9A-4DC6-82A7-58D99FDEBD36}" dt="2024-01-24T16:20:54.333" v="570" actId="20577"/>
      <pc:docMkLst>
        <pc:docMk/>
      </pc:docMkLst>
      <pc:sldChg chg="addSp delSp modSp mod">
        <pc:chgData name="Abels, Patrick" userId="ba666de4-0d21-43a6-8e66-51a18aae1b4a" providerId="ADAL" clId="{B0CF3ED5-1F9A-4DC6-82A7-58D99FDEBD36}" dt="2024-01-24T16:17:15.624" v="454" actId="478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463062427" sldId="266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865747485" sldId="267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931251602" sldId="268"/>
        </pc:sldMkLst>
      </pc:sldChg>
      <pc:sldChg chg="modSp mod">
        <pc:chgData name="Abels, Patrick" userId="ba666de4-0d21-43a6-8e66-51a18aae1b4a" providerId="ADAL" clId="{B0CF3ED5-1F9A-4DC6-82A7-58D99FDEBD36}" dt="2024-01-24T16:02:25.873" v="17" actId="14100"/>
        <pc:sldMkLst>
          <pc:docMk/>
          <pc:sldMk cId="4171353846" sldId="270"/>
        </pc:sldMkLst>
      </pc:sldChg>
      <pc:sldChg chg="delSp modSp mod">
        <pc:chgData name="Abels, Patrick" userId="ba666de4-0d21-43a6-8e66-51a18aae1b4a" providerId="ADAL" clId="{B0CF3ED5-1F9A-4DC6-82A7-58D99FDEBD36}" dt="2024-01-24T16:09:31.639" v="367" actId="1036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B0CF3ED5-1F9A-4DC6-82A7-58D99FDEBD36}" dt="2024-01-24T16:10:12.812" v="414" actId="6549"/>
        <pc:sldMkLst>
          <pc:docMk/>
          <pc:sldMk cId="1696715170" sldId="272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524756335" sldId="273"/>
        </pc:sldMkLst>
      </pc:sldChg>
      <pc:sldChg chg="modSp mod">
        <pc:chgData name="Abels, Patrick" userId="ba666de4-0d21-43a6-8e66-51a18aae1b4a" providerId="ADAL" clId="{B0CF3ED5-1F9A-4DC6-82A7-58D99FDEBD36}" dt="2024-01-24T16:07:56.530" v="282" actId="20577"/>
        <pc:sldMkLst>
          <pc:docMk/>
          <pc:sldMk cId="1306728353" sldId="274"/>
        </pc:sldMkLst>
      </pc:sldChg>
      <pc:sldChg chg="addSp modSp add mod">
        <pc:chgData name="Abels, Patrick" userId="ba666de4-0d21-43a6-8e66-51a18aae1b4a" providerId="ADAL" clId="{B0CF3ED5-1F9A-4DC6-82A7-58D99FDEBD36}" dt="2024-01-24T16:20:54.333" v="570" actId="2057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121237333" sldId="275"/>
        </pc:sldMkLst>
      </pc:sldChg>
      <pc:sldChg chg="addSp modSp add mod">
        <pc:chgData name="Abels, Patrick" userId="ba666de4-0d21-43a6-8e66-51a18aae1b4a" providerId="ADAL" clId="{B0CF3ED5-1F9A-4DC6-82A7-58D99FDEBD36}" dt="2024-01-24T16:20:38.976" v="551" actId="20577"/>
        <pc:sldMkLst>
          <pc:docMk/>
          <pc:sldMk cId="1823604352" sldId="276"/>
        </pc:sldMkLst>
      </pc:sldChg>
      <pc:sldChg chg="addSp modSp add mod">
        <pc:chgData name="Abels, Patrick" userId="ba666de4-0d21-43a6-8e66-51a18aae1b4a" providerId="ADAL" clId="{B0CF3ED5-1F9A-4DC6-82A7-58D99FDEBD36}" dt="2024-01-24T16:20:20.586" v="509" actId="20577"/>
        <pc:sldMkLst>
          <pc:docMk/>
          <pc:sldMk cId="1385441611" sldId="277"/>
        </pc:sldMkLst>
      </pc:sldChg>
      <pc:sldChg chg="addSp modSp add mod">
        <pc:chgData name="Abels, Patrick" userId="ba666de4-0d21-43a6-8e66-51a18aae1b4a" providerId="ADAL" clId="{B0CF3ED5-1F9A-4DC6-82A7-58D99FDEBD36}" dt="2024-01-24T16:20:14.285" v="492" actId="20577"/>
        <pc:sldMkLst>
          <pc:docMk/>
          <pc:sldMk cId="1174564002" sldId="278"/>
        </pc:sldMkLst>
      </pc:sldChg>
    </pc:docChg>
  </pc:docChgLst>
  <pc:docChgLst>
    <pc:chgData name="Abels, Patrick" userId="ba666de4-0d21-43a6-8e66-51a18aae1b4a" providerId="ADAL" clId="{5EB88388-CC71-4CA3-AB3D-B1BE678D6FCE}"/>
    <pc:docChg chg="undo custSel addSld delSld modSld sldOrd">
      <pc:chgData name="Abels, Patrick" userId="ba666de4-0d21-43a6-8e66-51a18aae1b4a" providerId="ADAL" clId="{5EB88388-CC71-4CA3-AB3D-B1BE678D6FCE}" dt="2023-03-06T13:48:15.773" v="1911" actId="207"/>
      <pc:docMkLst>
        <pc:docMk/>
      </pc:docMkLst>
      <pc:sldChg chg="modSp mod">
        <pc:chgData name="Abels, Patrick" userId="ba666de4-0d21-43a6-8e66-51a18aae1b4a" providerId="ADAL" clId="{5EB88388-CC71-4CA3-AB3D-B1BE678D6FCE}" dt="2023-03-06T11:12:27.745" v="24" actId="20577"/>
        <pc:sldMkLst>
          <pc:docMk/>
          <pc:sldMk cId="1026350181" sldId="257"/>
        </pc:sldMkLst>
      </pc:sldChg>
      <pc:sldChg chg="addSp modSp new mod">
        <pc:chgData name="Abels, Patrick" userId="ba666de4-0d21-43a6-8e66-51a18aae1b4a" providerId="ADAL" clId="{5EB88388-CC71-4CA3-AB3D-B1BE678D6FCE}" dt="2023-03-06T11:16:58.852" v="316" actId="1076"/>
        <pc:sldMkLst>
          <pc:docMk/>
          <pc:sldMk cId="3111523563" sldId="258"/>
        </pc:sldMkLst>
      </pc:sldChg>
      <pc:sldChg chg="addSp modSp new mod">
        <pc:chgData name="Abels, Patrick" userId="ba666de4-0d21-43a6-8e66-51a18aae1b4a" providerId="ADAL" clId="{5EB88388-CC71-4CA3-AB3D-B1BE678D6FCE}" dt="2023-03-06T11:22:07.970" v="487" actId="207"/>
        <pc:sldMkLst>
          <pc:docMk/>
          <pc:sldMk cId="1327514028" sldId="259"/>
        </pc:sldMkLst>
      </pc:sldChg>
      <pc:sldChg chg="modSp new mod">
        <pc:chgData name="Abels, Patrick" userId="ba666de4-0d21-43a6-8e66-51a18aae1b4a" providerId="ADAL" clId="{5EB88388-CC71-4CA3-AB3D-B1BE678D6FCE}" dt="2023-03-06T11:24:42.561" v="549" actId="2711"/>
        <pc:sldMkLst>
          <pc:docMk/>
          <pc:sldMk cId="3828901497" sldId="260"/>
        </pc:sldMkLst>
      </pc:sldChg>
      <pc:sldChg chg="modSp add del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35496443" sldId="261"/>
        </pc:sldMkLst>
      </pc:sldChg>
      <pc:sldChg chg="modSp new mod ord">
        <pc:chgData name="Abels, Patrick" userId="ba666de4-0d21-43a6-8e66-51a18aae1b4a" providerId="ADAL" clId="{5EB88388-CC71-4CA3-AB3D-B1BE678D6FCE}" dt="2023-03-06T11:42:42.219" v="663"/>
        <pc:sldMkLst>
          <pc:docMk/>
          <pc:sldMk cId="483115367" sldId="262"/>
        </pc:sldMkLst>
      </pc:sldChg>
      <pc:sldChg chg="modSp add del mod">
        <pc:chgData name="Abels, Patrick" userId="ba666de4-0d21-43a6-8e66-51a18aae1b4a" providerId="ADAL" clId="{5EB88388-CC71-4CA3-AB3D-B1BE678D6FCE}" dt="2023-03-06T11:41:21.917" v="634" actId="47"/>
        <pc:sldMkLst>
          <pc:docMk/>
          <pc:sldMk cId="932336243" sldId="262"/>
        </pc:sldMkLst>
      </pc:sldChg>
      <pc:sldChg chg="modSp add mod modTransition">
        <pc:chgData name="Abels, Patrick" userId="ba666de4-0d21-43a6-8e66-51a18aae1b4a" providerId="ADAL" clId="{5EB88388-CC71-4CA3-AB3D-B1BE678D6FCE}" dt="2023-03-06T12:37:44.142" v="1903"/>
        <pc:sldMkLst>
          <pc:docMk/>
          <pc:sldMk cId="901099149" sldId="263"/>
        </pc:sldMkLst>
      </pc:sldChg>
      <pc:sldChg chg="modSp add del mod">
        <pc:chgData name="Abels, Patrick" userId="ba666de4-0d21-43a6-8e66-51a18aae1b4a" providerId="ADAL" clId="{5EB88388-CC71-4CA3-AB3D-B1BE678D6FCE}" dt="2023-03-06T11:41:20.816" v="633" actId="47"/>
        <pc:sldMkLst>
          <pc:docMk/>
          <pc:sldMk cId="928536701" sldId="263"/>
        </pc:sldMkLst>
      </pc:sldChg>
      <pc:sldChg chg="modSp add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133548300" sldId="264"/>
        </pc:sldMkLst>
      </pc:sldChg>
      <pc:sldChg chg="modSp add mod modTransition">
        <pc:chgData name="Abels, Patrick" userId="ba666de4-0d21-43a6-8e66-51a18aae1b4a" providerId="ADAL" clId="{5EB88388-CC71-4CA3-AB3D-B1BE678D6FCE}" dt="2023-03-06T12:37:47.518" v="1905"/>
        <pc:sldMkLst>
          <pc:docMk/>
          <pc:sldMk cId="3119013320" sldId="265"/>
        </pc:sldMkLst>
      </pc:sldChg>
      <pc:sldChg chg="addSp modSp new mod">
        <pc:chgData name="Abels, Patrick" userId="ba666de4-0d21-43a6-8e66-51a18aae1b4a" providerId="ADAL" clId="{5EB88388-CC71-4CA3-AB3D-B1BE678D6FCE}" dt="2023-03-06T11:51:09.064" v="945" actId="6549"/>
        <pc:sldMkLst>
          <pc:docMk/>
          <pc:sldMk cId="3964712958" sldId="266"/>
        </pc:sldMkLst>
      </pc:sldChg>
      <pc:sldChg chg="modSp new mod">
        <pc:chgData name="Abels, Patrick" userId="ba666de4-0d21-43a6-8e66-51a18aae1b4a" providerId="ADAL" clId="{5EB88388-CC71-4CA3-AB3D-B1BE678D6FCE}" dt="2023-03-06T12:19:30.481" v="1786" actId="20577"/>
        <pc:sldMkLst>
          <pc:docMk/>
          <pc:sldMk cId="3979377407" sldId="267"/>
        </pc:sldMkLst>
      </pc:sldChg>
      <pc:sldChg chg="modSp new mod">
        <pc:chgData name="Abels, Patrick" userId="ba666de4-0d21-43a6-8e66-51a18aae1b4a" providerId="ADAL" clId="{5EB88388-CC71-4CA3-AB3D-B1BE678D6FCE}" dt="2023-03-06T12:01:04.179" v="1341" actId="20577"/>
        <pc:sldMkLst>
          <pc:docMk/>
          <pc:sldMk cId="388671290" sldId="268"/>
        </pc:sldMkLst>
      </pc:sldChg>
      <pc:sldChg chg="modSp add mod modTransition">
        <pc:chgData name="Abels, Patrick" userId="ba666de4-0d21-43a6-8e66-51a18aae1b4a" providerId="ADAL" clId="{5EB88388-CC71-4CA3-AB3D-B1BE678D6FCE}" dt="2023-03-06T13:48:09.930" v="1910" actId="207"/>
        <pc:sldMkLst>
          <pc:docMk/>
          <pc:sldMk cId="400960324" sldId="269"/>
        </pc:sldMkLst>
      </pc:sldChg>
      <pc:sldChg chg="modSp add mod modTransition">
        <pc:chgData name="Abels, Patrick" userId="ba666de4-0d21-43a6-8e66-51a18aae1b4a" providerId="ADAL" clId="{5EB88388-CC71-4CA3-AB3D-B1BE678D6FCE}" dt="2023-03-06T13:48:15.773" v="1911" actId="207"/>
        <pc:sldMkLst>
          <pc:docMk/>
          <pc:sldMk cId="2464172290" sldId="270"/>
        </pc:sldMkLst>
      </pc:sldChg>
      <pc:sldChg chg="addSp modSp new mod">
        <pc:chgData name="Abels, Patrick" userId="ba666de4-0d21-43a6-8e66-51a18aae1b4a" providerId="ADAL" clId="{5EB88388-CC71-4CA3-AB3D-B1BE678D6FCE}" dt="2023-03-06T12:14:36.368" v="1759" actId="14100"/>
        <pc:sldMkLst>
          <pc:docMk/>
          <pc:sldMk cId="37461558" sldId="271"/>
        </pc:sldMkLst>
      </pc:sldChg>
      <pc:sldChg chg="modSp new del mod">
        <pc:chgData name="Abels, Patrick" userId="ba666de4-0d21-43a6-8e66-51a18aae1b4a" providerId="ADAL" clId="{5EB88388-CC71-4CA3-AB3D-B1BE678D6FCE}" dt="2023-03-06T12:31:16.056" v="1899" actId="47"/>
        <pc:sldMkLst>
          <pc:docMk/>
          <pc:sldMk cId="3008183447" sldId="27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22372186" sldId="28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00792665" sldId="29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03165342" sldId="29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7849716" sldId="29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852114195" sldId="29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785893300" sldId="29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64068967" sldId="29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85362355" sldId="29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3146436" sldId="30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549340540" sldId="30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10174096" sldId="30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281495989" sldId="30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665153520" sldId="30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2664890" sldId="30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89009764" sldId="30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47323312" sldId="30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95560973" sldId="30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911937670" sldId="30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543463475" sldId="31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6276498" sldId="31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966100775" sldId="31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699810089" sldId="31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066045972" sldId="31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351068989" sldId="31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3275064" sldId="31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29883214" sldId="31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79290916" sldId="31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8359726" sldId="31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62084658" sldId="32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4124647077" sldId="32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256673160" sldId="32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0692183" sldId="32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1634440E-5C8D-49FC-91FF-E8704F7FD0D5}"/>
    <pc:docChg chg="undo custSel modSld">
      <pc:chgData name="Abels, Patrick" userId="ba666de4-0d21-43a6-8e66-51a18aae1b4a" providerId="ADAL" clId="{1634440E-5C8D-49FC-91FF-E8704F7FD0D5}" dt="2023-02-27T13:34:58.778" v="710" actId="11"/>
      <pc:docMkLst>
        <pc:docMk/>
      </pc:docMkLst>
      <pc:sldChg chg="modSp mod">
        <pc:chgData name="Abels, Patrick" userId="ba666de4-0d21-43a6-8e66-51a18aae1b4a" providerId="ADAL" clId="{1634440E-5C8D-49FC-91FF-E8704F7FD0D5}" dt="2023-02-27T13:34:58.778" v="710" actId="11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D0CE542F-DFE1-9149-BD1C-D3F070C0125E}"/>
    <pc:docChg chg="modSld">
      <pc:chgData name="Abels, Patrick" userId="ba666de4-0d21-43a6-8e66-51a18aae1b4a" providerId="ADAL" clId="{D0CE542F-DFE1-9149-BD1C-D3F070C0125E}" dt="2024-03-18T08:15:16.291" v="15" actId="20577"/>
      <pc:docMkLst>
        <pc:docMk/>
      </pc:docMkLst>
      <pc:sldChg chg="modSp">
        <pc:chgData name="Abels, Patrick" userId="ba666de4-0d21-43a6-8e66-51a18aae1b4a" providerId="ADAL" clId="{D0CE542F-DFE1-9149-BD1C-D3F070C0125E}" dt="2024-03-18T08:15:16.291" v="15" actId="20577"/>
        <pc:sldMkLst>
          <pc:docMk/>
          <pc:sldMk cId="447289031" sldId="281"/>
        </pc:sldMkLst>
      </pc:sldChg>
      <pc:sldChg chg="modSp">
        <pc:chgData name="Abels, Patrick" userId="ba666de4-0d21-43a6-8e66-51a18aae1b4a" providerId="ADAL" clId="{D0CE542F-DFE1-9149-BD1C-D3F070C0125E}" dt="2024-03-18T08:15:09.439" v="5" actId="20577"/>
        <pc:sldMkLst>
          <pc:docMk/>
          <pc:sldMk cId="4220106601" sldId="282"/>
        </pc:sldMkLst>
      </pc:sldChg>
    </pc:docChg>
  </pc:docChgLst>
  <pc:docChgLst>
    <pc:chgData name="Abels, Patrick" userId="ba666de4-0d21-43a6-8e66-51a18aae1b4a" providerId="ADAL" clId="{1725C4E2-1A73-41B8-A1C8-4484FCE28D48}"/>
    <pc:docChg chg="undo custSel addSld delSld modSld modMainMaster">
      <pc:chgData name="Abels, Patrick" userId="ba666de4-0d21-43a6-8e66-51a18aae1b4a" providerId="ADAL" clId="{1725C4E2-1A73-41B8-A1C8-4484FCE28D48}" dt="2024-03-17T19:10:55.235" v="916" actId="1076"/>
      <pc:docMkLst>
        <pc:docMk/>
      </pc:docMkLst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725C4E2-1A73-41B8-A1C8-4484FCE28D48}" dt="2024-03-11T18:35:56.951" v="0" actId="47"/>
        <pc:sldMkLst>
          <pc:docMk/>
          <pc:sldMk cId="4171353846" sldId="270"/>
        </pc:sldMkLst>
      </pc:sldChg>
      <pc:sldChg chg="del">
        <pc:chgData name="Abels, Patrick" userId="ba666de4-0d21-43a6-8e66-51a18aae1b4a" providerId="ADAL" clId="{1725C4E2-1A73-41B8-A1C8-4484FCE28D48}" dt="2024-03-11T18:35:58.734" v="1" actId="47"/>
        <pc:sldMkLst>
          <pc:docMk/>
          <pc:sldMk cId="2367007499" sldId="271"/>
        </pc:sldMkLst>
      </pc:sldChg>
      <pc:sldChg chg="addSp modSp mod">
        <pc:chgData name="Abels, Patrick" userId="ba666de4-0d21-43a6-8e66-51a18aae1b4a" providerId="ADAL" clId="{1725C4E2-1A73-41B8-A1C8-4484FCE28D48}" dt="2024-03-17T14:12:43.441" v="785" actId="1076"/>
        <pc:sldMkLst>
          <pc:docMk/>
          <pc:sldMk cId="1696715170" sldId="272"/>
        </pc:sldMkLst>
      </pc:sldChg>
      <pc:sldChg chg="modSp mod">
        <pc:chgData name="Abels, Patrick" userId="ba666de4-0d21-43a6-8e66-51a18aae1b4a" providerId="ADAL" clId="{1725C4E2-1A73-41B8-A1C8-4484FCE28D48}" dt="2024-03-17T13:56:47.342" v="725" actId="20577"/>
        <pc:sldMkLst>
          <pc:docMk/>
          <pc:sldMk cId="1306728353" sldId="274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823604352" sldId="276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385441611" sldId="277"/>
        </pc:sldMkLst>
      </pc:sldChg>
      <pc:sldChg chg="del">
        <pc:chgData name="Abels, Patrick" userId="ba666de4-0d21-43a6-8e66-51a18aae1b4a" providerId="ADAL" clId="{1725C4E2-1A73-41B8-A1C8-4484FCE28D48}" dt="2024-03-11T18:52:00.533" v="414" actId="47"/>
        <pc:sldMkLst>
          <pc:docMk/>
          <pc:sldMk cId="1174564002" sldId="278"/>
        </pc:sldMkLst>
      </pc:sldChg>
      <pc:sldChg chg="addSp delSp modSp new mod">
        <pc:chgData name="Abels, Patrick" userId="ba666de4-0d21-43a6-8e66-51a18aae1b4a" providerId="ADAL" clId="{1725C4E2-1A73-41B8-A1C8-4484FCE28D48}" dt="2024-03-11T18:51:37.952" v="413" actId="1076"/>
        <pc:sldMkLst>
          <pc:docMk/>
          <pc:sldMk cId="1411571808" sldId="279"/>
        </pc:sldMkLst>
      </pc:sldChg>
      <pc:sldChg chg="addSp modSp new mod">
        <pc:chgData name="Abels, Patrick" userId="ba666de4-0d21-43a6-8e66-51a18aae1b4a" providerId="ADAL" clId="{1725C4E2-1A73-41B8-A1C8-4484FCE28D48}" dt="2024-03-17T14:14:04.334" v="859" actId="20577"/>
        <pc:sldMkLst>
          <pc:docMk/>
          <pc:sldMk cId="797940177" sldId="280"/>
        </pc:sldMkLst>
      </pc:sldChg>
      <pc:sldChg chg="addSp modSp new mod">
        <pc:chgData name="Abels, Patrick" userId="ba666de4-0d21-43a6-8e66-51a18aae1b4a" providerId="ADAL" clId="{1725C4E2-1A73-41B8-A1C8-4484FCE28D48}" dt="2024-03-17T14:16:54.192" v="888" actId="1076"/>
        <pc:sldMkLst>
          <pc:docMk/>
          <pc:sldMk cId="447289031" sldId="281"/>
        </pc:sldMkLst>
      </pc:sldChg>
      <pc:sldChg chg="modSp new del mod">
        <pc:chgData name="Abels, Patrick" userId="ba666de4-0d21-43a6-8e66-51a18aae1b4a" providerId="ADAL" clId="{1725C4E2-1A73-41B8-A1C8-4484FCE28D48}" dt="2024-03-11T18:58:44.738" v="568" actId="47"/>
        <pc:sldMkLst>
          <pc:docMk/>
          <pc:sldMk cId="1130448614" sldId="281"/>
        </pc:sldMkLst>
      </pc:sldChg>
      <pc:sldChg chg="modSp new del mod">
        <pc:chgData name="Abels, Patrick" userId="ba666de4-0d21-43a6-8e66-51a18aae1b4a" providerId="ADAL" clId="{1725C4E2-1A73-41B8-A1C8-4484FCE28D48}" dt="2024-03-11T18:58:43.084" v="567" actId="47"/>
        <pc:sldMkLst>
          <pc:docMk/>
          <pc:sldMk cId="2370044484" sldId="282"/>
        </pc:sldMkLst>
      </pc:sldChg>
      <pc:sldChg chg="addSp modSp new mod">
        <pc:chgData name="Abels, Patrick" userId="ba666de4-0d21-43a6-8e66-51a18aae1b4a" providerId="ADAL" clId="{1725C4E2-1A73-41B8-A1C8-4484FCE28D48}" dt="2024-03-17T14:18:23.079" v="894" actId="1076"/>
        <pc:sldMkLst>
          <pc:docMk/>
          <pc:sldMk cId="4220106601" sldId="282"/>
        </pc:sldMkLst>
      </pc:sldChg>
      <pc:sldChg chg="modSp new del mod">
        <pc:chgData name="Abels, Patrick" userId="ba666de4-0d21-43a6-8e66-51a18aae1b4a" providerId="ADAL" clId="{1725C4E2-1A73-41B8-A1C8-4484FCE28D48}" dt="2024-03-11T18:58:39.069" v="566" actId="47"/>
        <pc:sldMkLst>
          <pc:docMk/>
          <pc:sldMk cId="2033566405" sldId="283"/>
        </pc:sldMkLst>
      </pc:sldChg>
      <pc:sldChg chg="addSp modSp new mod">
        <pc:chgData name="Abels, Patrick" userId="ba666de4-0d21-43a6-8e66-51a18aae1b4a" providerId="ADAL" clId="{1725C4E2-1A73-41B8-A1C8-4484FCE28D48}" dt="2024-03-17T19:08:41.529" v="901" actId="1076"/>
        <pc:sldMkLst>
          <pc:docMk/>
          <pc:sldMk cId="4009498562" sldId="283"/>
        </pc:sldMkLst>
      </pc:sldChg>
      <pc:sldChg chg="addSp modSp add mod">
        <pc:chgData name="Abels, Patrick" userId="ba666de4-0d21-43a6-8e66-51a18aae1b4a" providerId="ADAL" clId="{1725C4E2-1A73-41B8-A1C8-4484FCE28D48}" dt="2024-03-17T19:10:19.042" v="912" actId="1076"/>
        <pc:sldMkLst>
          <pc:docMk/>
          <pc:sldMk cId="1588362680" sldId="284"/>
        </pc:sldMkLst>
      </pc:sldChg>
      <pc:sldChg chg="addSp modSp add mod">
        <pc:chgData name="Abels, Patrick" userId="ba666de4-0d21-43a6-8e66-51a18aae1b4a" providerId="ADAL" clId="{1725C4E2-1A73-41B8-A1C8-4484FCE28D48}" dt="2024-03-17T19:10:55.235" v="916" actId="1076"/>
        <pc:sldMkLst>
          <pc:docMk/>
          <pc:sldMk cId="3534051485" sldId="285"/>
        </pc:sldMkLst>
      </pc:sldChg>
      <pc:sldMasterChg chg="modSldLayout">
        <pc:chgData name="Abels, Patrick" userId="ba666de4-0d21-43a6-8e66-51a18aae1b4a" providerId="ADAL" clId="{1725C4E2-1A73-41B8-A1C8-4484FCE28D48}" dt="2024-03-17T14:15:01.537" v="86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725C4E2-1A73-41B8-A1C8-4484FCE28D48}" dt="2024-03-17T14:15:01.537" v="863"/>
          <pc:sldLayoutMkLst>
            <pc:docMk/>
            <pc:sldMasterMk cId="1043764218" sldId="2147483660"/>
            <pc:sldLayoutMk cId="815804911" sldId="2147483665"/>
          </pc:sldLayoutMkLst>
        </pc:sldLayoutChg>
      </pc:sldMasterChg>
    </pc:docChg>
  </pc:docChgLst>
  <pc:docChgLst>
    <pc:chgData name="Abels, Patrick" userId="ba666de4-0d21-43a6-8e66-51a18aae1b4a" providerId="ADAL" clId="{46803E60-0035-4E84-A656-40CF215B6A0D}"/>
    <pc:docChg chg="custSel addSld delSld modSld sldOrd">
      <pc:chgData name="Abels, Patrick" userId="ba666de4-0d21-43a6-8e66-51a18aae1b4a" providerId="ADAL" clId="{46803E60-0035-4E84-A656-40CF215B6A0D}" dt="2025-07-14T21:35:30.116" v="401" actId="20577"/>
      <pc:docMkLst>
        <pc:docMk/>
      </pc:docMkLst>
      <pc:sldChg chg="modSp mod">
        <pc:chgData name="Abels, Patrick" userId="ba666de4-0d21-43a6-8e66-51a18aae1b4a" providerId="ADAL" clId="{46803E60-0035-4E84-A656-40CF215B6A0D}" dt="2025-07-14T21:35:30.116" v="401" actId="20577"/>
        <pc:sldMkLst>
          <pc:docMk/>
          <pc:sldMk cId="1306728353" sldId="274"/>
        </pc:sldMkLst>
      </pc:sldChg>
      <pc:sldChg chg="del">
        <pc:chgData name="Abels, Patrick" userId="ba666de4-0d21-43a6-8e66-51a18aae1b4a" providerId="ADAL" clId="{46803E60-0035-4E84-A656-40CF215B6A0D}" dt="2025-07-14T21:08:34.792" v="14" actId="47"/>
        <pc:sldMkLst>
          <pc:docMk/>
          <pc:sldMk cId="1411571808" sldId="279"/>
        </pc:sldMkLst>
      </pc:sldChg>
      <pc:sldChg chg="addSp modSp mod">
        <pc:chgData name="Abels, Patrick" userId="ba666de4-0d21-43a6-8e66-51a18aae1b4a" providerId="ADAL" clId="{46803E60-0035-4E84-A656-40CF215B6A0D}" dt="2025-07-14T21:29:55.069" v="227" actId="13822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46803E60-0035-4E84-A656-40CF215B6A0D}" dt="2025-07-14T21:09:19.097" v="24" actId="47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46803E60-0035-4E84-A656-40CF215B6A0D}" dt="2025-07-14T21:09:30.953" v="25" actId="207"/>
        <pc:sldMkLst>
          <pc:docMk/>
          <pc:sldMk cId="3362198231" sldId="286"/>
        </pc:sldMkLst>
      </pc:sldChg>
      <pc:sldChg chg="del">
        <pc:chgData name="Abels, Patrick" userId="ba666de4-0d21-43a6-8e66-51a18aae1b4a" providerId="ADAL" clId="{46803E60-0035-4E84-A656-40CF215B6A0D}" dt="2025-07-14T21:08:32.873" v="13" actId="47"/>
        <pc:sldMkLst>
          <pc:docMk/>
          <pc:sldMk cId="3793378365" sldId="287"/>
        </pc:sldMkLst>
      </pc:sldChg>
      <pc:sldChg chg="del">
        <pc:chgData name="Abels, Patrick" userId="ba666de4-0d21-43a6-8e66-51a18aae1b4a" providerId="ADAL" clId="{46803E60-0035-4E84-A656-40CF215B6A0D}" dt="2025-07-14T21:11:30.051" v="68" actId="47"/>
        <pc:sldMkLst>
          <pc:docMk/>
          <pc:sldMk cId="3937252269" sldId="289"/>
        </pc:sldMkLst>
      </pc:sldChg>
      <pc:sldChg chg="addSp modSp mod">
        <pc:chgData name="Abels, Patrick" userId="ba666de4-0d21-43a6-8e66-51a18aae1b4a" providerId="ADAL" clId="{46803E60-0035-4E84-A656-40CF215B6A0D}" dt="2025-07-14T21:15:33.923" v="131" actId="400"/>
        <pc:sldMkLst>
          <pc:docMk/>
          <pc:sldMk cId="3619801957" sldId="290"/>
        </pc:sldMkLst>
      </pc:sldChg>
      <pc:sldChg chg="modSp add mod ord">
        <pc:chgData name="Abels, Patrick" userId="ba666de4-0d21-43a6-8e66-51a18aae1b4a" providerId="ADAL" clId="{46803E60-0035-4E84-A656-40CF215B6A0D}" dt="2025-07-14T21:09:44.858" v="47" actId="207"/>
        <pc:sldMkLst>
          <pc:docMk/>
          <pc:sldMk cId="3168459620" sldId="291"/>
        </pc:sldMkLst>
      </pc:sldChg>
      <pc:sldChg chg="addSp delSp modSp new mod">
        <pc:chgData name="Abels, Patrick" userId="ba666de4-0d21-43a6-8e66-51a18aae1b4a" providerId="ADAL" clId="{46803E60-0035-4E84-A656-40CF215B6A0D}" dt="2025-07-14T21:17:29.808" v="141" actId="1076"/>
        <pc:sldMkLst>
          <pc:docMk/>
          <pc:sldMk cId="3636612156" sldId="292"/>
        </pc:sldMkLst>
      </pc:sldChg>
      <pc:sldChg chg="addSp delSp modSp new mod">
        <pc:chgData name="Abels, Patrick" userId="ba666de4-0d21-43a6-8e66-51a18aae1b4a" providerId="ADAL" clId="{46803E60-0035-4E84-A656-40CF215B6A0D}" dt="2025-07-14T21:20:41.524" v="173" actId="1076"/>
        <pc:sldMkLst>
          <pc:docMk/>
          <pc:sldMk cId="2526062581" sldId="293"/>
        </pc:sldMkLst>
      </pc:sldChg>
      <pc:sldChg chg="addSp delSp modSp add mod">
        <pc:chgData name="Abels, Patrick" userId="ba666de4-0d21-43a6-8e66-51a18aae1b4a" providerId="ADAL" clId="{46803E60-0035-4E84-A656-40CF215B6A0D}" dt="2025-07-14T21:18:12.012" v="152" actId="1076"/>
        <pc:sldMkLst>
          <pc:docMk/>
          <pc:sldMk cId="3779796567" sldId="294"/>
        </pc:sldMkLst>
      </pc:sldChg>
      <pc:sldChg chg="addSp delSp modSp add mod">
        <pc:chgData name="Abels, Patrick" userId="ba666de4-0d21-43a6-8e66-51a18aae1b4a" providerId="ADAL" clId="{46803E60-0035-4E84-A656-40CF215B6A0D}" dt="2025-07-14T21:18:47.276" v="160" actId="1035"/>
        <pc:sldMkLst>
          <pc:docMk/>
          <pc:sldMk cId="3013193404" sldId="295"/>
        </pc:sldMkLst>
      </pc:sldChg>
      <pc:sldChg chg="addSp modSp add mod">
        <pc:chgData name="Abels, Patrick" userId="ba666de4-0d21-43a6-8e66-51a18aae1b4a" providerId="ADAL" clId="{46803E60-0035-4E84-A656-40CF215B6A0D}" dt="2025-07-14T21:30:58.350" v="230" actId="1076"/>
        <pc:sldMkLst>
          <pc:docMk/>
          <pc:sldMk cId="430594540" sldId="296"/>
        </pc:sldMkLst>
      </pc:sldChg>
      <pc:sldChg chg="addSp modSp add mod">
        <pc:chgData name="Abels, Patrick" userId="ba666de4-0d21-43a6-8e66-51a18aae1b4a" providerId="ADAL" clId="{46803E60-0035-4E84-A656-40CF215B6A0D}" dt="2025-07-14T21:27:48.800" v="218" actId="20577"/>
        <pc:sldMkLst>
          <pc:docMk/>
          <pc:sldMk cId="1217549382" sldId="297"/>
        </pc:sldMkLst>
      </pc:sldChg>
      <pc:sldChg chg="addSp delSp modSp add mod">
        <pc:chgData name="Abels, Patrick" userId="ba666de4-0d21-43a6-8e66-51a18aae1b4a" providerId="ADAL" clId="{46803E60-0035-4E84-A656-40CF215B6A0D}" dt="2025-07-14T21:25:32.857" v="202" actId="14100"/>
        <pc:sldMkLst>
          <pc:docMk/>
          <pc:sldMk cId="3948132029" sldId="298"/>
        </pc:sldMkLst>
      </pc:sldChg>
      <pc:sldChg chg="addSp modSp add mod">
        <pc:chgData name="Abels, Patrick" userId="ba666de4-0d21-43a6-8e66-51a18aae1b4a" providerId="ADAL" clId="{46803E60-0035-4E84-A656-40CF215B6A0D}" dt="2025-07-14T21:23:56.080" v="183" actId="1076"/>
        <pc:sldMkLst>
          <pc:docMk/>
          <pc:sldMk cId="1065242470" sldId="299"/>
        </pc:sldMkLst>
      </pc:sldChg>
    </pc:docChg>
  </pc:docChgLst>
  <pc:docChgLst>
    <pc:chgData name="Abels, Patrick" userId="ba666de4-0d21-43a6-8e66-51a18aae1b4a" providerId="ADAL" clId="{3BAAD334-34FB-4836-B567-7586AF227BAD}"/>
    <pc:docChg chg="undo custSel delSld modSld">
      <pc:chgData name="Abels, Patrick" userId="ba666de4-0d21-43a6-8e66-51a18aae1b4a" providerId="ADAL" clId="{3BAAD334-34FB-4836-B567-7586AF227BAD}" dt="2025-07-07T22:30:14.835" v="693" actId="20577"/>
      <pc:docMkLst>
        <pc:docMk/>
      </pc:docMkLst>
      <pc:sldChg chg="addSp delSp modSp mod">
        <pc:chgData name="Abels, Patrick" userId="ba666de4-0d21-43a6-8e66-51a18aae1b4a" providerId="ADAL" clId="{3BAAD334-34FB-4836-B567-7586AF227BAD}" dt="2025-07-07T22:13:42.564" v="13" actId="20577"/>
        <pc:sldMkLst>
          <pc:docMk/>
          <pc:sldMk cId="1306728353" sldId="274"/>
        </pc:sldMkLst>
      </pc:sldChg>
      <pc:sldChg chg="addSp delSp modSp mod">
        <pc:chgData name="Abels, Patrick" userId="ba666de4-0d21-43a6-8e66-51a18aae1b4a" providerId="ADAL" clId="{3BAAD334-34FB-4836-B567-7586AF227BAD}" dt="2025-07-07T22:28:39.172" v="665" actId="1582"/>
        <pc:sldMkLst>
          <pc:docMk/>
          <pc:sldMk cId="1411571808" sldId="279"/>
        </pc:sldMkLst>
      </pc:sldChg>
      <pc:sldChg chg="delSp modSp mod">
        <pc:chgData name="Abels, Patrick" userId="ba666de4-0d21-43a6-8e66-51a18aae1b4a" providerId="ADAL" clId="{3BAAD334-34FB-4836-B567-7586AF227BAD}" dt="2025-07-07T22:30:02.188" v="682" actId="6549"/>
        <pc:sldMkLst>
          <pc:docMk/>
          <pc:sldMk cId="797940177" sldId="280"/>
        </pc:sldMkLst>
      </pc:sldChg>
      <pc:sldChg chg="delSp modSp mod">
        <pc:chgData name="Abels, Patrick" userId="ba666de4-0d21-43a6-8e66-51a18aae1b4a" providerId="ADAL" clId="{3BAAD334-34FB-4836-B567-7586AF227BAD}" dt="2025-07-07T22:30:07.691" v="688" actId="6549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3BAAD334-34FB-4836-B567-7586AF227BAD}" dt="2025-07-07T22:13:52.514" v="18" actId="20577"/>
        <pc:sldMkLst>
          <pc:docMk/>
          <pc:sldMk cId="3362198231" sldId="286"/>
        </pc:sldMkLst>
      </pc:sldChg>
      <pc:sldChg chg="addSp delSp modSp mod">
        <pc:chgData name="Abels, Patrick" userId="ba666de4-0d21-43a6-8e66-51a18aae1b4a" providerId="ADAL" clId="{3BAAD334-34FB-4836-B567-7586AF227BAD}" dt="2025-07-07T22:29:27.663" v="672" actId="1076"/>
        <pc:sldMkLst>
          <pc:docMk/>
          <pc:sldMk cId="3793378365" sldId="287"/>
        </pc:sldMkLst>
      </pc:sldChg>
      <pc:sldChg chg="delSp del mod">
        <pc:chgData name="Abels, Patrick" userId="ba666de4-0d21-43a6-8e66-51a18aae1b4a" providerId="ADAL" clId="{3BAAD334-34FB-4836-B567-7586AF227BAD}" dt="2025-07-07T22:28:54.857" v="667" actId="47"/>
        <pc:sldMkLst>
          <pc:docMk/>
          <pc:sldMk cId="1507240946" sldId="288"/>
        </pc:sldMkLst>
      </pc:sldChg>
      <pc:sldChg chg="delSp modSp mod">
        <pc:chgData name="Abels, Patrick" userId="ba666de4-0d21-43a6-8e66-51a18aae1b4a" providerId="ADAL" clId="{3BAAD334-34FB-4836-B567-7586AF227BAD}" dt="2025-07-07T22:30:14.835" v="693" actId="20577"/>
        <pc:sldMkLst>
          <pc:docMk/>
          <pc:sldMk cId="3619801957" sldId="290"/>
        </pc:sldMkLst>
      </pc:sldChg>
    </pc:docChg>
  </pc:docChgLst>
  <pc:docChgLst>
    <pc:chgData name="Abels, Patrick" userId="ba666de4-0d21-43a6-8e66-51a18aae1b4a" providerId="ADAL" clId="{8C122097-F2AD-48C3-8812-E4787B8E4D8F}"/>
    <pc:docChg chg="modSld">
      <pc:chgData name="Abels, Patrick" userId="ba666de4-0d21-43a6-8e66-51a18aae1b4a" providerId="ADAL" clId="{8C122097-F2AD-48C3-8812-E4787B8E4D8F}" dt="2023-05-22T08:27:22.744" v="0" actId="165"/>
      <pc:docMkLst>
        <pc:docMk/>
      </pc:docMkLst>
      <pc:sldChg chg="delSp modSp">
        <pc:chgData name="Abels, Patrick" userId="ba666de4-0d21-43a6-8e66-51a18aae1b4a" providerId="ADAL" clId="{8C122097-F2AD-48C3-8812-E4787B8E4D8F}" dt="2023-05-22T08:27:22.744" v="0" actId="165"/>
        <pc:sldMkLst>
          <pc:docMk/>
          <pc:sldMk cId="1986885273" sldId="256"/>
        </pc:sldMkLst>
      </pc:sldChg>
    </pc:docChg>
  </pc:docChgLst>
  <pc:docChgLst>
    <pc:chgData name="Abels, Patrick" userId="ba666de4-0d21-43a6-8e66-51a18aae1b4a" providerId="ADAL" clId="{5ACCBE59-8799-4B3C-B5C5-AFBBB09E1B6F}"/>
    <pc:docChg chg="undo custSel modSld">
      <pc:chgData name="Abels, Patrick" userId="ba666de4-0d21-43a6-8e66-51a18aae1b4a" providerId="ADAL" clId="{5ACCBE59-8799-4B3C-B5C5-AFBBB09E1B6F}" dt="2025-07-07T22:10:38.058" v="470" actId="20577"/>
      <pc:docMkLst>
        <pc:docMk/>
      </pc:docMkLst>
      <pc:sldChg chg="addSp modSp mod">
        <pc:chgData name="Abels, Patrick" userId="ba666de4-0d21-43a6-8e66-51a18aae1b4a" providerId="ADAL" clId="{5ACCBE59-8799-4B3C-B5C5-AFBBB09E1B6F}" dt="2025-07-07T22:10:09.578" v="466" actId="1035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5ACCBE59-8799-4B3C-B5C5-AFBBB09E1B6F}" dt="2025-07-07T21:54:31.629" v="317" actId="20577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5ACCBE59-8799-4B3C-B5C5-AFBBB09E1B6F}" dt="2025-07-07T22:06:08.162" v="428" actId="1036"/>
        <pc:sldMkLst>
          <pc:docMk/>
          <pc:sldMk cId="797940177" sldId="280"/>
        </pc:sldMkLst>
      </pc:sldChg>
      <pc:sldChg chg="addSp delSp modSp mod">
        <pc:chgData name="Abels, Patrick" userId="ba666de4-0d21-43a6-8e66-51a18aae1b4a" providerId="ADAL" clId="{5ACCBE59-8799-4B3C-B5C5-AFBBB09E1B6F}" dt="2025-07-07T22:03:06.794" v="351" actId="478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5ACCBE59-8799-4B3C-B5C5-AFBBB09E1B6F}" dt="2025-07-07T22:10:38.058" v="470" actId="20577"/>
        <pc:sldMkLst>
          <pc:docMk/>
          <pc:sldMk cId="1507240946" sldId="288"/>
        </pc:sldMkLst>
      </pc:sldChg>
      <pc:sldChg chg="addSp modSp mod">
        <pc:chgData name="Abels, Patrick" userId="ba666de4-0d21-43a6-8e66-51a18aae1b4a" providerId="ADAL" clId="{5ACCBE59-8799-4B3C-B5C5-AFBBB09E1B6F}" dt="2025-07-07T21:49:20.279" v="273" actId="732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5ACCBE59-8799-4B3C-B5C5-AFBBB09E1B6F}" dt="2025-07-07T22:01:49.414" v="347" actId="1076"/>
        <pc:sldMkLst>
          <pc:docMk/>
          <pc:sldMk cId="3619801957" sldId="290"/>
        </pc:sldMkLst>
      </pc:sldChg>
    </pc:docChg>
  </pc:docChgLst>
  <pc:docChgLst>
    <pc:chgData name="Abels, Patrick" userId="ba666de4-0d21-43a6-8e66-51a18aae1b4a" providerId="ADAL" clId="{AA08B590-372F-44AB-B5C5-382214F053A9}"/>
    <pc:docChg chg="undo custSel addSld modSld modMainMaster">
      <pc:chgData name="Abels, Patrick" userId="ba666de4-0d21-43a6-8e66-51a18aae1b4a" providerId="ADAL" clId="{AA08B590-372F-44AB-B5C5-382214F053A9}" dt="2023-12-23T22:27:19.250" v="1254" actId="207"/>
      <pc:docMkLst>
        <pc:docMk/>
      </pc:docMkLst>
      <pc:sldChg chg="addSp delSp modSp mod">
        <pc:chgData name="Abels, Patrick" userId="ba666de4-0d21-43a6-8e66-51a18aae1b4a" providerId="ADAL" clId="{AA08B590-372F-44AB-B5C5-382214F053A9}" dt="2023-12-23T22:26:11.928" v="1250" actId="20577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AA08B590-372F-44AB-B5C5-382214F053A9}" dt="2023-12-23T22:23:43.933" v="1202" actId="20577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AA08B590-372F-44AB-B5C5-382214F053A9}" dt="2023-12-23T22:23:49.570" v="1205" actId="20577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AA08B590-372F-44AB-B5C5-382214F053A9}" dt="2023-12-23T22:26:05.602" v="1249" actId="14100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AA08B590-372F-44AB-B5C5-382214F053A9}" dt="2023-12-23T22:26:25.094" v="1251" actId="113"/>
        <pc:sldMkLst>
          <pc:docMk/>
          <pc:sldMk cId="4171353846" sldId="270"/>
        </pc:sldMkLst>
      </pc:sldChg>
      <pc:sldChg chg="addSp modSp mod">
        <pc:chgData name="Abels, Patrick" userId="ba666de4-0d21-43a6-8e66-51a18aae1b4a" providerId="ADAL" clId="{AA08B590-372F-44AB-B5C5-382214F053A9}" dt="2023-12-23T22:04:08.230" v="692" actId="1037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AA08B590-372F-44AB-B5C5-382214F053A9}" dt="2023-12-23T22:27:19.250" v="1254" actId="207"/>
        <pc:sldMkLst>
          <pc:docMk/>
          <pc:sldMk cId="1696715170" sldId="272"/>
        </pc:sldMkLst>
      </pc:sldChg>
      <pc:sldChg chg="addSp modSp add mod">
        <pc:chgData name="Abels, Patrick" userId="ba666de4-0d21-43a6-8e66-51a18aae1b4a" providerId="ADAL" clId="{AA08B590-372F-44AB-B5C5-382214F053A9}" dt="2023-12-23T22:25:57.424" v="1246" actId="20577"/>
        <pc:sldMkLst>
          <pc:docMk/>
          <pc:sldMk cId="1524756335" sldId="273"/>
        </pc:sldMkLst>
      </pc:sldChg>
      <pc:sldChg chg="modSp new mod">
        <pc:chgData name="Abels, Patrick" userId="ba666de4-0d21-43a6-8e66-51a18aae1b4a" providerId="ADAL" clId="{AA08B590-372F-44AB-B5C5-382214F053A9}" dt="2023-12-23T22:17:41.282" v="1112" actId="14100"/>
        <pc:sldMkLst>
          <pc:docMk/>
          <pc:sldMk cId="1306728353" sldId="274"/>
        </pc:sldMkLst>
      </pc:sldChg>
      <pc:sldChg chg="addSp delSp modSp add mod">
        <pc:chgData name="Abels, Patrick" userId="ba666de4-0d21-43a6-8e66-51a18aae1b4a" providerId="ADAL" clId="{AA08B590-372F-44AB-B5C5-382214F053A9}" dt="2023-12-23T22:25:52.489" v="1243" actId="20577"/>
        <pc:sldMkLst>
          <pc:docMk/>
          <pc:sldMk cId="3121237333" sldId="275"/>
        </pc:sldMkLst>
      </pc:sldChg>
      <pc:sldMasterChg chg="delSldLayout modSldLayout">
        <pc:chgData name="Abels, Patrick" userId="ba666de4-0d21-43a6-8e66-51a18aae1b4a" providerId="ADAL" clId="{AA08B590-372F-44AB-B5C5-382214F053A9}" dt="2023-12-23T22:16:09.109" v="1023" actId="2710"/>
        <pc:sldMasterMkLst>
          <pc:docMk/>
          <pc:sldMasterMk cId="1043764218" sldId="2147483660"/>
        </pc:sldMasterMkLst>
        <pc:sldLayoutChg chg="modSp">
          <pc:chgData name="Abels, Patrick" userId="ba666de4-0d21-43a6-8e66-51a18aae1b4a" providerId="ADAL" clId="{AA08B590-372F-44AB-B5C5-382214F053A9}" dt="2023-12-23T22:12:03.544" v="900" actId="2711"/>
          <pc:sldLayoutMkLst>
            <pc:docMk/>
            <pc:sldMasterMk cId="1043764218" sldId="2147483660"/>
            <pc:sldLayoutMk cId="607473778" sldId="2147483661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48.858" v="898" actId="14100"/>
          <pc:sldLayoutMkLst>
            <pc:docMk/>
            <pc:sldMasterMk cId="1043764218" sldId="2147483660"/>
            <pc:sldLayoutMk cId="2939654414" sldId="2147483663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27.569" v="892" actId="14100"/>
          <pc:sldLayoutMkLst>
            <pc:docMk/>
            <pc:sldMasterMk cId="1043764218" sldId="2147483660"/>
            <pc:sldLayoutMk cId="1665643944" sldId="2147483664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11.538" v="886" actId="14100"/>
          <pc:sldLayoutMkLst>
            <pc:docMk/>
            <pc:sldMasterMk cId="1043764218" sldId="2147483660"/>
            <pc:sldLayoutMk cId="815804911" sldId="2147483665"/>
          </pc:sldLayoutMkLst>
        </pc:sldLayoutChg>
        <pc:sldLayoutChg chg="del">
          <pc:chgData name="Abels, Patrick" userId="ba666de4-0d21-43a6-8e66-51a18aae1b4a" providerId="ADAL" clId="{AA08B590-372F-44AB-B5C5-382214F053A9}" dt="2023-12-23T22:06:52.984" v="800" actId="2696"/>
          <pc:sldLayoutMkLst>
            <pc:docMk/>
            <pc:sldMasterMk cId="1043764218" sldId="2147483660"/>
            <pc:sldLayoutMk cId="266409753" sldId="2147483668"/>
          </pc:sldLayoutMkLst>
        </pc:sldLayoutChg>
        <pc:sldLayoutChg chg="del">
          <pc:chgData name="Abels, Patrick" userId="ba666de4-0d21-43a6-8e66-51a18aae1b4a" providerId="ADAL" clId="{AA08B590-372F-44AB-B5C5-382214F053A9}" dt="2023-12-23T22:06:48.508" v="799" actId="2696"/>
          <pc:sldLayoutMkLst>
            <pc:docMk/>
            <pc:sldMasterMk cId="1043764218" sldId="2147483660"/>
            <pc:sldLayoutMk cId="2964693336" sldId="2147483669"/>
          </pc:sldLayoutMkLst>
        </pc:sldLayoutChg>
        <pc:sldLayoutChg chg="modSp mod">
          <pc:chgData name="Abels, Patrick" userId="ba666de4-0d21-43a6-8e66-51a18aae1b4a" providerId="ADAL" clId="{AA08B590-372F-44AB-B5C5-382214F053A9}" dt="2023-12-23T22:10:50.087" v="880" actId="2711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AA08B590-372F-44AB-B5C5-382214F053A9}" dt="2023-12-23T22:10:18.010" v="877" actId="1037"/>
          <pc:sldLayoutMkLst>
            <pc:docMk/>
            <pc:sldMasterMk cId="1043764218" sldId="2147483660"/>
            <pc:sldLayoutMk cId="1011298598" sldId="2147483672"/>
          </pc:sldLayoutMkLst>
        </pc:sldLayoutChg>
        <pc:sldLayoutChg chg="modSp mod">
          <pc:chgData name="Abels, Patrick" userId="ba666de4-0d21-43a6-8e66-51a18aae1b4a" providerId="ADAL" clId="{AA08B590-372F-44AB-B5C5-382214F053A9}" dt="2023-12-23T22:06:38.465" v="798" actId="2711"/>
          <pc:sldLayoutMkLst>
            <pc:docMk/>
            <pc:sldMasterMk cId="1043764218" sldId="2147483660"/>
            <pc:sldLayoutMk cId="122919291" sldId="2147483673"/>
          </pc:sldLayoutMkLst>
        </pc:sldLayoutChg>
        <pc:sldLayoutChg chg="modSp mod">
          <pc:chgData name="Abels, Patrick" userId="ba666de4-0d21-43a6-8e66-51a18aae1b4a" providerId="ADAL" clId="{AA08B590-372F-44AB-B5C5-382214F053A9}" dt="2023-12-23T22:16:09.109" v="1023" actId="2710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Sp">
          <pc:chgData name="Abels, Patrick" userId="ba666de4-0d21-43a6-8e66-51a18aae1b4a" providerId="ADAL" clId="{AA08B590-372F-44AB-B5C5-382214F053A9}" dt="2023-12-23T22:11:54.305" v="899" actId="2711"/>
          <pc:sldLayoutMkLst>
            <pc:docMk/>
            <pc:sldMasterMk cId="1043764218" sldId="2147483660"/>
            <pc:sldLayoutMk cId="525908872" sldId="2147483675"/>
          </pc:sldLayoutMkLst>
        </pc:sldLayoutChg>
        <pc:sldLayoutChg chg="modSp">
          <pc:chgData name="Abels, Patrick" userId="ba666de4-0d21-43a6-8e66-51a18aae1b4a" providerId="ADAL" clId="{AA08B590-372F-44AB-B5C5-382214F053A9}" dt="2023-12-23T22:12:09.460" v="901" actId="271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F9D787BB-DFCF-4FF1-94DC-BE9AFABEDAC1}"/>
    <pc:docChg chg="custSel addSld delSld modSld modMainMaster">
      <pc:chgData name="Abels, Patrick" userId="ba666de4-0d21-43a6-8e66-51a18aae1b4a" providerId="ADAL" clId="{F9D787BB-DFCF-4FF1-94DC-BE9AFABEDAC1}" dt="2025-06-12T14:29:38.031" v="245" actId="20577"/>
      <pc:docMkLst>
        <pc:docMk/>
      </pc:docMkLst>
      <pc:sldChg chg="del">
        <pc:chgData name="Abels, Patrick" userId="ba666de4-0d21-43a6-8e66-51a18aae1b4a" providerId="ADAL" clId="{F9D787BB-DFCF-4FF1-94DC-BE9AFABEDAC1}" dt="2025-06-12T14:29:30.678" v="240" actId="4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F9D787BB-DFCF-4FF1-94DC-BE9AFABEDAC1}" dt="2025-06-12T14:27:45.795" v="222" actId="20577"/>
        <pc:sldMkLst>
          <pc:docMk/>
          <pc:sldMk cId="797940177" sldId="280"/>
        </pc:sldMkLst>
      </pc:sldChg>
      <pc:sldChg chg="modSp mod">
        <pc:chgData name="Abels, Patrick" userId="ba666de4-0d21-43a6-8e66-51a18aae1b4a" providerId="ADAL" clId="{F9D787BB-DFCF-4FF1-94DC-BE9AFABEDAC1}" dt="2025-06-12T14:27:51.712" v="228" actId="20577"/>
        <pc:sldMkLst>
          <pc:docMk/>
          <pc:sldMk cId="4009498562" sldId="283"/>
        </pc:sldMkLst>
      </pc:sldChg>
      <pc:sldChg chg="addSp delSp modSp mod">
        <pc:chgData name="Abels, Patrick" userId="ba666de4-0d21-43a6-8e66-51a18aae1b4a" providerId="ADAL" clId="{F9D787BB-DFCF-4FF1-94DC-BE9AFABEDAC1}" dt="2025-06-12T14:19:55.174" v="196" actId="1076"/>
        <pc:sldMkLst>
          <pc:docMk/>
          <pc:sldMk cId="3793378365" sldId="287"/>
        </pc:sldMkLst>
      </pc:sldChg>
      <pc:sldChg chg="addSp modSp new mod">
        <pc:chgData name="Abels, Patrick" userId="ba666de4-0d21-43a6-8e66-51a18aae1b4a" providerId="ADAL" clId="{F9D787BB-DFCF-4FF1-94DC-BE9AFABEDAC1}" dt="2025-06-12T14:21:58.932" v="213" actId="1076"/>
        <pc:sldMkLst>
          <pc:docMk/>
          <pc:sldMk cId="1507240946" sldId="288"/>
        </pc:sldMkLst>
      </pc:sldChg>
      <pc:sldChg chg="addSp delSp modSp new mod">
        <pc:chgData name="Abels, Patrick" userId="ba666de4-0d21-43a6-8e66-51a18aae1b4a" providerId="ADAL" clId="{F9D787BB-DFCF-4FF1-94DC-BE9AFABEDAC1}" dt="2025-06-12T14:26:49.475" v="216" actId="1076"/>
        <pc:sldMkLst>
          <pc:docMk/>
          <pc:sldMk cId="3937252269" sldId="289"/>
        </pc:sldMkLst>
      </pc:sldChg>
      <pc:sldChg chg="modSp new mod">
        <pc:chgData name="Abels, Patrick" userId="ba666de4-0d21-43a6-8e66-51a18aae1b4a" providerId="ADAL" clId="{F9D787BB-DFCF-4FF1-94DC-BE9AFABEDAC1}" dt="2025-06-12T14:29:38.031" v="245" actId="20577"/>
        <pc:sldMkLst>
          <pc:docMk/>
          <pc:sldMk cId="3619801957" sldId="290"/>
        </pc:sldMkLst>
      </pc:sldChg>
      <pc:sldMasterChg chg="modSldLayout">
        <pc:chgData name="Abels, Patrick" userId="ba666de4-0d21-43a6-8e66-51a18aae1b4a" providerId="ADAL" clId="{F9D787BB-DFCF-4FF1-94DC-BE9AFABEDAC1}" dt="2025-06-12T14:29:11.240" v="238" actId="579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F9D787BB-DFCF-4FF1-94DC-BE9AFABEDAC1}" dt="2025-06-12T14:29:11.240" v="238" actId="5793"/>
          <pc:sldLayoutMkLst>
            <pc:docMk/>
            <pc:sldMasterMk cId="1043764218" sldId="2147483660"/>
            <pc:sldLayoutMk cId="122919291" sldId="214748367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A23C0-F826-84B5-D2F4-A530A98002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Fun88,89 </a:t>
            </a:r>
            <a:r>
              <a:rPr lang="de-DE" dirty="0">
                <a:solidFill>
                  <a:srgbClr val="FFC000"/>
                </a:solidFill>
              </a:rPr>
              <a:t>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AFDF31-C213-B245-E997-F43B63E2D64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60B17"/>
              </a:clrFrom>
              <a:clrTo>
                <a:srgbClr val="160B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6176" y="1427645"/>
            <a:ext cx="6239648" cy="528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61215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798CC-9EB1-0053-7C5B-D394FDD97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C89E7-F584-B3E3-68F2-37AC8C1A13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Fun88,89 </a:t>
            </a:r>
            <a:r>
              <a:rPr lang="de-DE" dirty="0">
                <a:solidFill>
                  <a:srgbClr val="FFC000"/>
                </a:solidFill>
              </a:rPr>
              <a:t>II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3B0D2D-183E-AD92-2BD7-B9635835EAE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60B17"/>
              </a:clrFrom>
              <a:clrTo>
                <a:srgbClr val="160B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56942" y="1501404"/>
            <a:ext cx="7278116" cy="517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15724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63E73-9E3A-D58C-4C00-8F72059BC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D3BEF-84CD-B887-540B-D89526E2CB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Fun88,89 </a:t>
            </a:r>
            <a:r>
              <a:rPr lang="de-DE" dirty="0">
                <a:solidFill>
                  <a:srgbClr val="FFC000"/>
                </a:solidFill>
              </a:rPr>
              <a:t>III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91B1BE-98F9-6781-7058-E2F56AECED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60B17"/>
              </a:clrFrom>
              <a:clrTo>
                <a:srgbClr val="160B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14047" y="1427645"/>
            <a:ext cx="7563906" cy="530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14329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99883-210D-7DC4-112C-9942EFA689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Fun88,89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41C284-9104-B70B-D508-7CB377F0E5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176" r="50000" b="40566"/>
          <a:stretch>
            <a:fillRect/>
          </a:stretch>
        </p:blipFill>
        <p:spPr>
          <a:xfrm>
            <a:off x="301105" y="2200454"/>
            <a:ext cx="3917211" cy="36905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0EC472-DDEF-DC9D-272B-33756A5D6E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505" b="62851"/>
          <a:stretch>
            <a:fillRect/>
          </a:stretch>
        </p:blipFill>
        <p:spPr>
          <a:xfrm>
            <a:off x="8120335" y="1852686"/>
            <a:ext cx="3877605" cy="43860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4AC71A0-9085-66E4-C2DD-FE23800DAA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673" r="50000" b="-1"/>
          <a:stretch>
            <a:fillRect/>
          </a:stretch>
        </p:blipFill>
        <p:spPr>
          <a:xfrm>
            <a:off x="3987464" y="1736365"/>
            <a:ext cx="3917211" cy="487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0625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9A884-49B8-CB1D-A98C-110C0BF777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Fun88,89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516D9E-2EB4-6AFE-0110-B37D7F4878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60B17"/>
              </a:clrFrom>
              <a:clrTo>
                <a:srgbClr val="160B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3423" y="2313895"/>
            <a:ext cx="4573958" cy="38730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A86E27-E9B5-5442-1315-1B4C44D66D4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160B17"/>
              </a:clrFrom>
              <a:clrTo>
                <a:srgbClr val="160B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78868" y="186290"/>
            <a:ext cx="4864698" cy="34575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2DDDCAE-23BD-B03F-186F-BA887C0FA7E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160B17"/>
              </a:clrFrom>
              <a:clrTo>
                <a:srgbClr val="160B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78868" y="3643791"/>
            <a:ext cx="4573958" cy="320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8790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8070DE-A5F9-BD5B-6EDA-2B06A4048B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8342" y="1743075"/>
            <a:ext cx="11316494" cy="4703908"/>
          </a:xfrm>
        </p:spPr>
        <p:txBody>
          <a:bodyPr numCol="2"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Neben- und </a:t>
            </a:r>
            <a:r>
              <a:rPr lang="en-GB" dirty="0" err="1"/>
              <a:t>Scheitelwinkel</a:t>
            </a: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err="1"/>
              <a:t>Stufen</a:t>
            </a:r>
            <a:r>
              <a:rPr lang="en-GB" dirty="0"/>
              <a:t>- und </a:t>
            </a:r>
            <a:r>
              <a:rPr lang="en-GB" dirty="0" err="1"/>
              <a:t>Wechselwinkel</a:t>
            </a: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err="1"/>
              <a:t>Winkelsummensatz</a:t>
            </a:r>
            <a:r>
              <a:rPr lang="en-GB" dirty="0"/>
              <a:t> </a:t>
            </a:r>
            <a:r>
              <a:rPr lang="en-GB" dirty="0" err="1"/>
              <a:t>im</a:t>
            </a:r>
            <a:r>
              <a:rPr lang="en-GB" dirty="0"/>
              <a:t> </a:t>
            </a:r>
            <a:r>
              <a:rPr lang="en-GB" dirty="0" err="1"/>
              <a:t>Dreieck</a:t>
            </a: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err="1"/>
              <a:t>Winkelsummensatz</a:t>
            </a:r>
            <a:r>
              <a:rPr lang="en-GB" dirty="0"/>
              <a:t> </a:t>
            </a:r>
            <a:r>
              <a:rPr lang="en-GB" dirty="0" err="1"/>
              <a:t>im</a:t>
            </a:r>
            <a:r>
              <a:rPr lang="en-GB" dirty="0"/>
              <a:t> Viereck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err="1"/>
              <a:t>Symmetrische</a:t>
            </a:r>
            <a:r>
              <a:rPr lang="en-GB" dirty="0"/>
              <a:t> </a:t>
            </a:r>
            <a:r>
              <a:rPr lang="en-GB" dirty="0" err="1"/>
              <a:t>Dreiecke</a:t>
            </a: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Haus der </a:t>
            </a:r>
            <a:r>
              <a:rPr lang="en-GB" dirty="0" err="1"/>
              <a:t>Vierecke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>
                <a:solidFill>
                  <a:srgbClr val="FFC000"/>
                </a:solidFill>
              </a:rPr>
              <a:t>Präsentationen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8E2E-8501-E9D6-8FA1-7E94A5136F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I</a:t>
            </a:r>
            <a:r>
              <a:rPr lang="en-GB" dirty="0"/>
              <a:t> Fun86,87</a:t>
            </a:r>
            <a:endParaRPr lang="en-D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489EC6-5F0D-2651-6337-AF22C5B315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4386"/>
          <a:stretch>
            <a:fillRect/>
          </a:stretch>
        </p:blipFill>
        <p:spPr>
          <a:xfrm>
            <a:off x="362309" y="1766767"/>
            <a:ext cx="7966643" cy="387490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690760-DCCD-6CE5-D431-E86D92FE81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9287" t="5997" r="1139" b="2601"/>
          <a:stretch>
            <a:fillRect/>
          </a:stretch>
        </p:blipFill>
        <p:spPr>
          <a:xfrm>
            <a:off x="7065034" y="3429000"/>
            <a:ext cx="4459856" cy="278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4017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D45E6-9FA5-C87A-4EFE-31146F34D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32BD1-5FF6-0659-4202-10F9476277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II</a:t>
            </a:r>
            <a:r>
              <a:rPr lang="en-GB" dirty="0"/>
              <a:t> Fun86,87</a:t>
            </a:r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345693-770D-4A34-681C-83E5BC4F19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676" y="2119129"/>
            <a:ext cx="11088647" cy="26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6364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9D332-5419-F9F3-894B-F5CFCAE0D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4543A-09EC-54E8-1CD3-EBA149057A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III</a:t>
            </a:r>
            <a:r>
              <a:rPr lang="en-GB" dirty="0"/>
              <a:t> Fun86,87</a:t>
            </a:r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24D03C-9BB6-DF57-BF3B-3284D35B4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389" y="2977364"/>
            <a:ext cx="11085222" cy="123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3718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DABED-63A0-2620-9610-DC6CFC7A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8E29B-B4E2-02A1-CDB4-BD4478F0B7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IV</a:t>
            </a:r>
            <a:r>
              <a:rPr lang="en-GB" dirty="0"/>
              <a:t> Fun86,87</a:t>
            </a:r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0DE711-D100-3787-3315-A037CC243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60" y="1878317"/>
            <a:ext cx="11317279" cy="379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61822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0D54F-5DF9-A19D-8490-19E8DF8A5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41AB6-9156-B0EB-2FF3-67AF259DEE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V</a:t>
            </a:r>
            <a:r>
              <a:rPr lang="en-GB" dirty="0"/>
              <a:t> Fun86,87</a:t>
            </a:r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E3ED1A-8C56-0A9D-5101-A051A84C8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50" y="2547814"/>
            <a:ext cx="11288700" cy="17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56827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CC19C-EAF6-5171-8481-3D37C7BFB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B138FA-4E7F-5ACE-A447-CF6DFF94EC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Gemischte</a:t>
            </a:r>
            <a:r>
              <a:rPr lang="de-DE" dirty="0">
                <a:solidFill>
                  <a:srgbClr val="FFC000"/>
                </a:solidFill>
              </a:rPr>
              <a:t> Übungen</a:t>
            </a:r>
          </a:p>
        </p:txBody>
      </p:sp>
    </p:spTree>
    <p:extLst>
      <p:ext uri="{BB962C8B-B14F-4D97-AF65-F5344CB8AC3E}">
        <p14:creationId xmlns:p14="http://schemas.microsoft.com/office/powerpoint/2010/main" val="316845962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Widescreen</PresentationFormat>
  <Paragraphs>19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2025-10-28T16:00:00Z</dcterms:modified>
</cp:coreProperties>
</file>