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2" r:id="rId6"/>
    <p:sldId id="294" r:id="rId7"/>
    <p:sldId id="293" r:id="rId8"/>
    <p:sldId id="295" r:id="rId9"/>
    <p:sldId id="289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20C0D"/>
    <a:srgbClr val="000000"/>
    <a:srgbClr val="0D2504"/>
    <a:srgbClr val="010201"/>
    <a:srgbClr val="99B7AE"/>
    <a:srgbClr val="00B050"/>
    <a:srgbClr val="00B0F0"/>
    <a:srgbClr val="4472C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D38888-909B-4522-8765-86CEF80A419B}" v="71" dt="2025-10-28T15:03:32.5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5ACCBE59-8799-4B3C-B5C5-AFBBB09E1B6F}"/>
    <pc:docChg chg="undo custSel addSld delSld modSld">
      <pc:chgData name="Abels, Patrick" userId="ba666de4-0d21-43a6-8e66-51a18aae1b4a" providerId="ADAL" clId="{5ACCBE59-8799-4B3C-B5C5-AFBBB09E1B6F}" dt="2025-07-27T19:36:27.943" v="496" actId="47"/>
      <pc:docMkLst>
        <pc:docMk/>
      </pc:docMkLst>
      <pc:sldChg chg="addSp modSp mod">
        <pc:chgData name="Abels, Patrick" userId="ba666de4-0d21-43a6-8e66-51a18aae1b4a" providerId="ADAL" clId="{5ACCBE59-8799-4B3C-B5C5-AFBBB09E1B6F}" dt="2025-07-07T22:10:09.578" v="466" actId="1035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5ACCBE59-8799-4B3C-B5C5-AFBBB09E1B6F}" dt="2025-07-07T21:54:31.629" v="317" actId="20577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5ACCBE59-8799-4B3C-B5C5-AFBBB09E1B6F}" dt="2025-07-07T22:06:08.162" v="428" actId="1036"/>
        <pc:sldMkLst>
          <pc:docMk/>
          <pc:sldMk cId="797940177" sldId="280"/>
        </pc:sldMkLst>
      </pc:sldChg>
      <pc:sldChg chg="addSp delSp modSp mod">
        <pc:chgData name="Abels, Patrick" userId="ba666de4-0d21-43a6-8e66-51a18aae1b4a" providerId="ADAL" clId="{5ACCBE59-8799-4B3C-B5C5-AFBBB09E1B6F}" dt="2025-07-07T22:03:06.794" v="351" actId="478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5ACCBE59-8799-4B3C-B5C5-AFBBB09E1B6F}" dt="2025-07-07T22:10:38.058" v="470" actId="20577"/>
        <pc:sldMkLst>
          <pc:docMk/>
          <pc:sldMk cId="1507240946" sldId="288"/>
        </pc:sldMkLst>
      </pc:sldChg>
      <pc:sldChg chg="addSp modSp mod">
        <pc:chgData name="Abels, Patrick" userId="ba666de4-0d21-43a6-8e66-51a18aae1b4a" providerId="ADAL" clId="{5ACCBE59-8799-4B3C-B5C5-AFBBB09E1B6F}" dt="2025-07-07T21:49:20.279" v="273" actId="732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5ACCBE59-8799-4B3C-B5C5-AFBBB09E1B6F}" dt="2025-07-07T22:01:49.414" v="347" actId="1076"/>
        <pc:sldMkLst>
          <pc:docMk/>
          <pc:sldMk cId="3619801957" sldId="290"/>
        </pc:sldMkLst>
      </pc:sldChg>
      <pc:sldChg chg="modSp add del mod">
        <pc:chgData name="Abels, Patrick" userId="ba666de4-0d21-43a6-8e66-51a18aae1b4a" providerId="ADAL" clId="{5ACCBE59-8799-4B3C-B5C5-AFBBB09E1B6F}" dt="2025-07-27T19:36:27.943" v="496" actId="47"/>
        <pc:sldMkLst>
          <pc:docMk/>
          <pc:sldMk cId="3681338672" sldId="291"/>
        </pc:sldMkLst>
      </pc:sldChg>
    </pc:docChg>
  </pc:docChgLst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10-28T15:05:11.873" v="1500" actId="20577"/>
      <pc:docMkLst>
        <pc:docMk/>
      </pc:docMkLst>
      <pc:sldChg chg="addSp delSp modSp mod">
        <pc:chgData name="Abels, Patrick" userId="ba666de4-0d21-43a6-8e66-51a18aae1b4a" providerId="ADAL" clId="{133AA99A-5491-4DE5-9695-40E01B78DF6F}" dt="2025-10-28T14:28:36.333" v="1011" actId="1076"/>
        <pc:sldMkLst>
          <pc:docMk/>
          <pc:sldMk cId="1306728353" sldId="274"/>
        </pc:sldMkLst>
        <pc:spChg chg="mod">
          <ac:chgData name="Abels, Patrick" userId="ba666de4-0d21-43a6-8e66-51a18aae1b4a" providerId="ADAL" clId="{133AA99A-5491-4DE5-9695-40E01B78DF6F}" dt="2025-10-28T14:28:32.746" v="1008" actId="2710"/>
          <ac:spMkLst>
            <pc:docMk/>
            <pc:sldMk cId="1306728353" sldId="274"/>
            <ac:spMk id="2" creationId="{E48070DE-A5F9-BD5B-6EDA-2B06A4048B06}"/>
          </ac:spMkLst>
        </pc:spChg>
        <pc:picChg chg="add mod">
          <ac:chgData name="Abels, Patrick" userId="ba666de4-0d21-43a6-8e66-51a18aae1b4a" providerId="ADAL" clId="{133AA99A-5491-4DE5-9695-40E01B78DF6F}" dt="2025-10-28T14:28:36.333" v="1011" actId="1076"/>
          <ac:picMkLst>
            <pc:docMk/>
            <pc:sldMk cId="1306728353" sldId="274"/>
            <ac:picMk id="4" creationId="{E1341D82-B06D-1369-098F-52A7195B3E65}"/>
          </ac:picMkLst>
        </pc:picChg>
      </pc:sldChg>
      <pc:sldChg chg="modSp del mod">
        <pc:chgData name="Abels, Patrick" userId="ba666de4-0d21-43a6-8e66-51a18aae1b4a" providerId="ADAL" clId="{133AA99A-5491-4DE5-9695-40E01B78DF6F}" dt="2025-08-31T20:44:27.701" v="17" actId="47"/>
        <pc:sldMkLst>
          <pc:docMk/>
          <pc:sldMk cId="1411571808" sldId="279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4009498562" sldId="283"/>
        </pc:sldMkLst>
      </pc:sldChg>
      <pc:sldChg chg="modSp mod">
        <pc:chgData name="Abels, Patrick" userId="ba666de4-0d21-43a6-8e66-51a18aae1b4a" providerId="ADAL" clId="{133AA99A-5491-4DE5-9695-40E01B78DF6F}" dt="2025-10-28T13:52:44.903" v="45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10-28T13:52:44.903" v="45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delSp del mod">
        <pc:chgData name="Abels, Patrick" userId="ba666de4-0d21-43a6-8e66-51a18aae1b4a" providerId="ADAL" clId="{133AA99A-5491-4DE5-9695-40E01B78DF6F}" dt="2025-08-31T20:43:34.769" v="8" actId="47"/>
        <pc:sldMkLst>
          <pc:docMk/>
          <pc:sldMk cId="3793378365" sldId="287"/>
        </pc:sldMkLst>
      </pc:sldChg>
      <pc:sldChg chg="del">
        <pc:chgData name="Abels, Patrick" userId="ba666de4-0d21-43a6-8e66-51a18aae1b4a" providerId="ADAL" clId="{133AA99A-5491-4DE5-9695-40E01B78DF6F}" dt="2025-08-31T20:44:12.637" v="14" actId="47"/>
        <pc:sldMkLst>
          <pc:docMk/>
          <pc:sldMk cId="1507240946" sldId="288"/>
        </pc:sldMkLst>
      </pc:sldChg>
      <pc:sldChg chg="del">
        <pc:chgData name="Abels, Patrick" userId="ba666de4-0d21-43a6-8e66-51a18aae1b4a" providerId="ADAL" clId="{133AA99A-5491-4DE5-9695-40E01B78DF6F}" dt="2025-08-31T20:44:40.010" v="19" actId="47"/>
        <pc:sldMkLst>
          <pc:docMk/>
          <pc:sldMk cId="3619801957" sldId="290"/>
        </pc:sldMkLst>
      </pc:sldChg>
      <pc:sldChg chg="addSp delSp modSp new mod">
        <pc:chgData name="Abels, Patrick" userId="ba666de4-0d21-43a6-8e66-51a18aae1b4a" providerId="ADAL" clId="{133AA99A-5491-4DE5-9695-40E01B78DF6F}" dt="2025-10-28T15:05:11.873" v="1500" actId="20577"/>
        <pc:sldMkLst>
          <pc:docMk/>
          <pc:sldMk cId="3432745306" sldId="291"/>
        </pc:sldMkLst>
        <pc:spChg chg="mod">
          <ac:chgData name="Abels, Patrick" userId="ba666de4-0d21-43a6-8e66-51a18aae1b4a" providerId="ADAL" clId="{133AA99A-5491-4DE5-9695-40E01B78DF6F}" dt="2025-10-28T15:05:11.873" v="1500" actId="20577"/>
          <ac:spMkLst>
            <pc:docMk/>
            <pc:sldMk cId="3432745306" sldId="291"/>
            <ac:spMk id="2" creationId="{1E77C3A1-975A-4CCD-1D43-702948446028}"/>
          </ac:spMkLst>
        </pc:spChg>
        <pc:spChg chg="add mod">
          <ac:chgData name="Abels, Patrick" userId="ba666de4-0d21-43a6-8e66-51a18aae1b4a" providerId="ADAL" clId="{133AA99A-5491-4DE5-9695-40E01B78DF6F}" dt="2025-10-28T14:10:56.294" v="598" actId="1076"/>
          <ac:spMkLst>
            <pc:docMk/>
            <pc:sldMk cId="3432745306" sldId="291"/>
            <ac:spMk id="14" creationId="{D49776E3-A4C5-EF70-37C3-1D823909BD26}"/>
          </ac:spMkLst>
        </pc:spChg>
        <pc:spChg chg="add mod">
          <ac:chgData name="Abels, Patrick" userId="ba666de4-0d21-43a6-8e66-51a18aae1b4a" providerId="ADAL" clId="{133AA99A-5491-4DE5-9695-40E01B78DF6F}" dt="2025-10-28T14:10:59.374" v="599" actId="1076"/>
          <ac:spMkLst>
            <pc:docMk/>
            <pc:sldMk cId="3432745306" sldId="291"/>
            <ac:spMk id="15" creationId="{16E0554C-88C4-8FF5-7A7E-97B5DB3D0BAD}"/>
          </ac:spMkLst>
        </pc:spChg>
        <pc:spChg chg="add mod">
          <ac:chgData name="Abels, Patrick" userId="ba666de4-0d21-43a6-8e66-51a18aae1b4a" providerId="ADAL" clId="{133AA99A-5491-4DE5-9695-40E01B78DF6F}" dt="2025-10-28T14:10:00.013" v="525" actId="20577"/>
          <ac:spMkLst>
            <pc:docMk/>
            <pc:sldMk cId="3432745306" sldId="291"/>
            <ac:spMk id="16" creationId="{5CE1F3FD-12A1-1B03-EC02-C5216A3C4853}"/>
          </ac:spMkLst>
        </pc:spChg>
        <pc:spChg chg="add mod">
          <ac:chgData name="Abels, Patrick" userId="ba666de4-0d21-43a6-8e66-51a18aae1b4a" providerId="ADAL" clId="{133AA99A-5491-4DE5-9695-40E01B78DF6F}" dt="2025-10-28T14:11:20.046" v="637" actId="1076"/>
          <ac:spMkLst>
            <pc:docMk/>
            <pc:sldMk cId="3432745306" sldId="291"/>
            <ac:spMk id="17" creationId="{0C763EC4-E853-2330-5FC6-F6FC45F0B801}"/>
          </ac:spMkLst>
        </pc:spChg>
        <pc:spChg chg="add mod">
          <ac:chgData name="Abels, Patrick" userId="ba666de4-0d21-43a6-8e66-51a18aae1b4a" providerId="ADAL" clId="{133AA99A-5491-4DE5-9695-40E01B78DF6F}" dt="2025-10-28T14:11:30.596" v="641" actId="1076"/>
          <ac:spMkLst>
            <pc:docMk/>
            <pc:sldMk cId="3432745306" sldId="291"/>
            <ac:spMk id="18" creationId="{F3BE9BD8-16F9-1244-BDDB-AA1D0992ABCD}"/>
          </ac:spMkLst>
        </pc:spChg>
        <pc:spChg chg="add mod">
          <ac:chgData name="Abels, Patrick" userId="ba666de4-0d21-43a6-8e66-51a18aae1b4a" providerId="ADAL" clId="{133AA99A-5491-4DE5-9695-40E01B78DF6F}" dt="2025-10-28T14:11:26.787" v="639" actId="1076"/>
          <ac:spMkLst>
            <pc:docMk/>
            <pc:sldMk cId="3432745306" sldId="291"/>
            <ac:spMk id="19" creationId="{D06A25C0-BAB5-4B52-9424-CFB5E6415C5C}"/>
          </ac:spMkLst>
        </pc:spChg>
        <pc:spChg chg="add mod">
          <ac:chgData name="Abels, Patrick" userId="ba666de4-0d21-43a6-8e66-51a18aae1b4a" providerId="ADAL" clId="{133AA99A-5491-4DE5-9695-40E01B78DF6F}" dt="2025-10-28T14:09:52.318" v="510" actId="1076"/>
          <ac:spMkLst>
            <pc:docMk/>
            <pc:sldMk cId="3432745306" sldId="291"/>
            <ac:spMk id="20" creationId="{E25F4454-59B9-0657-6A58-F15F92A37383}"/>
          </ac:spMkLst>
        </pc:spChg>
        <pc:spChg chg="add mod">
          <ac:chgData name="Abels, Patrick" userId="ba666de4-0d21-43a6-8e66-51a18aae1b4a" providerId="ADAL" clId="{133AA99A-5491-4DE5-9695-40E01B78DF6F}" dt="2025-10-28T14:11:28.421" v="640" actId="1076"/>
          <ac:spMkLst>
            <pc:docMk/>
            <pc:sldMk cId="3432745306" sldId="291"/>
            <ac:spMk id="21" creationId="{1EE08F84-CC83-72A9-570A-8B7AE2540959}"/>
          </ac:spMkLst>
        </pc:spChg>
        <pc:spChg chg="add mod">
          <ac:chgData name="Abels, Patrick" userId="ba666de4-0d21-43a6-8e66-51a18aae1b4a" providerId="ADAL" clId="{133AA99A-5491-4DE5-9695-40E01B78DF6F}" dt="2025-10-28T14:11:48.583" v="644" actId="2085"/>
          <ac:spMkLst>
            <pc:docMk/>
            <pc:sldMk cId="3432745306" sldId="291"/>
            <ac:spMk id="22" creationId="{DCA36B22-D1E0-ACF7-CC89-D88E4DC1886D}"/>
          </ac:spMkLst>
        </pc:spChg>
        <pc:spChg chg="add mod">
          <ac:chgData name="Abels, Patrick" userId="ba666de4-0d21-43a6-8e66-51a18aae1b4a" providerId="ADAL" clId="{133AA99A-5491-4DE5-9695-40E01B78DF6F}" dt="2025-10-28T14:11:53.165" v="646" actId="1076"/>
          <ac:spMkLst>
            <pc:docMk/>
            <pc:sldMk cId="3432745306" sldId="291"/>
            <ac:spMk id="23" creationId="{5D5EC8F3-526A-A23B-F992-3744C6A37487}"/>
          </ac:spMkLst>
        </pc:spChg>
        <pc:spChg chg="add mod">
          <ac:chgData name="Abels, Patrick" userId="ba666de4-0d21-43a6-8e66-51a18aae1b4a" providerId="ADAL" clId="{133AA99A-5491-4DE5-9695-40E01B78DF6F}" dt="2025-10-28T14:11:56.879" v="648" actId="1076"/>
          <ac:spMkLst>
            <pc:docMk/>
            <pc:sldMk cId="3432745306" sldId="291"/>
            <ac:spMk id="24" creationId="{6958E3AC-D5B3-BE19-F0AF-25362F15BC01}"/>
          </ac:spMkLst>
        </pc:spChg>
        <pc:spChg chg="add mod">
          <ac:chgData name="Abels, Patrick" userId="ba666de4-0d21-43a6-8e66-51a18aae1b4a" providerId="ADAL" clId="{133AA99A-5491-4DE5-9695-40E01B78DF6F}" dt="2025-10-28T14:12:02.133" v="651" actId="14100"/>
          <ac:spMkLst>
            <pc:docMk/>
            <pc:sldMk cId="3432745306" sldId="291"/>
            <ac:spMk id="25" creationId="{E6B1B21F-7BF2-FE6D-A6F0-E03D6C52C4D3}"/>
          </ac:spMkLst>
        </pc:spChg>
        <pc:spChg chg="add mod">
          <ac:chgData name="Abels, Patrick" userId="ba666de4-0d21-43a6-8e66-51a18aae1b4a" providerId="ADAL" clId="{133AA99A-5491-4DE5-9695-40E01B78DF6F}" dt="2025-10-28T14:12:05.037" v="653" actId="1076"/>
          <ac:spMkLst>
            <pc:docMk/>
            <pc:sldMk cId="3432745306" sldId="291"/>
            <ac:spMk id="26" creationId="{3CCD4E99-D148-3DF6-8E3C-DACF80E27516}"/>
          </ac:spMkLst>
        </pc:spChg>
        <pc:spChg chg="add mod">
          <ac:chgData name="Abels, Patrick" userId="ba666de4-0d21-43a6-8e66-51a18aae1b4a" providerId="ADAL" clId="{133AA99A-5491-4DE5-9695-40E01B78DF6F}" dt="2025-10-28T14:12:13.494" v="661" actId="14100"/>
          <ac:spMkLst>
            <pc:docMk/>
            <pc:sldMk cId="3432745306" sldId="291"/>
            <ac:spMk id="27" creationId="{2D74B88D-E0D8-DB29-1960-65913172C1BC}"/>
          </ac:spMkLst>
        </pc:spChg>
        <pc:spChg chg="add mod">
          <ac:chgData name="Abels, Patrick" userId="ba666de4-0d21-43a6-8e66-51a18aae1b4a" providerId="ADAL" clId="{133AA99A-5491-4DE5-9695-40E01B78DF6F}" dt="2025-10-28T14:12:17.117" v="663" actId="1076"/>
          <ac:spMkLst>
            <pc:docMk/>
            <pc:sldMk cId="3432745306" sldId="291"/>
            <ac:spMk id="28" creationId="{583E865C-5E8E-34DF-6604-DBE1A7749319}"/>
          </ac:spMkLst>
        </pc:spChg>
        <pc:spChg chg="add mod">
          <ac:chgData name="Abels, Patrick" userId="ba666de4-0d21-43a6-8e66-51a18aae1b4a" providerId="ADAL" clId="{133AA99A-5491-4DE5-9695-40E01B78DF6F}" dt="2025-10-28T14:12:33.772" v="670" actId="14100"/>
          <ac:spMkLst>
            <pc:docMk/>
            <pc:sldMk cId="3432745306" sldId="291"/>
            <ac:spMk id="29" creationId="{2E66F69F-89FC-CF58-B877-C475FDBE4140}"/>
          </ac:spMkLst>
        </pc:spChg>
        <pc:spChg chg="add mod">
          <ac:chgData name="Abels, Patrick" userId="ba666de4-0d21-43a6-8e66-51a18aae1b4a" providerId="ADAL" clId="{133AA99A-5491-4DE5-9695-40E01B78DF6F}" dt="2025-10-28T14:12:38.468" v="673" actId="14100"/>
          <ac:spMkLst>
            <pc:docMk/>
            <pc:sldMk cId="3432745306" sldId="291"/>
            <ac:spMk id="30" creationId="{F4754BCA-9E26-53C8-5CC3-30947A2A247B}"/>
          </ac:spMkLst>
        </pc:spChg>
        <pc:grpChg chg="mod">
          <ac:chgData name="Abels, Patrick" userId="ba666de4-0d21-43a6-8e66-51a18aae1b4a" providerId="ADAL" clId="{133AA99A-5491-4DE5-9695-40E01B78DF6F}" dt="2025-10-28T14:06:57.717" v="435" actId="14100"/>
          <ac:grpSpMkLst>
            <pc:docMk/>
            <pc:sldMk cId="3432745306" sldId="291"/>
            <ac:grpSpMk id="3" creationId="{108A0392-BB52-8A06-1AF1-BE651E24FA2E}"/>
          </ac:grpSpMkLst>
        </pc:grpChg>
        <pc:picChg chg="add del mod">
          <ac:chgData name="Abels, Patrick" userId="ba666de4-0d21-43a6-8e66-51a18aae1b4a" providerId="ADAL" clId="{133AA99A-5491-4DE5-9695-40E01B78DF6F}" dt="2025-10-28T14:01:18.802" v="108" actId="478"/>
          <ac:picMkLst>
            <pc:docMk/>
            <pc:sldMk cId="3432745306" sldId="291"/>
            <ac:picMk id="7" creationId="{D91DEC6E-AE24-35D6-EBED-BC6A100F16E5}"/>
          </ac:picMkLst>
        </pc:picChg>
        <pc:picChg chg="add del mod">
          <ac:chgData name="Abels, Patrick" userId="ba666de4-0d21-43a6-8e66-51a18aae1b4a" providerId="ADAL" clId="{133AA99A-5491-4DE5-9695-40E01B78DF6F}" dt="2025-10-28T14:01:47.180" v="111" actId="478"/>
          <ac:picMkLst>
            <pc:docMk/>
            <pc:sldMk cId="3432745306" sldId="291"/>
            <ac:picMk id="9" creationId="{944C2D04-3B80-6721-ED9F-7DD172345B68}"/>
          </ac:picMkLst>
        </pc:picChg>
        <pc:picChg chg="add mod">
          <ac:chgData name="Abels, Patrick" userId="ba666de4-0d21-43a6-8e66-51a18aae1b4a" providerId="ADAL" clId="{133AA99A-5491-4DE5-9695-40E01B78DF6F}" dt="2025-10-28T14:11:02.676" v="601" actId="1076"/>
          <ac:picMkLst>
            <pc:docMk/>
            <pc:sldMk cId="3432745306" sldId="291"/>
            <ac:picMk id="11" creationId="{7630EE16-789B-AA15-8430-0FA4933A23F4}"/>
          </ac:picMkLst>
        </pc:picChg>
        <pc:picChg chg="add del mod">
          <ac:chgData name="Abels, Patrick" userId="ba666de4-0d21-43a6-8e66-51a18aae1b4a" providerId="ADAL" clId="{133AA99A-5491-4DE5-9695-40E01B78DF6F}" dt="2025-10-28T14:08:07.308" v="446" actId="478"/>
          <ac:picMkLst>
            <pc:docMk/>
            <pc:sldMk cId="3432745306" sldId="291"/>
            <ac:picMk id="13" creationId="{978F31D1-676B-5C2D-4A5C-1404568D4133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0-28T15:03:44.886" v="1437" actId="14100"/>
        <pc:sldMkLst>
          <pc:docMk/>
          <pc:sldMk cId="1556165019" sldId="292"/>
        </pc:sldMkLst>
        <pc:spChg chg="mod">
          <ac:chgData name="Abels, Patrick" userId="ba666de4-0d21-43a6-8e66-51a18aae1b4a" providerId="ADAL" clId="{133AA99A-5491-4DE5-9695-40E01B78DF6F}" dt="2025-10-28T14:30:09.726" v="1021" actId="20577"/>
          <ac:spMkLst>
            <pc:docMk/>
            <pc:sldMk cId="1556165019" sldId="292"/>
            <ac:spMk id="3" creationId="{DD646D9D-6416-EEF8-6E6E-E34106D0B48C}"/>
          </ac:spMkLst>
        </pc:spChg>
        <pc:spChg chg="add mod">
          <ac:chgData name="Abels, Patrick" userId="ba666de4-0d21-43a6-8e66-51a18aae1b4a" providerId="ADAL" clId="{133AA99A-5491-4DE5-9695-40E01B78DF6F}" dt="2025-10-28T14:30:20.142" v="1039" actId="1035"/>
          <ac:spMkLst>
            <pc:docMk/>
            <pc:sldMk cId="1556165019" sldId="292"/>
            <ac:spMk id="7" creationId="{8C2D43DD-993A-34DE-D3E0-AA86110330C5}"/>
          </ac:spMkLst>
        </pc:spChg>
        <pc:spChg chg="add mod">
          <ac:chgData name="Abels, Patrick" userId="ba666de4-0d21-43a6-8e66-51a18aae1b4a" providerId="ADAL" clId="{133AA99A-5491-4DE5-9695-40E01B78DF6F}" dt="2025-10-28T14:30:20.142" v="1039" actId="1035"/>
          <ac:spMkLst>
            <pc:docMk/>
            <pc:sldMk cId="1556165019" sldId="292"/>
            <ac:spMk id="8" creationId="{9204B16C-6B28-B632-FDC4-D5B111BEFC55}"/>
          </ac:spMkLst>
        </pc:spChg>
        <pc:spChg chg="add mod">
          <ac:chgData name="Abels, Patrick" userId="ba666de4-0d21-43a6-8e66-51a18aae1b4a" providerId="ADAL" clId="{133AA99A-5491-4DE5-9695-40E01B78DF6F}" dt="2025-10-28T14:30:20.142" v="1039" actId="1035"/>
          <ac:spMkLst>
            <pc:docMk/>
            <pc:sldMk cId="1556165019" sldId="292"/>
            <ac:spMk id="9" creationId="{47FE8B08-CF9A-DE47-5466-40DB72D13371}"/>
          </ac:spMkLst>
        </pc:spChg>
        <pc:spChg chg="add mod">
          <ac:chgData name="Abels, Patrick" userId="ba666de4-0d21-43a6-8e66-51a18aae1b4a" providerId="ADAL" clId="{133AA99A-5491-4DE5-9695-40E01B78DF6F}" dt="2025-10-28T14:30:20.142" v="1039" actId="1035"/>
          <ac:spMkLst>
            <pc:docMk/>
            <pc:sldMk cId="1556165019" sldId="292"/>
            <ac:spMk id="10" creationId="{E4507D42-E1D1-F4C1-9763-96351C016276}"/>
          </ac:spMkLst>
        </pc:spChg>
        <pc:spChg chg="add del mod">
          <ac:chgData name="Abels, Patrick" userId="ba666de4-0d21-43a6-8e66-51a18aae1b4a" providerId="ADAL" clId="{133AA99A-5491-4DE5-9695-40E01B78DF6F}" dt="2025-10-28T14:46:47.046" v="1042" actId="478"/>
          <ac:spMkLst>
            <pc:docMk/>
            <pc:sldMk cId="1556165019" sldId="292"/>
            <ac:spMk id="22" creationId="{A99C96E4-8591-2BB0-FEB5-99FA3FF6C32E}"/>
          </ac:spMkLst>
        </pc:spChg>
        <pc:spChg chg="add mod">
          <ac:chgData name="Abels, Patrick" userId="ba666de4-0d21-43a6-8e66-51a18aae1b4a" providerId="ADAL" clId="{133AA99A-5491-4DE5-9695-40E01B78DF6F}" dt="2025-10-28T14:46:58.255" v="1044" actId="1076"/>
          <ac:spMkLst>
            <pc:docMk/>
            <pc:sldMk cId="1556165019" sldId="292"/>
            <ac:spMk id="23" creationId="{C4CE874B-07FC-1560-8B44-9F105564BF93}"/>
          </ac:spMkLst>
        </pc:spChg>
        <pc:spChg chg="add mod">
          <ac:chgData name="Abels, Patrick" userId="ba666de4-0d21-43a6-8e66-51a18aae1b4a" providerId="ADAL" clId="{133AA99A-5491-4DE5-9695-40E01B78DF6F}" dt="2025-10-28T14:47:08.821" v="1053" actId="1036"/>
          <ac:spMkLst>
            <pc:docMk/>
            <pc:sldMk cId="1556165019" sldId="292"/>
            <ac:spMk id="24" creationId="{722FD545-5537-4F09-9544-339768442E32}"/>
          </ac:spMkLst>
        </pc:spChg>
        <pc:spChg chg="add mod">
          <ac:chgData name="Abels, Patrick" userId="ba666de4-0d21-43a6-8e66-51a18aae1b4a" providerId="ADAL" clId="{133AA99A-5491-4DE5-9695-40E01B78DF6F}" dt="2025-10-28T14:47:33.760" v="1062" actId="207"/>
          <ac:spMkLst>
            <pc:docMk/>
            <pc:sldMk cId="1556165019" sldId="292"/>
            <ac:spMk id="25" creationId="{628EE880-513A-D4E7-F245-27F54F28AAA0}"/>
          </ac:spMkLst>
        </pc:spChg>
        <pc:spChg chg="add mod">
          <ac:chgData name="Abels, Patrick" userId="ba666de4-0d21-43a6-8e66-51a18aae1b4a" providerId="ADAL" clId="{133AA99A-5491-4DE5-9695-40E01B78DF6F}" dt="2025-10-28T14:47:42.448" v="1066" actId="1076"/>
          <ac:spMkLst>
            <pc:docMk/>
            <pc:sldMk cId="1556165019" sldId="292"/>
            <ac:spMk id="26" creationId="{BCCC90AD-8651-C276-FC2C-5028C2EEDF6B}"/>
          </ac:spMkLst>
        </pc:spChg>
        <pc:spChg chg="add mod">
          <ac:chgData name="Abels, Patrick" userId="ba666de4-0d21-43a6-8e66-51a18aae1b4a" providerId="ADAL" clId="{133AA99A-5491-4DE5-9695-40E01B78DF6F}" dt="2025-10-28T14:48:37.070" v="1087" actId="1035"/>
          <ac:spMkLst>
            <pc:docMk/>
            <pc:sldMk cId="1556165019" sldId="292"/>
            <ac:spMk id="27" creationId="{F4DA9F74-ABB5-68C7-5ED6-A1EF54487BBF}"/>
          </ac:spMkLst>
        </pc:spChg>
        <pc:spChg chg="add mod">
          <ac:chgData name="Abels, Patrick" userId="ba666de4-0d21-43a6-8e66-51a18aae1b4a" providerId="ADAL" clId="{133AA99A-5491-4DE5-9695-40E01B78DF6F}" dt="2025-10-28T14:49:01.319" v="1101" actId="1076"/>
          <ac:spMkLst>
            <pc:docMk/>
            <pc:sldMk cId="1556165019" sldId="292"/>
            <ac:spMk id="28" creationId="{88F652CB-0DC0-55C8-A17E-9E4D79B31977}"/>
          </ac:spMkLst>
        </pc:spChg>
        <pc:spChg chg="add mod">
          <ac:chgData name="Abels, Patrick" userId="ba666de4-0d21-43a6-8e66-51a18aae1b4a" providerId="ADAL" clId="{133AA99A-5491-4DE5-9695-40E01B78DF6F}" dt="2025-10-28T14:48:54.510" v="1097" actId="1037"/>
          <ac:spMkLst>
            <pc:docMk/>
            <pc:sldMk cId="1556165019" sldId="292"/>
            <ac:spMk id="29" creationId="{B4155915-0292-4478-1198-9CBE01528EFF}"/>
          </ac:spMkLst>
        </pc:spChg>
        <pc:spChg chg="add mod">
          <ac:chgData name="Abels, Patrick" userId="ba666de4-0d21-43a6-8e66-51a18aae1b4a" providerId="ADAL" clId="{133AA99A-5491-4DE5-9695-40E01B78DF6F}" dt="2025-10-28T14:48:49.048" v="1093" actId="1076"/>
          <ac:spMkLst>
            <pc:docMk/>
            <pc:sldMk cId="1556165019" sldId="292"/>
            <ac:spMk id="30" creationId="{619E7B36-05C4-697C-805E-EDA0FE76FF51}"/>
          </ac:spMkLst>
        </pc:spChg>
        <pc:spChg chg="add mod">
          <ac:chgData name="Abels, Patrick" userId="ba666de4-0d21-43a6-8e66-51a18aae1b4a" providerId="ADAL" clId="{133AA99A-5491-4DE5-9695-40E01B78DF6F}" dt="2025-10-28T14:49:15.014" v="1109" actId="1036"/>
          <ac:spMkLst>
            <pc:docMk/>
            <pc:sldMk cId="1556165019" sldId="292"/>
            <ac:spMk id="31" creationId="{7D5D41A3-18FE-2DBA-7194-8DA41DB33B76}"/>
          </ac:spMkLst>
        </pc:spChg>
        <pc:spChg chg="add mod">
          <ac:chgData name="Abels, Patrick" userId="ba666de4-0d21-43a6-8e66-51a18aae1b4a" providerId="ADAL" clId="{133AA99A-5491-4DE5-9695-40E01B78DF6F}" dt="2025-10-28T14:49:32.246" v="1116" actId="1037"/>
          <ac:spMkLst>
            <pc:docMk/>
            <pc:sldMk cId="1556165019" sldId="292"/>
            <ac:spMk id="32" creationId="{F4AA6681-98E4-02B3-2087-4440F5661A02}"/>
          </ac:spMkLst>
        </pc:spChg>
        <pc:spChg chg="add mod">
          <ac:chgData name="Abels, Patrick" userId="ba666de4-0d21-43a6-8e66-51a18aae1b4a" providerId="ADAL" clId="{133AA99A-5491-4DE5-9695-40E01B78DF6F}" dt="2025-10-28T14:49:33.270" v="1118" actId="1036"/>
          <ac:spMkLst>
            <pc:docMk/>
            <pc:sldMk cId="1556165019" sldId="292"/>
            <ac:spMk id="33" creationId="{9E2CB1F3-496C-8D73-9FB6-7CFD37B6F805}"/>
          </ac:spMkLst>
        </pc:spChg>
        <pc:spChg chg="add mod">
          <ac:chgData name="Abels, Patrick" userId="ba666de4-0d21-43a6-8e66-51a18aae1b4a" providerId="ADAL" clId="{133AA99A-5491-4DE5-9695-40E01B78DF6F}" dt="2025-10-28T14:49:36.798" v="1121" actId="1035"/>
          <ac:spMkLst>
            <pc:docMk/>
            <pc:sldMk cId="1556165019" sldId="292"/>
            <ac:spMk id="34" creationId="{6113ACA3-279A-93A6-C37D-C5AB5FEC4A7B}"/>
          </ac:spMkLst>
        </pc:spChg>
        <pc:spChg chg="add del mod">
          <ac:chgData name="Abels, Patrick" userId="ba666de4-0d21-43a6-8e66-51a18aae1b4a" providerId="ADAL" clId="{133AA99A-5491-4DE5-9695-40E01B78DF6F}" dt="2025-10-28T14:50:12.757" v="1126" actId="478"/>
          <ac:spMkLst>
            <pc:docMk/>
            <pc:sldMk cId="1556165019" sldId="292"/>
            <ac:spMk id="35" creationId="{AF91A594-7417-F3BB-04BD-7990A171AA68}"/>
          </ac:spMkLst>
        </pc:spChg>
        <pc:spChg chg="add mod">
          <ac:chgData name="Abels, Patrick" userId="ba666de4-0d21-43a6-8e66-51a18aae1b4a" providerId="ADAL" clId="{133AA99A-5491-4DE5-9695-40E01B78DF6F}" dt="2025-10-28T14:50:56.957" v="1150" actId="688"/>
          <ac:spMkLst>
            <pc:docMk/>
            <pc:sldMk cId="1556165019" sldId="292"/>
            <ac:spMk id="36" creationId="{F3035D15-3373-B2BC-9669-DF482F6F6301}"/>
          </ac:spMkLst>
        </pc:spChg>
        <pc:spChg chg="add mod">
          <ac:chgData name="Abels, Patrick" userId="ba666de4-0d21-43a6-8e66-51a18aae1b4a" providerId="ADAL" clId="{133AA99A-5491-4DE5-9695-40E01B78DF6F}" dt="2025-10-28T14:50:36.846" v="1136" actId="1035"/>
          <ac:spMkLst>
            <pc:docMk/>
            <pc:sldMk cId="1556165019" sldId="292"/>
            <ac:spMk id="37" creationId="{07331551-4C70-9FA6-3B68-2C87BB86A4A4}"/>
          </ac:spMkLst>
        </pc:spChg>
        <pc:spChg chg="add mod">
          <ac:chgData name="Abels, Patrick" userId="ba666de4-0d21-43a6-8e66-51a18aae1b4a" providerId="ADAL" clId="{133AA99A-5491-4DE5-9695-40E01B78DF6F}" dt="2025-10-28T14:50:48.417" v="1145" actId="1036"/>
          <ac:spMkLst>
            <pc:docMk/>
            <pc:sldMk cId="1556165019" sldId="292"/>
            <ac:spMk id="38" creationId="{5BEF8D4F-336C-FA9F-E081-5FFA9CC847EC}"/>
          </ac:spMkLst>
        </pc:spChg>
        <pc:spChg chg="add mod">
          <ac:chgData name="Abels, Patrick" userId="ba666de4-0d21-43a6-8e66-51a18aae1b4a" providerId="ADAL" clId="{133AA99A-5491-4DE5-9695-40E01B78DF6F}" dt="2025-10-28T14:51:07.365" v="1157" actId="1036"/>
          <ac:spMkLst>
            <pc:docMk/>
            <pc:sldMk cId="1556165019" sldId="292"/>
            <ac:spMk id="39" creationId="{1DB40384-4984-C384-28F4-1309381AF08C}"/>
          </ac:spMkLst>
        </pc:spChg>
        <pc:spChg chg="add mod">
          <ac:chgData name="Abels, Patrick" userId="ba666de4-0d21-43a6-8e66-51a18aae1b4a" providerId="ADAL" clId="{133AA99A-5491-4DE5-9695-40E01B78DF6F}" dt="2025-10-28T14:51:53.277" v="1172" actId="1076"/>
          <ac:spMkLst>
            <pc:docMk/>
            <pc:sldMk cId="1556165019" sldId="292"/>
            <ac:spMk id="40" creationId="{B1A14402-11A7-7914-5B2D-A254181BE8ED}"/>
          </ac:spMkLst>
        </pc:spChg>
        <pc:spChg chg="add mod">
          <ac:chgData name="Abels, Patrick" userId="ba666de4-0d21-43a6-8e66-51a18aae1b4a" providerId="ADAL" clId="{133AA99A-5491-4DE5-9695-40E01B78DF6F}" dt="2025-10-28T14:51:25.991" v="1162" actId="14100"/>
          <ac:spMkLst>
            <pc:docMk/>
            <pc:sldMk cId="1556165019" sldId="292"/>
            <ac:spMk id="41" creationId="{33F95E4F-6B3C-EC52-8764-1B2CD907D109}"/>
          </ac:spMkLst>
        </pc:spChg>
        <pc:spChg chg="add mod">
          <ac:chgData name="Abels, Patrick" userId="ba666de4-0d21-43a6-8e66-51a18aae1b4a" providerId="ADAL" clId="{133AA99A-5491-4DE5-9695-40E01B78DF6F}" dt="2025-10-28T14:51:34.293" v="1165" actId="1076"/>
          <ac:spMkLst>
            <pc:docMk/>
            <pc:sldMk cId="1556165019" sldId="292"/>
            <ac:spMk id="42" creationId="{2D341B38-481E-2A2C-BCA4-08F1E777E636}"/>
          </ac:spMkLst>
        </pc:spChg>
        <pc:spChg chg="add mod">
          <ac:chgData name="Abels, Patrick" userId="ba666de4-0d21-43a6-8e66-51a18aae1b4a" providerId="ADAL" clId="{133AA99A-5491-4DE5-9695-40E01B78DF6F}" dt="2025-10-28T14:52:00.373" v="1176" actId="1076"/>
          <ac:spMkLst>
            <pc:docMk/>
            <pc:sldMk cId="1556165019" sldId="292"/>
            <ac:spMk id="43" creationId="{C0622CC3-B35D-CFD2-6A9E-6D77607A0C30}"/>
          </ac:spMkLst>
        </pc:spChg>
        <pc:spChg chg="add mod">
          <ac:chgData name="Abels, Patrick" userId="ba666de4-0d21-43a6-8e66-51a18aae1b4a" providerId="ADAL" clId="{133AA99A-5491-4DE5-9695-40E01B78DF6F}" dt="2025-10-28T14:56:00.464" v="1303" actId="1036"/>
          <ac:spMkLst>
            <pc:docMk/>
            <pc:sldMk cId="1556165019" sldId="292"/>
            <ac:spMk id="44" creationId="{969AFFF8-C6A3-DE43-81E7-BA4661FC5113}"/>
          </ac:spMkLst>
        </pc:spChg>
        <pc:spChg chg="add mod">
          <ac:chgData name="Abels, Patrick" userId="ba666de4-0d21-43a6-8e66-51a18aae1b4a" providerId="ADAL" clId="{133AA99A-5491-4DE5-9695-40E01B78DF6F}" dt="2025-10-28T14:55:41.209" v="1281" actId="1037"/>
          <ac:spMkLst>
            <pc:docMk/>
            <pc:sldMk cId="1556165019" sldId="292"/>
            <ac:spMk id="45" creationId="{03537BFD-2822-150C-05A4-0D9EFA4115E4}"/>
          </ac:spMkLst>
        </pc:spChg>
        <pc:spChg chg="add mod">
          <ac:chgData name="Abels, Patrick" userId="ba666de4-0d21-43a6-8e66-51a18aae1b4a" providerId="ADAL" clId="{133AA99A-5491-4DE5-9695-40E01B78DF6F}" dt="2025-10-28T14:55:26.120" v="1269" actId="1038"/>
          <ac:spMkLst>
            <pc:docMk/>
            <pc:sldMk cId="1556165019" sldId="292"/>
            <ac:spMk id="46" creationId="{DF31CBA9-DC1B-CD99-B75C-203F23C05AD4}"/>
          </ac:spMkLst>
        </pc:spChg>
        <pc:spChg chg="add mod">
          <ac:chgData name="Abels, Patrick" userId="ba666de4-0d21-43a6-8e66-51a18aae1b4a" providerId="ADAL" clId="{133AA99A-5491-4DE5-9695-40E01B78DF6F}" dt="2025-10-28T14:56:28.638" v="1319" actId="1076"/>
          <ac:spMkLst>
            <pc:docMk/>
            <pc:sldMk cId="1556165019" sldId="292"/>
            <ac:spMk id="47" creationId="{835318AF-B0C8-3AEC-A98D-A89FE9F2A04D}"/>
          </ac:spMkLst>
        </pc:spChg>
        <pc:spChg chg="add mod">
          <ac:chgData name="Abels, Patrick" userId="ba666de4-0d21-43a6-8e66-51a18aae1b4a" providerId="ADAL" clId="{133AA99A-5491-4DE5-9695-40E01B78DF6F}" dt="2025-10-28T14:54:44.856" v="1243" actId="1037"/>
          <ac:spMkLst>
            <pc:docMk/>
            <pc:sldMk cId="1556165019" sldId="292"/>
            <ac:spMk id="48" creationId="{6356D53D-32B5-0636-E622-244B01722EDA}"/>
          </ac:spMkLst>
        </pc:spChg>
        <pc:spChg chg="add mod">
          <ac:chgData name="Abels, Patrick" userId="ba666de4-0d21-43a6-8e66-51a18aae1b4a" providerId="ADAL" clId="{133AA99A-5491-4DE5-9695-40E01B78DF6F}" dt="2025-10-28T14:55:06.609" v="1260" actId="1035"/>
          <ac:spMkLst>
            <pc:docMk/>
            <pc:sldMk cId="1556165019" sldId="292"/>
            <ac:spMk id="49" creationId="{D9F0F96C-5FDF-2AE4-849E-A5B1F5775BD4}"/>
          </ac:spMkLst>
        </pc:spChg>
        <pc:spChg chg="add mod">
          <ac:chgData name="Abels, Patrick" userId="ba666de4-0d21-43a6-8e66-51a18aae1b4a" providerId="ADAL" clId="{133AA99A-5491-4DE5-9695-40E01B78DF6F}" dt="2025-10-28T14:53:00.848" v="1194" actId="1035"/>
          <ac:spMkLst>
            <pc:docMk/>
            <pc:sldMk cId="1556165019" sldId="292"/>
            <ac:spMk id="50" creationId="{81FE8886-F427-6AA6-D269-F79DDCD65F00}"/>
          </ac:spMkLst>
        </pc:spChg>
        <pc:spChg chg="add mod">
          <ac:chgData name="Abels, Patrick" userId="ba666de4-0d21-43a6-8e66-51a18aae1b4a" providerId="ADAL" clId="{133AA99A-5491-4DE5-9695-40E01B78DF6F}" dt="2025-10-28T14:54:14.416" v="1221" actId="1036"/>
          <ac:spMkLst>
            <pc:docMk/>
            <pc:sldMk cId="1556165019" sldId="292"/>
            <ac:spMk id="51" creationId="{99A12917-9808-22B5-099B-35085E8E2DD8}"/>
          </ac:spMkLst>
        </pc:spChg>
        <pc:spChg chg="add mod">
          <ac:chgData name="Abels, Patrick" userId="ba666de4-0d21-43a6-8e66-51a18aae1b4a" providerId="ADAL" clId="{133AA99A-5491-4DE5-9695-40E01B78DF6F}" dt="2025-10-28T14:59:25.662" v="1403" actId="14100"/>
          <ac:spMkLst>
            <pc:docMk/>
            <pc:sldMk cId="1556165019" sldId="292"/>
            <ac:spMk id="66" creationId="{6D8BC5D1-614C-3212-2907-963AC0D82E31}"/>
          </ac:spMkLst>
        </pc:spChg>
        <pc:picChg chg="add mod">
          <ac:chgData name="Abels, Patrick" userId="ba666de4-0d21-43a6-8e66-51a18aae1b4a" providerId="ADAL" clId="{133AA99A-5491-4DE5-9695-40E01B78DF6F}" dt="2025-10-28T14:30:20.142" v="1039" actId="1035"/>
          <ac:picMkLst>
            <pc:docMk/>
            <pc:sldMk cId="1556165019" sldId="292"/>
            <ac:picMk id="4" creationId="{7E7C2E0F-CD0B-C2B4-C02A-A8EFB11485DE}"/>
          </ac:picMkLst>
        </pc:picChg>
        <pc:cxnChg chg="add mod ord">
          <ac:chgData name="Abels, Patrick" userId="ba666de4-0d21-43a6-8e66-51a18aae1b4a" providerId="ADAL" clId="{133AA99A-5491-4DE5-9695-40E01B78DF6F}" dt="2025-10-28T14:49:48.255" v="1122" actId="166"/>
          <ac:cxnSpMkLst>
            <pc:docMk/>
            <pc:sldMk cId="1556165019" sldId="292"/>
            <ac:cxnSpMk id="6" creationId="{6E46B230-1F74-5A5E-07FE-243C82E32B23}"/>
          </ac:cxnSpMkLst>
        </pc:cxnChg>
        <pc:cxnChg chg="add mod ord">
          <ac:chgData name="Abels, Patrick" userId="ba666de4-0d21-43a6-8e66-51a18aae1b4a" providerId="ADAL" clId="{133AA99A-5491-4DE5-9695-40E01B78DF6F}" dt="2025-10-28T14:49:48.255" v="1122" actId="166"/>
          <ac:cxnSpMkLst>
            <pc:docMk/>
            <pc:sldMk cId="1556165019" sldId="292"/>
            <ac:cxnSpMk id="13" creationId="{CF1615DD-E91E-0A90-E359-91472F231F57}"/>
          </ac:cxnSpMkLst>
        </pc:cxnChg>
        <pc:cxnChg chg="add mod ord">
          <ac:chgData name="Abels, Patrick" userId="ba666de4-0d21-43a6-8e66-51a18aae1b4a" providerId="ADAL" clId="{133AA99A-5491-4DE5-9695-40E01B78DF6F}" dt="2025-10-28T14:49:48.255" v="1122" actId="166"/>
          <ac:cxnSpMkLst>
            <pc:docMk/>
            <pc:sldMk cId="1556165019" sldId="292"/>
            <ac:cxnSpMk id="16" creationId="{EC869697-5793-4847-0927-A51F694FB018}"/>
          </ac:cxnSpMkLst>
        </pc:cxnChg>
        <pc:cxnChg chg="add mod ord">
          <ac:chgData name="Abels, Patrick" userId="ba666de4-0d21-43a6-8e66-51a18aae1b4a" providerId="ADAL" clId="{133AA99A-5491-4DE5-9695-40E01B78DF6F}" dt="2025-10-28T14:49:48.255" v="1122" actId="166"/>
          <ac:cxnSpMkLst>
            <pc:docMk/>
            <pc:sldMk cId="1556165019" sldId="292"/>
            <ac:cxnSpMk id="19" creationId="{08CF6C40-DA2A-0F8E-8C4C-608DA223F95A}"/>
          </ac:cxnSpMkLst>
        </pc:cxnChg>
        <pc:cxnChg chg="add mod">
          <ac:chgData name="Abels, Patrick" userId="ba666de4-0d21-43a6-8e66-51a18aae1b4a" providerId="ADAL" clId="{133AA99A-5491-4DE5-9695-40E01B78DF6F}" dt="2025-10-28T14:56:52.421" v="1323" actId="14100"/>
          <ac:cxnSpMkLst>
            <pc:docMk/>
            <pc:sldMk cId="1556165019" sldId="292"/>
            <ac:cxnSpMk id="52" creationId="{FEDFE706-5D83-8A47-8B93-626DD09F8839}"/>
          </ac:cxnSpMkLst>
        </pc:cxnChg>
        <pc:cxnChg chg="add mod">
          <ac:chgData name="Abels, Patrick" userId="ba666de4-0d21-43a6-8e66-51a18aae1b4a" providerId="ADAL" clId="{133AA99A-5491-4DE5-9695-40E01B78DF6F}" dt="2025-10-28T14:57:07.951" v="1326" actId="1076"/>
          <ac:cxnSpMkLst>
            <pc:docMk/>
            <pc:sldMk cId="1556165019" sldId="292"/>
            <ac:cxnSpMk id="55" creationId="{7360B78C-4A6E-D8A5-18EF-A7FDD7438B4E}"/>
          </ac:cxnSpMkLst>
        </pc:cxnChg>
        <pc:cxnChg chg="add mod">
          <ac:chgData name="Abels, Patrick" userId="ba666de4-0d21-43a6-8e66-51a18aae1b4a" providerId="ADAL" clId="{133AA99A-5491-4DE5-9695-40E01B78DF6F}" dt="2025-10-28T14:57:59.753" v="1384" actId="1035"/>
          <ac:cxnSpMkLst>
            <pc:docMk/>
            <pc:sldMk cId="1556165019" sldId="292"/>
            <ac:cxnSpMk id="56" creationId="{FE6DFA7F-8756-4AD9-1344-18D1295E4431}"/>
          </ac:cxnSpMkLst>
        </pc:cxnChg>
        <pc:cxnChg chg="add mod">
          <ac:chgData name="Abels, Patrick" userId="ba666de4-0d21-43a6-8e66-51a18aae1b4a" providerId="ADAL" clId="{133AA99A-5491-4DE5-9695-40E01B78DF6F}" dt="2025-10-28T14:58:05.505" v="1399" actId="1038"/>
          <ac:cxnSpMkLst>
            <pc:docMk/>
            <pc:sldMk cId="1556165019" sldId="292"/>
            <ac:cxnSpMk id="57" creationId="{F88A2B01-33C9-1F0D-E31C-14CC2B6EA088}"/>
          </ac:cxnSpMkLst>
        </pc:cxnChg>
        <pc:cxnChg chg="add del mod">
          <ac:chgData name="Abels, Patrick" userId="ba666de4-0d21-43a6-8e66-51a18aae1b4a" providerId="ADAL" clId="{133AA99A-5491-4DE5-9695-40E01B78DF6F}" dt="2025-10-28T14:57:36.349" v="1335" actId="478"/>
          <ac:cxnSpMkLst>
            <pc:docMk/>
            <pc:sldMk cId="1556165019" sldId="292"/>
            <ac:cxnSpMk id="58" creationId="{4C4579A8-3997-6C3A-ED5C-0313C7B918F5}"/>
          </ac:cxnSpMkLst>
        </pc:cxnChg>
        <pc:cxnChg chg="add mod">
          <ac:chgData name="Abels, Patrick" userId="ba666de4-0d21-43a6-8e66-51a18aae1b4a" providerId="ADAL" clId="{133AA99A-5491-4DE5-9695-40E01B78DF6F}" dt="2025-10-28T14:57:44.634" v="1346" actId="1036"/>
          <ac:cxnSpMkLst>
            <pc:docMk/>
            <pc:sldMk cId="1556165019" sldId="292"/>
            <ac:cxnSpMk id="59" creationId="{0F35FD9E-70B5-BECF-D7BF-C3EB41312553}"/>
          </ac:cxnSpMkLst>
        </pc:cxnChg>
        <pc:cxnChg chg="add del mod">
          <ac:chgData name="Abels, Patrick" userId="ba666de4-0d21-43a6-8e66-51a18aae1b4a" providerId="ADAL" clId="{133AA99A-5491-4DE5-9695-40E01B78DF6F}" dt="2025-10-28T14:57:34.437" v="1334" actId="478"/>
          <ac:cxnSpMkLst>
            <pc:docMk/>
            <pc:sldMk cId="1556165019" sldId="292"/>
            <ac:cxnSpMk id="60" creationId="{BFAD0DA7-0A88-B66A-F3FC-1BD0A1C6F0B4}"/>
          </ac:cxnSpMkLst>
        </pc:cxnChg>
        <pc:cxnChg chg="add mod">
          <ac:chgData name="Abels, Patrick" userId="ba666de4-0d21-43a6-8e66-51a18aae1b4a" providerId="ADAL" clId="{133AA99A-5491-4DE5-9695-40E01B78DF6F}" dt="2025-10-28T14:57:54.016" v="1370" actId="1035"/>
          <ac:cxnSpMkLst>
            <pc:docMk/>
            <pc:sldMk cId="1556165019" sldId="292"/>
            <ac:cxnSpMk id="61" creationId="{EC7F5A1F-67AE-561E-B4D2-040F8E19BF9D}"/>
          </ac:cxnSpMkLst>
        </pc:cxnChg>
        <pc:cxnChg chg="add mod">
          <ac:chgData name="Abels, Patrick" userId="ba666de4-0d21-43a6-8e66-51a18aae1b4a" providerId="ADAL" clId="{133AA99A-5491-4DE5-9695-40E01B78DF6F}" dt="2025-10-28T15:02:45.056" v="1412" actId="14100"/>
          <ac:cxnSpMkLst>
            <pc:docMk/>
            <pc:sldMk cId="1556165019" sldId="292"/>
            <ac:cxnSpMk id="68" creationId="{32476370-99E0-02B9-6BAD-771BE8B79226}"/>
          </ac:cxnSpMkLst>
        </pc:cxnChg>
        <pc:cxnChg chg="add mod">
          <ac:chgData name="Abels, Patrick" userId="ba666de4-0d21-43a6-8e66-51a18aae1b4a" providerId="ADAL" clId="{133AA99A-5491-4DE5-9695-40E01B78DF6F}" dt="2025-10-28T15:02:40.838" v="1410" actId="14100"/>
          <ac:cxnSpMkLst>
            <pc:docMk/>
            <pc:sldMk cId="1556165019" sldId="292"/>
            <ac:cxnSpMk id="69" creationId="{FC46BD3D-52D9-5DCA-BA93-7FD6A5D6FE3A}"/>
          </ac:cxnSpMkLst>
        </pc:cxnChg>
        <pc:cxnChg chg="add mod">
          <ac:chgData name="Abels, Patrick" userId="ba666de4-0d21-43a6-8e66-51a18aae1b4a" providerId="ADAL" clId="{133AA99A-5491-4DE5-9695-40E01B78DF6F}" dt="2025-10-28T15:02:50.567" v="1415" actId="14100"/>
          <ac:cxnSpMkLst>
            <pc:docMk/>
            <pc:sldMk cId="1556165019" sldId="292"/>
            <ac:cxnSpMk id="74" creationId="{E46F67F3-2877-34D5-7491-FC506EC131E9}"/>
          </ac:cxnSpMkLst>
        </pc:cxnChg>
        <pc:cxnChg chg="add mod">
          <ac:chgData name="Abels, Patrick" userId="ba666de4-0d21-43a6-8e66-51a18aae1b4a" providerId="ADAL" clId="{133AA99A-5491-4DE5-9695-40E01B78DF6F}" dt="2025-10-28T15:02:56.775" v="1418" actId="14100"/>
          <ac:cxnSpMkLst>
            <pc:docMk/>
            <pc:sldMk cId="1556165019" sldId="292"/>
            <ac:cxnSpMk id="77" creationId="{359A6EEA-CA01-30FE-EB1B-B27C959BF19B}"/>
          </ac:cxnSpMkLst>
        </pc:cxnChg>
        <pc:cxnChg chg="add mod">
          <ac:chgData name="Abels, Patrick" userId="ba666de4-0d21-43a6-8e66-51a18aae1b4a" providerId="ADAL" clId="{133AA99A-5491-4DE5-9695-40E01B78DF6F}" dt="2025-10-28T15:03:00.131" v="1420" actId="14100"/>
          <ac:cxnSpMkLst>
            <pc:docMk/>
            <pc:sldMk cId="1556165019" sldId="292"/>
            <ac:cxnSpMk id="80" creationId="{A809D474-1878-82BA-9AAA-7CEF824578D9}"/>
          </ac:cxnSpMkLst>
        </pc:cxnChg>
        <pc:cxnChg chg="add mod">
          <ac:chgData name="Abels, Patrick" userId="ba666de4-0d21-43a6-8e66-51a18aae1b4a" providerId="ADAL" clId="{133AA99A-5491-4DE5-9695-40E01B78DF6F}" dt="2025-10-28T15:03:03.432" v="1422" actId="14100"/>
          <ac:cxnSpMkLst>
            <pc:docMk/>
            <pc:sldMk cId="1556165019" sldId="292"/>
            <ac:cxnSpMk id="82" creationId="{A3A0A1E0-FDC3-7ABD-3366-13241AA01370}"/>
          </ac:cxnSpMkLst>
        </pc:cxnChg>
        <pc:cxnChg chg="add mod">
          <ac:chgData name="Abels, Patrick" userId="ba666de4-0d21-43a6-8e66-51a18aae1b4a" providerId="ADAL" clId="{133AA99A-5491-4DE5-9695-40E01B78DF6F}" dt="2025-10-28T15:03:17.430" v="1425" actId="14100"/>
          <ac:cxnSpMkLst>
            <pc:docMk/>
            <pc:sldMk cId="1556165019" sldId="292"/>
            <ac:cxnSpMk id="84" creationId="{D630226E-2F64-7BCC-7075-8DC0D7F79A91}"/>
          </ac:cxnSpMkLst>
        </pc:cxnChg>
        <pc:cxnChg chg="add mod">
          <ac:chgData name="Abels, Patrick" userId="ba666de4-0d21-43a6-8e66-51a18aae1b4a" providerId="ADAL" clId="{133AA99A-5491-4DE5-9695-40E01B78DF6F}" dt="2025-10-28T15:03:23.279" v="1428" actId="14100"/>
          <ac:cxnSpMkLst>
            <pc:docMk/>
            <pc:sldMk cId="1556165019" sldId="292"/>
            <ac:cxnSpMk id="87" creationId="{B3431EF0-6028-F6DD-AAF5-879F4344E715}"/>
          </ac:cxnSpMkLst>
        </pc:cxnChg>
        <pc:cxnChg chg="add mod">
          <ac:chgData name="Abels, Patrick" userId="ba666de4-0d21-43a6-8e66-51a18aae1b4a" providerId="ADAL" clId="{133AA99A-5491-4DE5-9695-40E01B78DF6F}" dt="2025-10-28T15:03:30.877" v="1431" actId="14100"/>
          <ac:cxnSpMkLst>
            <pc:docMk/>
            <pc:sldMk cId="1556165019" sldId="292"/>
            <ac:cxnSpMk id="90" creationId="{23C06B6D-A7ED-B5AC-4E46-3E1A341BD758}"/>
          </ac:cxnSpMkLst>
        </pc:cxnChg>
        <pc:cxnChg chg="add mod">
          <ac:chgData name="Abels, Patrick" userId="ba666de4-0d21-43a6-8e66-51a18aae1b4a" providerId="ADAL" clId="{133AA99A-5491-4DE5-9695-40E01B78DF6F}" dt="2025-10-28T15:03:44.886" v="1437" actId="14100"/>
          <ac:cxnSpMkLst>
            <pc:docMk/>
            <pc:sldMk cId="1556165019" sldId="292"/>
            <ac:cxnSpMk id="93" creationId="{8657B448-FF7A-D545-8F32-D71220FDFBEF}"/>
          </ac:cxnSpMkLst>
        </pc:cxnChg>
      </pc:sldChg>
      <pc:sldChg chg="addSp modSp new mod">
        <pc:chgData name="Abels, Patrick" userId="ba666de4-0d21-43a6-8e66-51a18aae1b4a" providerId="ADAL" clId="{133AA99A-5491-4DE5-9695-40E01B78DF6F}" dt="2025-10-28T14:26:26.700" v="910" actId="1038"/>
        <pc:sldMkLst>
          <pc:docMk/>
          <pc:sldMk cId="3480612701" sldId="293"/>
        </pc:sldMkLst>
        <pc:spChg chg="mod">
          <ac:chgData name="Abels, Patrick" userId="ba666de4-0d21-43a6-8e66-51a18aae1b4a" providerId="ADAL" clId="{133AA99A-5491-4DE5-9695-40E01B78DF6F}" dt="2025-10-28T13:53:12.890" v="55" actId="20577"/>
          <ac:spMkLst>
            <pc:docMk/>
            <pc:sldMk cId="3480612701" sldId="293"/>
            <ac:spMk id="3" creationId="{506321D0-D9A2-AABE-11C2-3CBA2837FBC9}"/>
          </ac:spMkLst>
        </pc:spChg>
        <pc:picChg chg="add mod">
          <ac:chgData name="Abels, Patrick" userId="ba666de4-0d21-43a6-8e66-51a18aae1b4a" providerId="ADAL" clId="{133AA99A-5491-4DE5-9695-40E01B78DF6F}" dt="2025-10-28T14:26:26.700" v="910" actId="1038"/>
          <ac:picMkLst>
            <pc:docMk/>
            <pc:sldMk cId="3480612701" sldId="293"/>
            <ac:picMk id="5" creationId="{3F5B9A11-FF1E-5B42-51B9-A85103826744}"/>
          </ac:picMkLst>
        </pc:picChg>
        <pc:picChg chg="add mod">
          <ac:chgData name="Abels, Patrick" userId="ba666de4-0d21-43a6-8e66-51a18aae1b4a" providerId="ADAL" clId="{133AA99A-5491-4DE5-9695-40E01B78DF6F}" dt="2025-10-28T14:26:26.700" v="910" actId="1038"/>
          <ac:picMkLst>
            <pc:docMk/>
            <pc:sldMk cId="3480612701" sldId="293"/>
            <ac:picMk id="7" creationId="{AA9F8BAD-CB23-D310-3FAE-58111E255B32}"/>
          </ac:picMkLst>
        </pc:picChg>
        <pc:picChg chg="add mod">
          <ac:chgData name="Abels, Patrick" userId="ba666de4-0d21-43a6-8e66-51a18aae1b4a" providerId="ADAL" clId="{133AA99A-5491-4DE5-9695-40E01B78DF6F}" dt="2025-10-28T14:26:26.700" v="910" actId="1038"/>
          <ac:picMkLst>
            <pc:docMk/>
            <pc:sldMk cId="3480612701" sldId="293"/>
            <ac:picMk id="9" creationId="{D25BC34E-052B-365E-CCE5-88B7FC2D3ADD}"/>
          </ac:picMkLst>
        </pc:picChg>
        <pc:picChg chg="add mod">
          <ac:chgData name="Abels, Patrick" userId="ba666de4-0d21-43a6-8e66-51a18aae1b4a" providerId="ADAL" clId="{133AA99A-5491-4DE5-9695-40E01B78DF6F}" dt="2025-10-28T14:26:26.700" v="910" actId="1038"/>
          <ac:picMkLst>
            <pc:docMk/>
            <pc:sldMk cId="3480612701" sldId="293"/>
            <ac:picMk id="11" creationId="{F69BABDE-B6EE-83D0-1D80-6F3449ED4F40}"/>
          </ac:picMkLst>
        </pc:picChg>
      </pc:sldChg>
      <pc:sldChg chg="addSp delSp modSp new mod">
        <pc:chgData name="Abels, Patrick" userId="ba666de4-0d21-43a6-8e66-51a18aae1b4a" providerId="ADAL" clId="{133AA99A-5491-4DE5-9695-40E01B78DF6F}" dt="2025-10-28T14:24:44.165" v="855" actId="1076"/>
        <pc:sldMkLst>
          <pc:docMk/>
          <pc:sldMk cId="2469845420" sldId="294"/>
        </pc:sldMkLst>
        <pc:spChg chg="mod">
          <ac:chgData name="Abels, Patrick" userId="ba666de4-0d21-43a6-8e66-51a18aae1b4a" providerId="ADAL" clId="{133AA99A-5491-4DE5-9695-40E01B78DF6F}" dt="2025-10-28T13:53:07.837" v="53" actId="20577"/>
          <ac:spMkLst>
            <pc:docMk/>
            <pc:sldMk cId="2469845420" sldId="294"/>
            <ac:spMk id="3" creationId="{88B9040E-5C23-5230-A7B4-28A10E0DE209}"/>
          </ac:spMkLst>
        </pc:spChg>
        <pc:spChg chg="add mod">
          <ac:chgData name="Abels, Patrick" userId="ba666de4-0d21-43a6-8e66-51a18aae1b4a" providerId="ADAL" clId="{133AA99A-5491-4DE5-9695-40E01B78DF6F}" dt="2025-10-28T14:23:39.805" v="827" actId="13822"/>
          <ac:spMkLst>
            <pc:docMk/>
            <pc:sldMk cId="2469845420" sldId="294"/>
            <ac:spMk id="19" creationId="{D82B27FE-9120-B5F5-D823-1C160E8DB2E0}"/>
          </ac:spMkLst>
        </pc:spChg>
        <pc:spChg chg="add mod">
          <ac:chgData name="Abels, Patrick" userId="ba666de4-0d21-43a6-8e66-51a18aae1b4a" providerId="ADAL" clId="{133AA99A-5491-4DE5-9695-40E01B78DF6F}" dt="2025-10-28T14:24:17.780" v="841" actId="1038"/>
          <ac:spMkLst>
            <pc:docMk/>
            <pc:sldMk cId="2469845420" sldId="294"/>
            <ac:spMk id="20" creationId="{42F21199-AE8A-8038-1FB2-DAE004C80D5C}"/>
          </ac:spMkLst>
        </pc:spChg>
        <pc:spChg chg="add del mod">
          <ac:chgData name="Abels, Patrick" userId="ba666de4-0d21-43a6-8e66-51a18aae1b4a" providerId="ADAL" clId="{133AA99A-5491-4DE5-9695-40E01B78DF6F}" dt="2025-10-28T14:24:35.623" v="851" actId="478"/>
          <ac:spMkLst>
            <pc:docMk/>
            <pc:sldMk cId="2469845420" sldId="294"/>
            <ac:spMk id="21" creationId="{E65FF2A0-6775-CD6C-8DB9-CFFABC59BFDE}"/>
          </ac:spMkLst>
        </pc:spChg>
        <pc:spChg chg="add mod">
          <ac:chgData name="Abels, Patrick" userId="ba666de4-0d21-43a6-8e66-51a18aae1b4a" providerId="ADAL" clId="{133AA99A-5491-4DE5-9695-40E01B78DF6F}" dt="2025-10-28T14:24:05.021" v="835" actId="1076"/>
          <ac:spMkLst>
            <pc:docMk/>
            <pc:sldMk cId="2469845420" sldId="294"/>
            <ac:spMk id="22" creationId="{EFC992F4-8DB0-2FEA-0BCA-51BCAA4D60FC}"/>
          </ac:spMkLst>
        </pc:spChg>
        <pc:spChg chg="add mod">
          <ac:chgData name="Abels, Patrick" userId="ba666de4-0d21-43a6-8e66-51a18aae1b4a" providerId="ADAL" clId="{133AA99A-5491-4DE5-9695-40E01B78DF6F}" dt="2025-10-28T14:24:26.700" v="850" actId="1038"/>
          <ac:spMkLst>
            <pc:docMk/>
            <pc:sldMk cId="2469845420" sldId="294"/>
            <ac:spMk id="23" creationId="{39FA8CDE-D72B-1D89-DAB3-E349FF4EAA6B}"/>
          </ac:spMkLst>
        </pc:spChg>
        <pc:spChg chg="add mod">
          <ac:chgData name="Abels, Patrick" userId="ba666de4-0d21-43a6-8e66-51a18aae1b4a" providerId="ADAL" clId="{133AA99A-5491-4DE5-9695-40E01B78DF6F}" dt="2025-10-28T14:24:44.165" v="855" actId="1076"/>
          <ac:spMkLst>
            <pc:docMk/>
            <pc:sldMk cId="2469845420" sldId="294"/>
            <ac:spMk id="24" creationId="{2FEEB870-A518-FCD3-3123-326D1B2AF061}"/>
          </ac:spMkLst>
        </pc:spChg>
        <pc:spChg chg="add mod">
          <ac:chgData name="Abels, Patrick" userId="ba666de4-0d21-43a6-8e66-51a18aae1b4a" providerId="ADAL" clId="{133AA99A-5491-4DE5-9695-40E01B78DF6F}" dt="2025-10-28T14:24:39.887" v="854" actId="1076"/>
          <ac:spMkLst>
            <pc:docMk/>
            <pc:sldMk cId="2469845420" sldId="294"/>
            <ac:spMk id="25" creationId="{BB02F219-3468-C015-5CDB-5C7F84F08B0D}"/>
          </ac:spMkLst>
        </pc:spChg>
        <pc:picChg chg="add del mod modCrop">
          <ac:chgData name="Abels, Patrick" userId="ba666de4-0d21-43a6-8e66-51a18aae1b4a" providerId="ADAL" clId="{133AA99A-5491-4DE5-9695-40E01B78DF6F}" dt="2025-10-28T14:18:39.996" v="781" actId="478"/>
          <ac:picMkLst>
            <pc:docMk/>
            <pc:sldMk cId="2469845420" sldId="294"/>
            <ac:picMk id="5" creationId="{63C04763-68DE-CBA7-250B-33C30FD64A90}"/>
          </ac:picMkLst>
        </pc:picChg>
        <pc:picChg chg="add mod">
          <ac:chgData name="Abels, Patrick" userId="ba666de4-0d21-43a6-8e66-51a18aae1b4a" providerId="ADAL" clId="{133AA99A-5491-4DE5-9695-40E01B78DF6F}" dt="2025-10-28T14:22:20.261" v="804" actId="1076"/>
          <ac:picMkLst>
            <pc:docMk/>
            <pc:sldMk cId="2469845420" sldId="294"/>
            <ac:picMk id="7" creationId="{09C89EF1-5C0D-7022-86AF-DCD41FC7EB63}"/>
          </ac:picMkLst>
        </pc:picChg>
        <pc:picChg chg="add del mod">
          <ac:chgData name="Abels, Patrick" userId="ba666de4-0d21-43a6-8e66-51a18aae1b4a" providerId="ADAL" clId="{133AA99A-5491-4DE5-9695-40E01B78DF6F}" dt="2025-10-28T14:20:24.867" v="789" actId="478"/>
          <ac:picMkLst>
            <pc:docMk/>
            <pc:sldMk cId="2469845420" sldId="294"/>
            <ac:picMk id="9" creationId="{745F6B85-08D4-C33E-36E2-7D0C05965AAF}"/>
          </ac:picMkLst>
        </pc:picChg>
        <pc:picChg chg="add mod">
          <ac:chgData name="Abels, Patrick" userId="ba666de4-0d21-43a6-8e66-51a18aae1b4a" providerId="ADAL" clId="{133AA99A-5491-4DE5-9695-40E01B78DF6F}" dt="2025-10-28T14:22:44.972" v="811" actId="1076"/>
          <ac:picMkLst>
            <pc:docMk/>
            <pc:sldMk cId="2469845420" sldId="294"/>
            <ac:picMk id="11" creationId="{F4F4AB57-D4DD-A889-82AA-6D94CD2F3046}"/>
          </ac:picMkLst>
        </pc:picChg>
        <pc:picChg chg="add mod modCrop">
          <ac:chgData name="Abels, Patrick" userId="ba666de4-0d21-43a6-8e66-51a18aae1b4a" providerId="ADAL" clId="{133AA99A-5491-4DE5-9695-40E01B78DF6F}" dt="2025-10-28T14:23:04.397" v="818" actId="14100"/>
          <ac:picMkLst>
            <pc:docMk/>
            <pc:sldMk cId="2469845420" sldId="294"/>
            <ac:picMk id="13" creationId="{3E269B47-ED91-3678-2CEC-8BEE8279026F}"/>
          </ac:picMkLst>
        </pc:picChg>
        <pc:picChg chg="add mod modCrop">
          <ac:chgData name="Abels, Patrick" userId="ba666de4-0d21-43a6-8e66-51a18aae1b4a" providerId="ADAL" clId="{133AA99A-5491-4DE5-9695-40E01B78DF6F}" dt="2025-10-28T14:22:38.078" v="808" actId="732"/>
          <ac:picMkLst>
            <pc:docMk/>
            <pc:sldMk cId="2469845420" sldId="294"/>
            <ac:picMk id="15" creationId="{182A4DD4-F99E-6564-83E6-F729B0F80F99}"/>
          </ac:picMkLst>
        </pc:picChg>
        <pc:picChg chg="add mod modCrop">
          <ac:chgData name="Abels, Patrick" userId="ba666de4-0d21-43a6-8e66-51a18aae1b4a" providerId="ADAL" clId="{133AA99A-5491-4DE5-9695-40E01B78DF6F}" dt="2025-10-28T14:23:07.791" v="821" actId="1076"/>
          <ac:picMkLst>
            <pc:docMk/>
            <pc:sldMk cId="2469845420" sldId="294"/>
            <ac:picMk id="16" creationId="{A33552D6-358F-2C23-F184-198A4098E002}"/>
          </ac:picMkLst>
        </pc:picChg>
        <pc:picChg chg="add mod ord">
          <ac:chgData name="Abels, Patrick" userId="ba666de4-0d21-43a6-8e66-51a18aae1b4a" providerId="ADAL" clId="{133AA99A-5491-4DE5-9695-40E01B78DF6F}" dt="2025-10-28T14:23:45.350" v="829" actId="1076"/>
          <ac:picMkLst>
            <pc:docMk/>
            <pc:sldMk cId="2469845420" sldId="294"/>
            <ac:picMk id="18" creationId="{75B02212-8BE4-0F19-791C-638ADF082351}"/>
          </ac:picMkLst>
        </pc:picChg>
      </pc:sldChg>
      <pc:sldChg chg="addSp modSp new mod">
        <pc:chgData name="Abels, Patrick" userId="ba666de4-0d21-43a6-8e66-51a18aae1b4a" providerId="ADAL" clId="{133AA99A-5491-4DE5-9695-40E01B78DF6F}" dt="2025-10-28T13:54:12.916" v="64" actId="20577"/>
        <pc:sldMkLst>
          <pc:docMk/>
          <pc:sldMk cId="513031569" sldId="295"/>
        </pc:sldMkLst>
        <pc:spChg chg="mod">
          <ac:chgData name="Abels, Patrick" userId="ba666de4-0d21-43a6-8e66-51a18aae1b4a" providerId="ADAL" clId="{133AA99A-5491-4DE5-9695-40E01B78DF6F}" dt="2025-10-28T13:54:12.916" v="64" actId="20577"/>
          <ac:spMkLst>
            <pc:docMk/>
            <pc:sldMk cId="513031569" sldId="295"/>
            <ac:spMk id="3" creationId="{FC99D86A-D8B3-F399-4FA9-A9B30CEA2610}"/>
          </ac:spMkLst>
        </pc:spChg>
        <pc:picChg chg="add mod">
          <ac:chgData name="Abels, Patrick" userId="ba666de4-0d21-43a6-8e66-51a18aae1b4a" providerId="ADAL" clId="{133AA99A-5491-4DE5-9695-40E01B78DF6F}" dt="2025-10-28T13:54:09.111" v="59" actId="1076"/>
          <ac:picMkLst>
            <pc:docMk/>
            <pc:sldMk cId="513031569" sldId="295"/>
            <ac:picMk id="5" creationId="{40ECC0C6-27DC-CF4E-12B9-A3C909732ADC}"/>
          </ac:picMkLst>
        </pc:picChg>
      </pc:sldChg>
    </pc:docChg>
  </pc:docChgLst>
  <pc:docChgLst>
    <pc:chgData name="Abels, Patrick" userId="ba666de4-0d21-43a6-8e66-51a18aae1b4a" providerId="ADAL" clId="{44B4F687-916B-4349-9548-BBC6C46779FC}"/>
    <pc:docChg chg="custSel addSld delSld modSld">
      <pc:chgData name="Abels, Patrick" userId="ba666de4-0d21-43a6-8e66-51a18aae1b4a" providerId="ADAL" clId="{44B4F687-916B-4349-9548-BBC6C46779FC}" dt="2025-05-20T08:56:42.314" v="316" actId="20577"/>
      <pc:docMkLst>
        <pc:docMk/>
      </pc:docMkLst>
      <pc:sldChg chg="modSp mod">
        <pc:chgData name="Abels, Patrick" userId="ba666de4-0d21-43a6-8e66-51a18aae1b4a" providerId="ADAL" clId="{44B4F687-916B-4349-9548-BBC6C46779FC}" dt="2025-05-20T08:41:04.899" v="0" actId="20577"/>
        <pc:sldMkLst>
          <pc:docMk/>
          <pc:sldMk cId="2766537786" sldId="263"/>
        </pc:sldMkLst>
      </pc:sldChg>
      <pc:sldChg chg="delSp modSp mod">
        <pc:chgData name="Abels, Patrick" userId="ba666de4-0d21-43a6-8e66-51a18aae1b4a" providerId="ADAL" clId="{44B4F687-916B-4349-9548-BBC6C46779FC}" dt="2025-05-20T08:56:42.314" v="316" actId="2057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44B4F687-916B-4349-9548-BBC6C46779FC}" dt="2025-05-20T08:53:48.519" v="284" actId="12"/>
        <pc:sldMkLst>
          <pc:docMk/>
          <pc:sldMk cId="1411571808" sldId="279"/>
        </pc:sldMkLst>
      </pc:sldChg>
      <pc:sldChg chg="addSp delSp modSp mod">
        <pc:chgData name="Abels, Patrick" userId="ba666de4-0d21-43a6-8e66-51a18aae1b4a" providerId="ADAL" clId="{44B4F687-916B-4349-9548-BBC6C46779FC}" dt="2025-05-20T08:56:16.559" v="305" actId="20577"/>
        <pc:sldMkLst>
          <pc:docMk/>
          <pc:sldMk cId="797940177" sldId="280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47289031" sldId="281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4220106601" sldId="282"/>
        </pc:sldMkLst>
      </pc:sldChg>
      <pc:sldChg chg="delSp modSp mod">
        <pc:chgData name="Abels, Patrick" userId="ba666de4-0d21-43a6-8e66-51a18aae1b4a" providerId="ADAL" clId="{44B4F687-916B-4349-9548-BBC6C46779FC}" dt="2025-05-20T08:56:32.014" v="313" actId="20577"/>
        <pc:sldMkLst>
          <pc:docMk/>
          <pc:sldMk cId="4009498562" sldId="283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1588362680" sldId="284"/>
        </pc:sldMkLst>
      </pc:sldChg>
      <pc:sldChg chg="del">
        <pc:chgData name="Abels, Patrick" userId="ba666de4-0d21-43a6-8e66-51a18aae1b4a" providerId="ADAL" clId="{44B4F687-916B-4349-9548-BBC6C46779FC}" dt="2025-05-20T08:55:01.674" v="285" actId="47"/>
        <pc:sldMkLst>
          <pc:docMk/>
          <pc:sldMk cId="3534051485" sldId="285"/>
        </pc:sldMkLst>
      </pc:sldChg>
      <pc:sldChg chg="new del">
        <pc:chgData name="Abels, Patrick" userId="ba666de4-0d21-43a6-8e66-51a18aae1b4a" providerId="ADAL" clId="{44B4F687-916B-4349-9548-BBC6C46779FC}" dt="2025-05-20T08:47:42.386" v="2" actId="47"/>
        <pc:sldMkLst>
          <pc:docMk/>
          <pc:sldMk cId="330988970" sldId="286"/>
        </pc:sldMkLst>
      </pc:sldChg>
      <pc:sldChg chg="modSp new mod">
        <pc:chgData name="Abels, Patrick" userId="ba666de4-0d21-43a6-8e66-51a18aae1b4a" providerId="ADAL" clId="{44B4F687-916B-4349-9548-BBC6C46779FC}" dt="2025-05-20T08:48:01.117" v="16" actId="6549"/>
        <pc:sldMkLst>
          <pc:docMk/>
          <pc:sldMk cId="3362198231" sldId="286"/>
        </pc:sldMkLst>
      </pc:sldChg>
      <pc:sldChg chg="new">
        <pc:chgData name="Abels, Patrick" userId="ba666de4-0d21-43a6-8e66-51a18aae1b4a" providerId="ADAL" clId="{44B4F687-916B-4349-9548-BBC6C46779FC}" dt="2025-05-20T08:48:17.727" v="17" actId="680"/>
        <pc:sldMkLst>
          <pc:docMk/>
          <pc:sldMk cId="3793378365" sldId="287"/>
        </pc:sldMkLst>
      </pc:sld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D0CE542F-DFE1-9149-BD1C-D3F070C0125E}"/>
    <pc:docChg chg="modSld">
      <pc:chgData name="Abels, Patrick" userId="ba666de4-0d21-43a6-8e66-51a18aae1b4a" providerId="ADAL" clId="{D0CE542F-DFE1-9149-BD1C-D3F070C0125E}" dt="2024-03-18T08:15:16.291" v="15" actId="20577"/>
      <pc:docMkLst>
        <pc:docMk/>
      </pc:docMkLst>
      <pc:sldChg chg="modSp">
        <pc:chgData name="Abels, Patrick" userId="ba666de4-0d21-43a6-8e66-51a18aae1b4a" providerId="ADAL" clId="{D0CE542F-DFE1-9149-BD1C-D3F070C0125E}" dt="2024-03-18T08:15:16.291" v="15" actId="20577"/>
        <pc:sldMkLst>
          <pc:docMk/>
          <pc:sldMk cId="447289031" sldId="281"/>
        </pc:sldMkLst>
      </pc:sldChg>
      <pc:sldChg chg="modSp">
        <pc:chgData name="Abels, Patrick" userId="ba666de4-0d21-43a6-8e66-51a18aae1b4a" providerId="ADAL" clId="{D0CE542F-DFE1-9149-BD1C-D3F070C0125E}" dt="2024-03-18T08:15:09.439" v="5" actId="20577"/>
        <pc:sldMkLst>
          <pc:docMk/>
          <pc:sldMk cId="4220106601" sldId="282"/>
        </pc:sldMkLst>
      </pc:sldChg>
    </pc:docChg>
  </pc:docChgLst>
  <pc:docChgLst>
    <pc:chgData name="Abels, Patrick" userId="ba666de4-0d21-43a6-8e66-51a18aae1b4a" providerId="ADAL" clId="{F9D787BB-DFCF-4FF1-94DC-BE9AFABEDAC1}"/>
    <pc:docChg chg="custSel addSld delSld modSld modMainMaster">
      <pc:chgData name="Abels, Patrick" userId="ba666de4-0d21-43a6-8e66-51a18aae1b4a" providerId="ADAL" clId="{F9D787BB-DFCF-4FF1-94DC-BE9AFABEDAC1}" dt="2025-06-12T14:29:38.031" v="245" actId="20577"/>
      <pc:docMkLst>
        <pc:docMk/>
      </pc:docMkLst>
      <pc:sldChg chg="del">
        <pc:chgData name="Abels, Patrick" userId="ba666de4-0d21-43a6-8e66-51a18aae1b4a" providerId="ADAL" clId="{F9D787BB-DFCF-4FF1-94DC-BE9AFABEDAC1}" dt="2025-06-12T14:29:30.678" v="240" actId="47"/>
        <pc:sldMkLst>
          <pc:docMk/>
          <pc:sldMk cId="1696715170" sldId="272"/>
        </pc:sldMkLst>
      </pc:sldChg>
      <pc:sldChg chg="delSp modSp mod">
        <pc:chgData name="Abels, Patrick" userId="ba666de4-0d21-43a6-8e66-51a18aae1b4a" providerId="ADAL" clId="{F9D787BB-DFCF-4FF1-94DC-BE9AFABEDAC1}" dt="2025-06-12T14:27:45.795" v="222" actId="20577"/>
        <pc:sldMkLst>
          <pc:docMk/>
          <pc:sldMk cId="797940177" sldId="280"/>
        </pc:sldMkLst>
      </pc:sldChg>
      <pc:sldChg chg="modSp mod">
        <pc:chgData name="Abels, Patrick" userId="ba666de4-0d21-43a6-8e66-51a18aae1b4a" providerId="ADAL" clId="{F9D787BB-DFCF-4FF1-94DC-BE9AFABEDAC1}" dt="2025-06-12T14:27:51.712" v="228" actId="20577"/>
        <pc:sldMkLst>
          <pc:docMk/>
          <pc:sldMk cId="4009498562" sldId="283"/>
        </pc:sldMkLst>
      </pc:sldChg>
      <pc:sldChg chg="addSp delSp modSp mod">
        <pc:chgData name="Abels, Patrick" userId="ba666de4-0d21-43a6-8e66-51a18aae1b4a" providerId="ADAL" clId="{F9D787BB-DFCF-4FF1-94DC-BE9AFABEDAC1}" dt="2025-06-12T14:19:55.174" v="196" actId="1076"/>
        <pc:sldMkLst>
          <pc:docMk/>
          <pc:sldMk cId="3793378365" sldId="287"/>
        </pc:sldMkLst>
      </pc:sldChg>
      <pc:sldChg chg="addSp modSp new mod">
        <pc:chgData name="Abels, Patrick" userId="ba666de4-0d21-43a6-8e66-51a18aae1b4a" providerId="ADAL" clId="{F9D787BB-DFCF-4FF1-94DC-BE9AFABEDAC1}" dt="2025-06-12T14:21:58.932" v="213" actId="1076"/>
        <pc:sldMkLst>
          <pc:docMk/>
          <pc:sldMk cId="1507240946" sldId="288"/>
        </pc:sldMkLst>
      </pc:sldChg>
      <pc:sldChg chg="addSp delSp modSp new mod">
        <pc:chgData name="Abels, Patrick" userId="ba666de4-0d21-43a6-8e66-51a18aae1b4a" providerId="ADAL" clId="{F9D787BB-DFCF-4FF1-94DC-BE9AFABEDAC1}" dt="2025-06-12T14:26:49.475" v="216" actId="1076"/>
        <pc:sldMkLst>
          <pc:docMk/>
          <pc:sldMk cId="3937252269" sldId="289"/>
        </pc:sldMkLst>
      </pc:sldChg>
      <pc:sldChg chg="modSp new mod">
        <pc:chgData name="Abels, Patrick" userId="ba666de4-0d21-43a6-8e66-51a18aae1b4a" providerId="ADAL" clId="{F9D787BB-DFCF-4FF1-94DC-BE9AFABEDAC1}" dt="2025-06-12T14:29:38.031" v="245" actId="20577"/>
        <pc:sldMkLst>
          <pc:docMk/>
          <pc:sldMk cId="3619801957" sldId="290"/>
        </pc:sldMkLst>
      </pc:sldChg>
      <pc:sldMasterChg chg="modSldLayout">
        <pc:chgData name="Abels, Patrick" userId="ba666de4-0d21-43a6-8e66-51a18aae1b4a" providerId="ADAL" clId="{F9D787BB-DFCF-4FF1-94DC-BE9AFABEDAC1}" dt="2025-06-12T14:29:11.240" v="238" actId="579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F9D787BB-DFCF-4FF1-94DC-BE9AFABEDAC1}" dt="2025-06-12T14:29:11.240" v="238" actId="5793"/>
          <pc:sldLayoutMkLst>
            <pc:docMk/>
            <pc:sldMasterMk cId="1043764218" sldId="2147483660"/>
            <pc:sldLayoutMk cId="122919291" sldId="2147483673"/>
          </pc:sldLayoutMkLst>
        </pc:sldLayoutChg>
      </pc:sldMasterChg>
    </pc:docChg>
  </pc:docChgLst>
  <pc:docChgLst>
    <pc:chgData name="Abels, Patrick" userId="ba666de4-0d21-43a6-8e66-51a18aae1b4a" providerId="ADAL" clId="{1725C4E2-1A73-41B8-A1C8-4484FCE28D48}"/>
    <pc:docChg chg="undo custSel addSld delSld modSld modMainMaster">
      <pc:chgData name="Abels, Patrick" userId="ba666de4-0d21-43a6-8e66-51a18aae1b4a" providerId="ADAL" clId="{1725C4E2-1A73-41B8-A1C8-4484FCE28D48}" dt="2024-03-17T19:10:55.235" v="916" actId="1076"/>
      <pc:docMkLst>
        <pc:docMk/>
      </pc:docMkLst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725C4E2-1A73-41B8-A1C8-4484FCE28D48}" dt="2024-03-11T18:35:56.951" v="0" actId="47"/>
        <pc:sldMkLst>
          <pc:docMk/>
          <pc:sldMk cId="4171353846" sldId="270"/>
        </pc:sldMkLst>
      </pc:sldChg>
      <pc:sldChg chg="del">
        <pc:chgData name="Abels, Patrick" userId="ba666de4-0d21-43a6-8e66-51a18aae1b4a" providerId="ADAL" clId="{1725C4E2-1A73-41B8-A1C8-4484FCE28D48}" dt="2024-03-11T18:35:58.734" v="1" actId="47"/>
        <pc:sldMkLst>
          <pc:docMk/>
          <pc:sldMk cId="2367007499" sldId="271"/>
        </pc:sldMkLst>
      </pc:sldChg>
      <pc:sldChg chg="addSp modSp mod">
        <pc:chgData name="Abels, Patrick" userId="ba666de4-0d21-43a6-8e66-51a18aae1b4a" providerId="ADAL" clId="{1725C4E2-1A73-41B8-A1C8-4484FCE28D48}" dt="2024-03-17T14:12:43.441" v="785" actId="1076"/>
        <pc:sldMkLst>
          <pc:docMk/>
          <pc:sldMk cId="1696715170" sldId="272"/>
        </pc:sldMkLst>
      </pc:sldChg>
      <pc:sldChg chg="modSp mod">
        <pc:chgData name="Abels, Patrick" userId="ba666de4-0d21-43a6-8e66-51a18aae1b4a" providerId="ADAL" clId="{1725C4E2-1A73-41B8-A1C8-4484FCE28D48}" dt="2024-03-17T13:56:47.342" v="725" actId="20577"/>
        <pc:sldMkLst>
          <pc:docMk/>
          <pc:sldMk cId="1306728353" sldId="274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823604352" sldId="276"/>
        </pc:sldMkLst>
      </pc:sldChg>
      <pc:sldChg chg="del">
        <pc:chgData name="Abels, Patrick" userId="ba666de4-0d21-43a6-8e66-51a18aae1b4a" providerId="ADAL" clId="{1725C4E2-1A73-41B8-A1C8-4484FCE28D48}" dt="2024-03-11T18:36:03.830" v="2" actId="47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1725C4E2-1A73-41B8-A1C8-4484FCE28D48}" dt="2024-03-11T18:52:00.533" v="414" actId="47"/>
        <pc:sldMkLst>
          <pc:docMk/>
          <pc:sldMk cId="1174564002" sldId="278"/>
        </pc:sldMkLst>
      </pc:sldChg>
      <pc:sldChg chg="addSp delSp modSp new mod">
        <pc:chgData name="Abels, Patrick" userId="ba666de4-0d21-43a6-8e66-51a18aae1b4a" providerId="ADAL" clId="{1725C4E2-1A73-41B8-A1C8-4484FCE28D48}" dt="2024-03-11T18:51:37.952" v="413" actId="1076"/>
        <pc:sldMkLst>
          <pc:docMk/>
          <pc:sldMk cId="1411571808" sldId="279"/>
        </pc:sldMkLst>
      </pc:sldChg>
      <pc:sldChg chg="addSp modSp new mod">
        <pc:chgData name="Abels, Patrick" userId="ba666de4-0d21-43a6-8e66-51a18aae1b4a" providerId="ADAL" clId="{1725C4E2-1A73-41B8-A1C8-4484FCE28D48}" dt="2024-03-17T14:14:04.334" v="859" actId="20577"/>
        <pc:sldMkLst>
          <pc:docMk/>
          <pc:sldMk cId="797940177" sldId="280"/>
        </pc:sldMkLst>
      </pc:sldChg>
      <pc:sldChg chg="addSp modSp new mod">
        <pc:chgData name="Abels, Patrick" userId="ba666de4-0d21-43a6-8e66-51a18aae1b4a" providerId="ADAL" clId="{1725C4E2-1A73-41B8-A1C8-4484FCE28D48}" dt="2024-03-17T14:16:54.192" v="888" actId="1076"/>
        <pc:sldMkLst>
          <pc:docMk/>
          <pc:sldMk cId="447289031" sldId="281"/>
        </pc:sldMkLst>
      </pc:sldChg>
      <pc:sldChg chg="modSp new del mod">
        <pc:chgData name="Abels, Patrick" userId="ba666de4-0d21-43a6-8e66-51a18aae1b4a" providerId="ADAL" clId="{1725C4E2-1A73-41B8-A1C8-4484FCE28D48}" dt="2024-03-11T18:58:44.738" v="568" actId="47"/>
        <pc:sldMkLst>
          <pc:docMk/>
          <pc:sldMk cId="1130448614" sldId="281"/>
        </pc:sldMkLst>
      </pc:sldChg>
      <pc:sldChg chg="modSp new del mod">
        <pc:chgData name="Abels, Patrick" userId="ba666de4-0d21-43a6-8e66-51a18aae1b4a" providerId="ADAL" clId="{1725C4E2-1A73-41B8-A1C8-4484FCE28D48}" dt="2024-03-11T18:58:43.084" v="567" actId="47"/>
        <pc:sldMkLst>
          <pc:docMk/>
          <pc:sldMk cId="2370044484" sldId="282"/>
        </pc:sldMkLst>
      </pc:sldChg>
      <pc:sldChg chg="addSp modSp new mod">
        <pc:chgData name="Abels, Patrick" userId="ba666de4-0d21-43a6-8e66-51a18aae1b4a" providerId="ADAL" clId="{1725C4E2-1A73-41B8-A1C8-4484FCE28D48}" dt="2024-03-17T14:18:23.079" v="894" actId="1076"/>
        <pc:sldMkLst>
          <pc:docMk/>
          <pc:sldMk cId="4220106601" sldId="282"/>
        </pc:sldMkLst>
      </pc:sldChg>
      <pc:sldChg chg="modSp new del mod">
        <pc:chgData name="Abels, Patrick" userId="ba666de4-0d21-43a6-8e66-51a18aae1b4a" providerId="ADAL" clId="{1725C4E2-1A73-41B8-A1C8-4484FCE28D48}" dt="2024-03-11T18:58:39.069" v="566" actId="47"/>
        <pc:sldMkLst>
          <pc:docMk/>
          <pc:sldMk cId="2033566405" sldId="283"/>
        </pc:sldMkLst>
      </pc:sldChg>
      <pc:sldChg chg="addSp modSp new mod">
        <pc:chgData name="Abels, Patrick" userId="ba666de4-0d21-43a6-8e66-51a18aae1b4a" providerId="ADAL" clId="{1725C4E2-1A73-41B8-A1C8-4484FCE28D48}" dt="2024-03-17T19:08:41.529" v="901" actId="1076"/>
        <pc:sldMkLst>
          <pc:docMk/>
          <pc:sldMk cId="4009498562" sldId="283"/>
        </pc:sldMkLst>
      </pc:sldChg>
      <pc:sldChg chg="addSp modSp add mod">
        <pc:chgData name="Abels, Patrick" userId="ba666de4-0d21-43a6-8e66-51a18aae1b4a" providerId="ADAL" clId="{1725C4E2-1A73-41B8-A1C8-4484FCE28D48}" dt="2024-03-17T19:10:19.042" v="912" actId="1076"/>
        <pc:sldMkLst>
          <pc:docMk/>
          <pc:sldMk cId="1588362680" sldId="284"/>
        </pc:sldMkLst>
      </pc:sldChg>
      <pc:sldChg chg="addSp modSp add mod">
        <pc:chgData name="Abels, Patrick" userId="ba666de4-0d21-43a6-8e66-51a18aae1b4a" providerId="ADAL" clId="{1725C4E2-1A73-41B8-A1C8-4484FCE28D48}" dt="2024-03-17T19:10:55.235" v="916" actId="1076"/>
        <pc:sldMkLst>
          <pc:docMk/>
          <pc:sldMk cId="3534051485" sldId="285"/>
        </pc:sldMkLst>
      </pc:sldChg>
      <pc:sldMasterChg chg="modSldLayout">
        <pc:chgData name="Abels, Patrick" userId="ba666de4-0d21-43a6-8e66-51a18aae1b4a" providerId="ADAL" clId="{1725C4E2-1A73-41B8-A1C8-4484FCE28D48}" dt="2024-03-17T14:15:01.537" v="863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725C4E2-1A73-41B8-A1C8-4484FCE28D48}" dt="2024-03-17T14:15:01.537" v="863"/>
          <pc:sldLayoutMkLst>
            <pc:docMk/>
            <pc:sldMasterMk cId="1043764218" sldId="2147483660"/>
            <pc:sldLayoutMk cId="815804911" sldId="2147483665"/>
          </pc:sldLayoutMkLst>
        </pc:sldLayoutChg>
      </pc:sldMaster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8070DE-A5F9-BD5B-6EDA-2B06A4048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8342" y="1743075"/>
            <a:ext cx="11316494" cy="4703908"/>
          </a:xfrm>
        </p:spPr>
        <p:txBody>
          <a:bodyPr numCol="1"/>
          <a:lstStyle/>
          <a:p>
            <a:pPr marL="342900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GB" b="0" dirty="0" err="1"/>
              <a:t>Benenne</a:t>
            </a:r>
            <a:r>
              <a:rPr lang="en-GB" b="0" dirty="0"/>
              <a:t> </a:t>
            </a:r>
            <a:r>
              <a:rPr lang="en-GB" b="0" dirty="0" err="1"/>
              <a:t>folgendes</a:t>
            </a:r>
            <a:r>
              <a:rPr lang="en-GB" b="0" dirty="0"/>
              <a:t> Viereck.</a:t>
            </a:r>
          </a:p>
          <a:p>
            <a:pPr marL="342900" indent="-34290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GB" b="0" dirty="0" err="1"/>
              <a:t>Zeichne</a:t>
            </a:r>
            <a:r>
              <a:rPr lang="en-GB" b="0" dirty="0"/>
              <a:t> alle </a:t>
            </a:r>
            <a:r>
              <a:rPr lang="en-GB" b="0" dirty="0" err="1"/>
              <a:t>Symmetrieachsen</a:t>
            </a:r>
            <a:r>
              <a:rPr lang="en-GB" b="0" dirty="0"/>
              <a:t> </a:t>
            </a:r>
            <a:r>
              <a:rPr lang="en-GB" b="0" dirty="0" err="1"/>
              <a:t>ein</a:t>
            </a:r>
            <a:r>
              <a:rPr lang="en-GB" b="0" dirty="0"/>
              <a:t>.</a:t>
            </a:r>
          </a:p>
          <a:p>
            <a:pPr>
              <a:lnSpc>
                <a:spcPct val="300000"/>
              </a:lnSpc>
            </a:pPr>
            <a:r>
              <a:rPr lang="de-DE" dirty="0"/>
              <a:t>Markiere farbig, welche Winkel jeweils gleichgroß sind.</a:t>
            </a:r>
            <a:endParaRPr lang="en-GB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341D82-B06D-1369-098F-52A7195B3E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20C0D"/>
              </a:clrFrom>
              <a:clrTo>
                <a:srgbClr val="020C0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32002" y="293298"/>
            <a:ext cx="3161899" cy="472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Symmetrische </a:t>
            </a:r>
            <a:r>
              <a:rPr lang="de-DE" b="1" dirty="0">
                <a:solidFill>
                  <a:srgbClr val="FFC000"/>
                </a:solidFill>
              </a:rPr>
              <a:t>Vierecke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86538" y="1538287"/>
            <a:ext cx="5467349" cy="4810125"/>
          </a:xfrm>
        </p:spPr>
        <p:txBody>
          <a:bodyPr/>
          <a:lstStyle/>
          <a:p>
            <a:pPr algn="l"/>
            <a:r>
              <a:rPr lang="de-DE" sz="2000" b="1" dirty="0"/>
              <a:t>Haus der Vierecke</a:t>
            </a:r>
          </a:p>
          <a:p>
            <a:pPr algn="l"/>
            <a:endParaRPr lang="de-DE" sz="2000" b="1" dirty="0"/>
          </a:p>
          <a:p>
            <a:pPr marL="742950" indent="-742950" algn="l">
              <a:buFont typeface="+mj-lt"/>
              <a:buAutoNum type="alphaLcParenR"/>
            </a:pPr>
            <a:r>
              <a:rPr lang="de-DE" sz="2000" dirty="0"/>
              <a:t>Ordne den Vierecken jeweils die Namen zu.</a:t>
            </a:r>
          </a:p>
          <a:p>
            <a:pPr marL="742950" indent="-742950" algn="l">
              <a:buFont typeface="+mj-lt"/>
              <a:buAutoNum type="alphaLcParenR"/>
            </a:pPr>
            <a:r>
              <a:rPr lang="de-DE" sz="2000" dirty="0"/>
              <a:t>Zeichne alle Symmetrieachsen ein.</a:t>
            </a:r>
          </a:p>
          <a:p>
            <a:pPr marL="742950" indent="-742950" algn="l">
              <a:buFont typeface="+mj-lt"/>
              <a:buAutoNum type="alphaLcParenR"/>
            </a:pPr>
            <a:r>
              <a:rPr lang="de-DE" sz="2000" dirty="0"/>
              <a:t>Markiere in jedem Viereck farbig, welche Winkel jeweils gleichgroß sind.</a:t>
            </a:r>
          </a:p>
          <a:p>
            <a:pPr marL="742950" indent="-742950" algn="l">
              <a:buFont typeface="+mj-lt"/>
              <a:buAutoNum type="alphaLcParenR"/>
            </a:pPr>
            <a:r>
              <a:rPr lang="de-DE" sz="2000" dirty="0"/>
              <a:t>In welche Richtung (nach oben oder nach unten) lesen sich folgende Sätze im Hus der Vierecke: </a:t>
            </a:r>
            <a:endParaRPr lang="de-DE" sz="4000" dirty="0"/>
          </a:p>
          <a:p>
            <a:pPr marL="1428750" lvl="1" indent="-742950">
              <a:buFont typeface="+mj-lt"/>
              <a:buAutoNum type="arabicParenR"/>
            </a:pPr>
            <a:r>
              <a:rPr lang="de-DE" sz="1200" dirty="0">
                <a:solidFill>
                  <a:schemeClr val="bg1"/>
                </a:solidFill>
                <a:latin typeface="Montserrat" pitchFamily="2" charset="0"/>
              </a:rPr>
              <a:t>„Alle … sind </a:t>
            </a:r>
            <a:r>
              <a:rPr lang="de-DE" sz="1200">
                <a:solidFill>
                  <a:schemeClr val="bg1"/>
                </a:solidFill>
                <a:latin typeface="Montserrat" pitchFamily="2" charset="0"/>
              </a:rPr>
              <a:t>auch …“</a:t>
            </a:r>
            <a:endParaRPr lang="de-DE" sz="1200" dirty="0">
              <a:solidFill>
                <a:schemeClr val="bg1"/>
              </a:solidFill>
              <a:latin typeface="Montserrat" pitchFamily="2" charset="0"/>
            </a:endParaRPr>
          </a:p>
          <a:p>
            <a:pPr marL="1428750" lvl="1" indent="-742950">
              <a:buFont typeface="+mj-lt"/>
              <a:buAutoNum type="arabicParenR"/>
            </a:pPr>
            <a:r>
              <a:rPr lang="de-DE" sz="1200" dirty="0">
                <a:solidFill>
                  <a:schemeClr val="bg1"/>
                </a:solidFill>
                <a:latin typeface="Montserrat" pitchFamily="2" charset="0"/>
              </a:rPr>
              <a:t>„Manche … sind auch …“</a:t>
            </a:r>
            <a:endParaRPr lang="de-DE" sz="800" dirty="0">
              <a:solidFill>
                <a:schemeClr val="bg1"/>
              </a:solidFill>
              <a:latin typeface="Montserrat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A0392-BB52-8A06-1AF1-BE651E24FA2E}"/>
              </a:ext>
            </a:extLst>
          </p:cNvPr>
          <p:cNvGrpSpPr/>
          <p:nvPr/>
        </p:nvGrpSpPr>
        <p:grpSpPr>
          <a:xfrm>
            <a:off x="9652958" y="155799"/>
            <a:ext cx="2400929" cy="974261"/>
            <a:chOff x="853440" y="2950593"/>
            <a:chExt cx="3705747" cy="17362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20264F-CE96-4EC0-9E12-EEA2D6EC1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793C6DF-50E2-94AE-495A-2B9D6D954BD2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7630EE16-789B-AA15-8430-0FA4933A23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1840" y="799860"/>
            <a:ext cx="5253990" cy="55169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49776E3-A4C5-EF70-37C3-1D823909BD26}"/>
              </a:ext>
            </a:extLst>
          </p:cNvPr>
          <p:cNvSpPr/>
          <p:nvPr/>
        </p:nvSpPr>
        <p:spPr>
          <a:xfrm>
            <a:off x="299782" y="265536"/>
            <a:ext cx="2098557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Symmetrisches Trapez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E0554C-88C4-8FF5-7A7E-97B5DB3D0BAD}"/>
              </a:ext>
            </a:extLst>
          </p:cNvPr>
          <p:cNvSpPr/>
          <p:nvPr/>
        </p:nvSpPr>
        <p:spPr>
          <a:xfrm>
            <a:off x="172536" y="1529530"/>
            <a:ext cx="1144905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Quadrat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E1F3FD-12A1-1B03-EC02-C5216A3C4853}"/>
              </a:ext>
            </a:extLst>
          </p:cNvPr>
          <p:cNvSpPr/>
          <p:nvPr/>
        </p:nvSpPr>
        <p:spPr>
          <a:xfrm>
            <a:off x="371131" y="6333912"/>
            <a:ext cx="1144905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Rechteck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763EC4-E853-2330-5FC6-F6FC45F0B801}"/>
              </a:ext>
            </a:extLst>
          </p:cNvPr>
          <p:cNvSpPr/>
          <p:nvPr/>
        </p:nvSpPr>
        <p:spPr>
          <a:xfrm>
            <a:off x="5260162" y="6303432"/>
            <a:ext cx="1144905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Raute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BE9BD8-16F9-1244-BDDB-AA1D0992ABCD}"/>
              </a:ext>
            </a:extLst>
          </p:cNvPr>
          <p:cNvSpPr/>
          <p:nvPr/>
        </p:nvSpPr>
        <p:spPr>
          <a:xfrm>
            <a:off x="908797" y="863733"/>
            <a:ext cx="1877243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Allgemeines Viereck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6A25C0-BAB5-4B52-9424-CFB5E6415C5C}"/>
              </a:ext>
            </a:extLst>
          </p:cNvPr>
          <p:cNvSpPr/>
          <p:nvPr/>
        </p:nvSpPr>
        <p:spPr>
          <a:xfrm>
            <a:off x="1932029" y="6341375"/>
            <a:ext cx="1456069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Parallelogramm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5F4454-59B9-0657-6A58-F15F92A37383}"/>
              </a:ext>
            </a:extLst>
          </p:cNvPr>
          <p:cNvSpPr/>
          <p:nvPr/>
        </p:nvSpPr>
        <p:spPr>
          <a:xfrm>
            <a:off x="2921144" y="375236"/>
            <a:ext cx="1835467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Allgemeines Trapez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E08F84-CC83-72A9-570A-8B7AE2540959}"/>
              </a:ext>
            </a:extLst>
          </p:cNvPr>
          <p:cNvSpPr/>
          <p:nvPr/>
        </p:nvSpPr>
        <p:spPr>
          <a:xfrm>
            <a:off x="3838877" y="6333912"/>
            <a:ext cx="1144905" cy="3505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Montserrat" pitchFamily="2" charset="0"/>
              </a:rPr>
              <a:t>Drache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CA36B22-D1E0-ACF7-CC89-D88E4DC1886D}"/>
              </a:ext>
            </a:extLst>
          </p:cNvPr>
          <p:cNvSpPr/>
          <p:nvPr/>
        </p:nvSpPr>
        <p:spPr>
          <a:xfrm>
            <a:off x="2552700" y="1538287"/>
            <a:ext cx="504825" cy="16650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D5EC8F3-526A-A23B-F992-3744C6A37487}"/>
              </a:ext>
            </a:extLst>
          </p:cNvPr>
          <p:cNvSpPr/>
          <p:nvPr/>
        </p:nvSpPr>
        <p:spPr>
          <a:xfrm>
            <a:off x="987376" y="2223717"/>
            <a:ext cx="504825" cy="16650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58E3AC-D5B3-BE19-F0AF-25362F15BC01}"/>
              </a:ext>
            </a:extLst>
          </p:cNvPr>
          <p:cNvSpPr/>
          <p:nvPr/>
        </p:nvSpPr>
        <p:spPr>
          <a:xfrm>
            <a:off x="3478835" y="2223716"/>
            <a:ext cx="504825" cy="16650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B1B21F-7BF2-FE6D-A6F0-E03D6C52C4D3}"/>
              </a:ext>
            </a:extLst>
          </p:cNvPr>
          <p:cNvSpPr/>
          <p:nvPr/>
        </p:nvSpPr>
        <p:spPr>
          <a:xfrm>
            <a:off x="2552699" y="4290640"/>
            <a:ext cx="1009651" cy="16650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CD4E99-D148-3DF6-8E3C-DACF80E27516}"/>
              </a:ext>
            </a:extLst>
          </p:cNvPr>
          <p:cNvSpPr/>
          <p:nvPr/>
        </p:nvSpPr>
        <p:spPr>
          <a:xfrm>
            <a:off x="957255" y="5245218"/>
            <a:ext cx="1009651" cy="16650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D74B88D-E0D8-DB29-1960-65913172C1BC}"/>
              </a:ext>
            </a:extLst>
          </p:cNvPr>
          <p:cNvSpPr/>
          <p:nvPr/>
        </p:nvSpPr>
        <p:spPr>
          <a:xfrm>
            <a:off x="4382754" y="3243447"/>
            <a:ext cx="1144905" cy="18555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83E865C-5E8E-34DF-6604-DBE1A7749319}"/>
              </a:ext>
            </a:extLst>
          </p:cNvPr>
          <p:cNvSpPr/>
          <p:nvPr/>
        </p:nvSpPr>
        <p:spPr>
          <a:xfrm>
            <a:off x="2552699" y="3243446"/>
            <a:ext cx="1144905" cy="185553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E66F69F-89FC-CF58-B877-C475FDBE4140}"/>
              </a:ext>
            </a:extLst>
          </p:cNvPr>
          <p:cNvSpPr/>
          <p:nvPr/>
        </p:nvSpPr>
        <p:spPr>
          <a:xfrm>
            <a:off x="962917" y="3221831"/>
            <a:ext cx="720628" cy="116682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4754BCA-9E26-53C8-5CC3-30947A2A247B}"/>
              </a:ext>
            </a:extLst>
          </p:cNvPr>
          <p:cNvSpPr/>
          <p:nvPr/>
        </p:nvSpPr>
        <p:spPr>
          <a:xfrm>
            <a:off x="957127" y="3370658"/>
            <a:ext cx="558909" cy="116682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002343-8367-CBCF-AFB0-331639BBF0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46D9D-6416-EEF8-6E6E-E34106D0B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Haus der Vierecke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7C2E0F-CD0B-C2B4-C02A-A8EFB11485D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93378" y="724622"/>
            <a:ext cx="5726012" cy="6012611"/>
          </a:xfrm>
          <a:prstGeom prst="rect">
            <a:avLst/>
          </a:prstGeom>
        </p:spPr>
      </p:pic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C2D43DD-993A-34DE-D3E0-AA86110330C5}"/>
              </a:ext>
            </a:extLst>
          </p:cNvPr>
          <p:cNvSpPr/>
          <p:nvPr/>
        </p:nvSpPr>
        <p:spPr>
          <a:xfrm>
            <a:off x="4143471" y="3490946"/>
            <a:ext cx="190464" cy="98049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9204B16C-6B28-B632-FDC4-D5B111BEFC55}"/>
              </a:ext>
            </a:extLst>
          </p:cNvPr>
          <p:cNvSpPr/>
          <p:nvPr/>
        </p:nvSpPr>
        <p:spPr>
          <a:xfrm rot="4805237">
            <a:off x="4269075" y="3719394"/>
            <a:ext cx="331692" cy="98648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47FE8B08-CF9A-DE47-5466-40DB72D13371}"/>
              </a:ext>
            </a:extLst>
          </p:cNvPr>
          <p:cNvSpPr/>
          <p:nvPr/>
        </p:nvSpPr>
        <p:spPr>
          <a:xfrm rot="16848838">
            <a:off x="3875473" y="3718177"/>
            <a:ext cx="331692" cy="98648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4507D42-E1D1-F4C1-9763-96351C016276}"/>
              </a:ext>
            </a:extLst>
          </p:cNvPr>
          <p:cNvSpPr/>
          <p:nvPr/>
        </p:nvSpPr>
        <p:spPr>
          <a:xfrm rot="10800000">
            <a:off x="4165658" y="4201141"/>
            <a:ext cx="155595" cy="178016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C4CE874B-07FC-1560-8B44-9F105564BF93}"/>
              </a:ext>
            </a:extLst>
          </p:cNvPr>
          <p:cNvSpPr/>
          <p:nvPr/>
        </p:nvSpPr>
        <p:spPr>
          <a:xfrm rot="10800000">
            <a:off x="4641908" y="3093066"/>
            <a:ext cx="155595" cy="178016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22FD545-5537-4F09-9544-339768442E32}"/>
              </a:ext>
            </a:extLst>
          </p:cNvPr>
          <p:cNvSpPr/>
          <p:nvPr/>
        </p:nvSpPr>
        <p:spPr>
          <a:xfrm>
            <a:off x="4638732" y="2274038"/>
            <a:ext cx="155595" cy="178016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628EE880-513A-D4E7-F245-27F54F28AAA0}"/>
              </a:ext>
            </a:extLst>
          </p:cNvPr>
          <p:cNvSpPr/>
          <p:nvPr/>
        </p:nvSpPr>
        <p:spPr>
          <a:xfrm rot="16200000">
            <a:off x="4372753" y="2730024"/>
            <a:ext cx="278611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BCCC90AD-8651-C276-FC2C-5028C2EEDF6B}"/>
              </a:ext>
            </a:extLst>
          </p:cNvPr>
          <p:cNvSpPr/>
          <p:nvPr/>
        </p:nvSpPr>
        <p:spPr>
          <a:xfrm rot="5400000">
            <a:off x="4783679" y="2730024"/>
            <a:ext cx="278611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4DA9F74-ABB5-68C7-5ED6-A1EF54487BBF}"/>
              </a:ext>
            </a:extLst>
          </p:cNvPr>
          <p:cNvSpPr/>
          <p:nvPr/>
        </p:nvSpPr>
        <p:spPr>
          <a:xfrm rot="2700043">
            <a:off x="7751162" y="2514781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88F652CB-0DC0-55C8-A17E-9E4D79B31977}"/>
              </a:ext>
            </a:extLst>
          </p:cNvPr>
          <p:cNvSpPr/>
          <p:nvPr/>
        </p:nvSpPr>
        <p:spPr>
          <a:xfrm rot="13500043">
            <a:off x="6871906" y="2900907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B4155915-0292-4478-1198-9CBE01528EFF}"/>
              </a:ext>
            </a:extLst>
          </p:cNvPr>
          <p:cNvSpPr/>
          <p:nvPr/>
        </p:nvSpPr>
        <p:spPr>
          <a:xfrm rot="18900043">
            <a:off x="6871904" y="2514779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619E7B36-05C4-697C-805E-EDA0FE76FF51}"/>
              </a:ext>
            </a:extLst>
          </p:cNvPr>
          <p:cNvSpPr/>
          <p:nvPr/>
        </p:nvSpPr>
        <p:spPr>
          <a:xfrm rot="8100043">
            <a:off x="7751161" y="2900913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7D5D41A3-18FE-2DBA-7194-8DA41DB33B76}"/>
              </a:ext>
            </a:extLst>
          </p:cNvPr>
          <p:cNvSpPr/>
          <p:nvPr/>
        </p:nvSpPr>
        <p:spPr>
          <a:xfrm rot="13500043">
            <a:off x="5709856" y="1868366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F4AA6681-98E4-02B3-2087-4440F5661A02}"/>
              </a:ext>
            </a:extLst>
          </p:cNvPr>
          <p:cNvSpPr/>
          <p:nvPr/>
        </p:nvSpPr>
        <p:spPr>
          <a:xfrm rot="2700043">
            <a:off x="6214347" y="1358086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E2CB1F3-496C-8D73-9FB6-7CFD37B6F805}"/>
              </a:ext>
            </a:extLst>
          </p:cNvPr>
          <p:cNvSpPr/>
          <p:nvPr/>
        </p:nvSpPr>
        <p:spPr>
          <a:xfrm rot="18900043">
            <a:off x="5709855" y="1361035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6113ACA3-279A-93A6-C37D-C5AB5FEC4A7B}"/>
              </a:ext>
            </a:extLst>
          </p:cNvPr>
          <p:cNvSpPr/>
          <p:nvPr/>
        </p:nvSpPr>
        <p:spPr>
          <a:xfrm rot="8100043">
            <a:off x="6214346" y="1868749"/>
            <a:ext cx="323196" cy="1518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46B230-1F74-5A5E-07FE-243C82E32B23}"/>
              </a:ext>
            </a:extLst>
          </p:cNvPr>
          <p:cNvCxnSpPr>
            <a:cxnSpLocks/>
          </p:cNvCxnSpPr>
          <p:nvPr/>
        </p:nvCxnSpPr>
        <p:spPr>
          <a:xfrm flipV="1">
            <a:off x="5784909" y="1344646"/>
            <a:ext cx="685800" cy="69215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1615DD-E91E-0A90-E359-91472F231F57}"/>
              </a:ext>
            </a:extLst>
          </p:cNvPr>
          <p:cNvCxnSpPr>
            <a:cxnSpLocks/>
          </p:cNvCxnSpPr>
          <p:nvPr/>
        </p:nvCxnSpPr>
        <p:spPr>
          <a:xfrm flipH="1" flipV="1">
            <a:off x="5759509" y="1312896"/>
            <a:ext cx="711200" cy="7239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869697-5793-4847-0927-A51F694FB018}"/>
              </a:ext>
            </a:extLst>
          </p:cNvPr>
          <p:cNvCxnSpPr>
            <a:cxnSpLocks/>
          </p:cNvCxnSpPr>
          <p:nvPr/>
        </p:nvCxnSpPr>
        <p:spPr>
          <a:xfrm flipH="1">
            <a:off x="5730934" y="1687546"/>
            <a:ext cx="76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8CF6C40-DA2A-0F8E-8C4C-608DA223F95A}"/>
              </a:ext>
            </a:extLst>
          </p:cNvPr>
          <p:cNvCxnSpPr>
            <a:cxnSpLocks/>
          </p:cNvCxnSpPr>
          <p:nvPr/>
        </p:nvCxnSpPr>
        <p:spPr>
          <a:xfrm flipV="1">
            <a:off x="6130984" y="1290671"/>
            <a:ext cx="0" cy="75565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F3035D15-3373-B2BC-9669-DF482F6F6301}"/>
              </a:ext>
            </a:extLst>
          </p:cNvPr>
          <p:cNvSpPr/>
          <p:nvPr/>
        </p:nvSpPr>
        <p:spPr>
          <a:xfrm rot="17778666">
            <a:off x="5391833" y="3629086"/>
            <a:ext cx="155595" cy="154877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07331551-4C70-9FA6-3B68-2C87BB86A4A4}"/>
              </a:ext>
            </a:extLst>
          </p:cNvPr>
          <p:cNvSpPr/>
          <p:nvPr/>
        </p:nvSpPr>
        <p:spPr>
          <a:xfrm rot="1771635">
            <a:off x="5984789" y="3669706"/>
            <a:ext cx="299156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5BEF8D4F-336C-FA9F-E081-5FFA9CC847EC}"/>
              </a:ext>
            </a:extLst>
          </p:cNvPr>
          <p:cNvSpPr/>
          <p:nvPr/>
        </p:nvSpPr>
        <p:spPr>
          <a:xfrm rot="12294184">
            <a:off x="5640092" y="4093360"/>
            <a:ext cx="299156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1DB40384-4984-C384-28F4-1309381AF08C}"/>
              </a:ext>
            </a:extLst>
          </p:cNvPr>
          <p:cNvSpPr/>
          <p:nvPr/>
        </p:nvSpPr>
        <p:spPr>
          <a:xfrm rot="6918433">
            <a:off x="6369542" y="4059657"/>
            <a:ext cx="155595" cy="154877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1A14402-11A7-7914-5B2D-A254181BE8ED}"/>
              </a:ext>
            </a:extLst>
          </p:cNvPr>
          <p:cNvSpPr/>
          <p:nvPr/>
        </p:nvSpPr>
        <p:spPr>
          <a:xfrm rot="1462744">
            <a:off x="8096259" y="3665168"/>
            <a:ext cx="401287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33F95E4F-6B3C-EC52-8764-1B2CD907D109}"/>
              </a:ext>
            </a:extLst>
          </p:cNvPr>
          <p:cNvSpPr/>
          <p:nvPr/>
        </p:nvSpPr>
        <p:spPr>
          <a:xfrm rot="6918433">
            <a:off x="8524970" y="3932407"/>
            <a:ext cx="145893" cy="154877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2D341B38-481E-2A2C-BCA4-08F1E777E636}"/>
              </a:ext>
            </a:extLst>
          </p:cNvPr>
          <p:cNvSpPr/>
          <p:nvPr/>
        </p:nvSpPr>
        <p:spPr>
          <a:xfrm rot="15051253">
            <a:off x="7450717" y="3927667"/>
            <a:ext cx="145893" cy="154877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C0622CC3-B35D-CFD2-6A9E-6D77607A0C30}"/>
              </a:ext>
            </a:extLst>
          </p:cNvPr>
          <p:cNvSpPr/>
          <p:nvPr/>
        </p:nvSpPr>
        <p:spPr>
          <a:xfrm rot="20186955">
            <a:off x="7620556" y="3662760"/>
            <a:ext cx="401287" cy="82711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969AFFF8-C6A3-DE43-81E7-BA4661FC5113}"/>
              </a:ext>
            </a:extLst>
          </p:cNvPr>
          <p:cNvSpPr/>
          <p:nvPr/>
        </p:nvSpPr>
        <p:spPr>
          <a:xfrm rot="14715995">
            <a:off x="6220718" y="5189154"/>
            <a:ext cx="106898" cy="138166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03537BFD-2822-150C-05A4-0D9EFA4115E4}"/>
              </a:ext>
            </a:extLst>
          </p:cNvPr>
          <p:cNvSpPr/>
          <p:nvPr/>
        </p:nvSpPr>
        <p:spPr>
          <a:xfrm rot="20098770">
            <a:off x="6605129" y="4660350"/>
            <a:ext cx="446334" cy="100152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DF31CBA9-DC1B-CD99-B75C-203F23C05AD4}"/>
              </a:ext>
            </a:extLst>
          </p:cNvPr>
          <p:cNvSpPr/>
          <p:nvPr/>
        </p:nvSpPr>
        <p:spPr>
          <a:xfrm rot="2348862">
            <a:off x="7295417" y="4657095"/>
            <a:ext cx="222587" cy="98648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835318AF-B0C8-3AEC-A98D-A89FE9F2A04D}"/>
              </a:ext>
            </a:extLst>
          </p:cNvPr>
          <p:cNvSpPr/>
          <p:nvPr/>
        </p:nvSpPr>
        <p:spPr>
          <a:xfrm rot="7394119">
            <a:off x="7444449" y="5201907"/>
            <a:ext cx="158427" cy="89519"/>
          </a:xfrm>
          <a:prstGeom prst="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6356D53D-32B5-0636-E622-244B01722EDA}"/>
              </a:ext>
            </a:extLst>
          </p:cNvPr>
          <p:cNvSpPr/>
          <p:nvPr/>
        </p:nvSpPr>
        <p:spPr>
          <a:xfrm rot="14555021">
            <a:off x="4968572" y="6236705"/>
            <a:ext cx="167880" cy="15229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D9F0F96C-5FDF-2AE4-849E-A5B1F5775BD4}"/>
              </a:ext>
            </a:extLst>
          </p:cNvPr>
          <p:cNvSpPr/>
          <p:nvPr/>
        </p:nvSpPr>
        <p:spPr>
          <a:xfrm rot="20360211">
            <a:off x="5388512" y="5591504"/>
            <a:ext cx="243084" cy="98352"/>
          </a:xfrm>
          <a:prstGeom prst="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ysClr val="windowText" lastClr="000000"/>
              </a:solidFill>
            </a:endParaRPr>
          </a:p>
        </p:txBody>
      </p:sp>
      <p:sp>
        <p:nvSpPr>
          <p:cNvPr id="50" name="Isosceles Triangle 49">
            <a:extLst>
              <a:ext uri="{FF2B5EF4-FFF2-40B4-BE49-F238E27FC236}">
                <a16:creationId xmlns:a16="http://schemas.microsoft.com/office/drawing/2014/main" id="{81FE8886-F427-6AA6-D269-F79DDCD65F00}"/>
              </a:ext>
            </a:extLst>
          </p:cNvPr>
          <p:cNvSpPr/>
          <p:nvPr/>
        </p:nvSpPr>
        <p:spPr>
          <a:xfrm rot="5400000">
            <a:off x="7253985" y="5970000"/>
            <a:ext cx="117905" cy="269734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99A12917-9808-22B5-099B-35085E8E2DD8}"/>
              </a:ext>
            </a:extLst>
          </p:cNvPr>
          <p:cNvSpPr/>
          <p:nvPr/>
        </p:nvSpPr>
        <p:spPr>
          <a:xfrm rot="10358621">
            <a:off x="6157594" y="6306660"/>
            <a:ext cx="626231" cy="45719"/>
          </a:xfrm>
          <a:prstGeom prst="triangle">
            <a:avLst>
              <a:gd name="adj" fmla="val 50917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EDFE706-5D83-8A47-8B93-626DD09F8839}"/>
              </a:ext>
            </a:extLst>
          </p:cNvPr>
          <p:cNvCxnSpPr>
            <a:cxnSpLocks/>
          </p:cNvCxnSpPr>
          <p:nvPr/>
        </p:nvCxnSpPr>
        <p:spPr>
          <a:xfrm flipH="1" flipV="1">
            <a:off x="6784175" y="2436229"/>
            <a:ext cx="1296526" cy="65683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360B78C-4A6E-D8A5-18EF-A7FDD7438B4E}"/>
              </a:ext>
            </a:extLst>
          </p:cNvPr>
          <p:cNvCxnSpPr>
            <a:cxnSpLocks/>
          </p:cNvCxnSpPr>
          <p:nvPr/>
        </p:nvCxnSpPr>
        <p:spPr>
          <a:xfrm flipH="1">
            <a:off x="6828296" y="2473990"/>
            <a:ext cx="1296526" cy="65683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E6DFA7F-8756-4AD9-1344-18D1295E4431}"/>
              </a:ext>
            </a:extLst>
          </p:cNvPr>
          <p:cNvCxnSpPr>
            <a:cxnSpLocks/>
          </p:cNvCxnSpPr>
          <p:nvPr/>
        </p:nvCxnSpPr>
        <p:spPr>
          <a:xfrm flipH="1">
            <a:off x="4396819" y="2778593"/>
            <a:ext cx="648332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88A2B01-33C9-1F0D-E31C-14CC2B6EA088}"/>
              </a:ext>
            </a:extLst>
          </p:cNvPr>
          <p:cNvCxnSpPr>
            <a:cxnSpLocks/>
          </p:cNvCxnSpPr>
          <p:nvPr/>
        </p:nvCxnSpPr>
        <p:spPr>
          <a:xfrm flipH="1" flipV="1">
            <a:off x="4721292" y="2245570"/>
            <a:ext cx="4774" cy="104896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F35FD9E-70B5-BECF-D7BF-C3EB41312553}"/>
              </a:ext>
            </a:extLst>
          </p:cNvPr>
          <p:cNvCxnSpPr>
            <a:cxnSpLocks/>
          </p:cNvCxnSpPr>
          <p:nvPr/>
        </p:nvCxnSpPr>
        <p:spPr>
          <a:xfrm flipV="1">
            <a:off x="8056886" y="3569084"/>
            <a:ext cx="0" cy="5541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C7F5A1F-67AE-561E-B4D2-040F8E19BF9D}"/>
              </a:ext>
            </a:extLst>
          </p:cNvPr>
          <p:cNvCxnSpPr>
            <a:cxnSpLocks/>
          </p:cNvCxnSpPr>
          <p:nvPr/>
        </p:nvCxnSpPr>
        <p:spPr>
          <a:xfrm flipV="1">
            <a:off x="4248229" y="3422145"/>
            <a:ext cx="0" cy="100563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6D8BC5D1-614C-3212-2907-963AC0D82E31}"/>
              </a:ext>
            </a:extLst>
          </p:cNvPr>
          <p:cNvSpPr/>
          <p:nvPr/>
        </p:nvSpPr>
        <p:spPr>
          <a:xfrm>
            <a:off x="3413633" y="3373468"/>
            <a:ext cx="786890" cy="124208"/>
          </a:xfrm>
          <a:prstGeom prst="rect">
            <a:avLst/>
          </a:prstGeom>
          <a:solidFill>
            <a:srgbClr val="020C0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2476370-99E0-02B9-6BAD-771BE8B79226}"/>
              </a:ext>
            </a:extLst>
          </p:cNvPr>
          <p:cNvCxnSpPr>
            <a:cxnSpLocks/>
          </p:cNvCxnSpPr>
          <p:nvPr/>
        </p:nvCxnSpPr>
        <p:spPr>
          <a:xfrm flipH="1">
            <a:off x="5158757" y="2036616"/>
            <a:ext cx="319017" cy="318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C46BD3D-52D9-5DCA-BA93-7FD6A5D6FE3A}"/>
              </a:ext>
            </a:extLst>
          </p:cNvPr>
          <p:cNvCxnSpPr>
            <a:cxnSpLocks/>
          </p:cNvCxnSpPr>
          <p:nvPr/>
        </p:nvCxnSpPr>
        <p:spPr>
          <a:xfrm>
            <a:off x="6702725" y="1999110"/>
            <a:ext cx="267418" cy="3559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46F67F3-2877-34D5-7491-FC506EC131E9}"/>
              </a:ext>
            </a:extLst>
          </p:cNvPr>
          <p:cNvCxnSpPr>
            <a:cxnSpLocks/>
          </p:cNvCxnSpPr>
          <p:nvPr/>
        </p:nvCxnSpPr>
        <p:spPr>
          <a:xfrm flipH="1">
            <a:off x="4396819" y="3144757"/>
            <a:ext cx="73884" cy="3529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59A6EEA-CA01-30FE-EB1B-B27C959BF19B}"/>
              </a:ext>
            </a:extLst>
          </p:cNvPr>
          <p:cNvCxnSpPr>
            <a:cxnSpLocks/>
          </p:cNvCxnSpPr>
          <p:nvPr/>
        </p:nvCxnSpPr>
        <p:spPr>
          <a:xfrm>
            <a:off x="5730934" y="3144757"/>
            <a:ext cx="252900" cy="2842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A809D474-1878-82BA-9AAA-7CEF824578D9}"/>
              </a:ext>
            </a:extLst>
          </p:cNvPr>
          <p:cNvCxnSpPr>
            <a:cxnSpLocks/>
          </p:cNvCxnSpPr>
          <p:nvPr/>
        </p:nvCxnSpPr>
        <p:spPr>
          <a:xfrm flipH="1">
            <a:off x="6784175" y="3144757"/>
            <a:ext cx="280874" cy="3461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A3A0A1E0-FDC3-7ABD-3366-13241AA01370}"/>
              </a:ext>
            </a:extLst>
          </p:cNvPr>
          <p:cNvCxnSpPr>
            <a:cxnSpLocks/>
          </p:cNvCxnSpPr>
          <p:nvPr/>
        </p:nvCxnSpPr>
        <p:spPr>
          <a:xfrm>
            <a:off x="8118290" y="3144757"/>
            <a:ext cx="378436" cy="3461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630226E-2F64-7BCC-7075-8DC0D7F79A91}"/>
              </a:ext>
            </a:extLst>
          </p:cNvPr>
          <p:cNvCxnSpPr>
            <a:cxnSpLocks/>
          </p:cNvCxnSpPr>
          <p:nvPr/>
        </p:nvCxnSpPr>
        <p:spPr>
          <a:xfrm>
            <a:off x="6492934" y="4304581"/>
            <a:ext cx="57669" cy="4408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B3431EF0-6028-F6DD-AAF5-879F4344E715}"/>
              </a:ext>
            </a:extLst>
          </p:cNvPr>
          <p:cNvCxnSpPr>
            <a:cxnSpLocks/>
          </p:cNvCxnSpPr>
          <p:nvPr/>
        </p:nvCxnSpPr>
        <p:spPr>
          <a:xfrm flipH="1">
            <a:off x="7870749" y="4304581"/>
            <a:ext cx="226330" cy="44082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23C06B6D-A7ED-B5AC-4E46-3E1A341BD758}"/>
              </a:ext>
            </a:extLst>
          </p:cNvPr>
          <p:cNvCxnSpPr>
            <a:cxnSpLocks/>
          </p:cNvCxnSpPr>
          <p:nvPr/>
        </p:nvCxnSpPr>
        <p:spPr>
          <a:xfrm flipH="1">
            <a:off x="7524161" y="5335687"/>
            <a:ext cx="346588" cy="3938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8657B448-FF7A-D545-8F32-D71220FDFBEF}"/>
              </a:ext>
            </a:extLst>
          </p:cNvPr>
          <p:cNvCxnSpPr>
            <a:cxnSpLocks/>
          </p:cNvCxnSpPr>
          <p:nvPr/>
        </p:nvCxnSpPr>
        <p:spPr>
          <a:xfrm>
            <a:off x="4638732" y="4304581"/>
            <a:ext cx="82560" cy="13112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1650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44014-EFB8-AB4E-8704-3B19A9781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B9040E-5C23-5230-A7B4-28A10E0DE2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Fun83-85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C89EF1-5C0D-7022-86AF-DCD41FC7E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98" y="3719614"/>
            <a:ext cx="6596033" cy="283646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4F4AB57-D4DD-A889-82AA-6D94CD2F3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336" y="1585966"/>
            <a:ext cx="6235376" cy="12921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E269B47-ED91-3678-2CEC-8BEE827902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4008"/>
          <a:stretch>
            <a:fillRect/>
          </a:stretch>
        </p:blipFill>
        <p:spPr>
          <a:xfrm>
            <a:off x="5857335" y="3033069"/>
            <a:ext cx="6067379" cy="160794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82A4DD4-F99E-6564-83E6-F729B0F80F9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23975"/>
          <a:stretch>
            <a:fillRect/>
          </a:stretch>
        </p:blipFill>
        <p:spPr>
          <a:xfrm>
            <a:off x="318428" y="1644892"/>
            <a:ext cx="5538908" cy="20747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33552D6-358F-2C23-F184-198A4098E00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063"/>
          <a:stretch>
            <a:fillRect/>
          </a:stretch>
        </p:blipFill>
        <p:spPr>
          <a:xfrm>
            <a:off x="7997207" y="4407197"/>
            <a:ext cx="2501140" cy="229606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82B27FE-9120-B5F5-D823-1C160E8DB2E0}"/>
              </a:ext>
            </a:extLst>
          </p:cNvPr>
          <p:cNvSpPr/>
          <p:nvPr/>
        </p:nvSpPr>
        <p:spPr>
          <a:xfrm>
            <a:off x="4744528" y="4761781"/>
            <a:ext cx="2389517" cy="181302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5B02212-8BE4-0F19-791C-638ADF08235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7235" y="5555231"/>
            <a:ext cx="907082" cy="738787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42F21199-AE8A-8038-1FB2-DAE004C80D5C}"/>
              </a:ext>
            </a:extLst>
          </p:cNvPr>
          <p:cNvSpPr/>
          <p:nvPr/>
        </p:nvSpPr>
        <p:spPr>
          <a:xfrm>
            <a:off x="5889595" y="3028117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FC992F4-8DB0-2FEA-0BCA-51BCAA4D60FC}"/>
              </a:ext>
            </a:extLst>
          </p:cNvPr>
          <p:cNvSpPr/>
          <p:nvPr/>
        </p:nvSpPr>
        <p:spPr>
          <a:xfrm>
            <a:off x="248338" y="1639994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9FA8CDE-D72B-1D89-DAB3-E349FF4EAA6B}"/>
              </a:ext>
            </a:extLst>
          </p:cNvPr>
          <p:cNvSpPr/>
          <p:nvPr/>
        </p:nvSpPr>
        <p:spPr>
          <a:xfrm>
            <a:off x="5859113" y="1614116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FEEB870-A518-FCD3-3123-326D1B2AF061}"/>
              </a:ext>
            </a:extLst>
          </p:cNvPr>
          <p:cNvSpPr/>
          <p:nvPr/>
        </p:nvSpPr>
        <p:spPr>
          <a:xfrm>
            <a:off x="305372" y="5267231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02F219-3468-C015-5CDB-5C7F84F08B0D}"/>
              </a:ext>
            </a:extLst>
          </p:cNvPr>
          <p:cNvSpPr/>
          <p:nvPr/>
        </p:nvSpPr>
        <p:spPr>
          <a:xfrm>
            <a:off x="312498" y="3724512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84542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86480C-DA0A-7331-6B79-45E2C07316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321D0-D9A2-AABE-11C2-3CBA2837FB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Fun83-85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5B9A11-FF1E-5B42-51B9-A85103826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600" y="1578867"/>
            <a:ext cx="7973538" cy="22527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9F8BAD-CB23-D310-3FAE-58111E255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600" y="3797110"/>
            <a:ext cx="6173278" cy="14603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5BC34E-052B-365E-CCE5-88B7FC2D3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600" y="5286081"/>
            <a:ext cx="5552176" cy="4429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69BABDE-B6EE-83D0-1D80-6F3449ED4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00" y="5752631"/>
            <a:ext cx="7097592" cy="99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12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743C35-FBE5-1A89-5C10-FAF68013E1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9D86A-D8B3-F399-4FA9-A9B30CEA26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Fun85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ECC0C6-27DC-CF4E-12B9-A3C909732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64" y="2114893"/>
            <a:ext cx="11119272" cy="384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03156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267560-2880-B8B0-4D2D-804C4FC84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3106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25">
                  <a:extLst>
                    <a:ext uri="{9D8B030D-6E8A-4147-A177-3AD203B41FA5}">
                      <a16:colId xmlns:a16="http://schemas.microsoft.com/office/drawing/2014/main" val="1293148339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3316868411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35227118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601359668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274174500"/>
                    </a:ext>
                  </a:extLst>
                </a:gridCol>
                <a:gridCol w="1352549">
                  <a:extLst>
                    <a:ext uri="{9D8B030D-6E8A-4147-A177-3AD203B41FA5}">
                      <a16:colId xmlns:a16="http://schemas.microsoft.com/office/drawing/2014/main" val="19031809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235016291"/>
                    </a:ext>
                  </a:extLst>
                </a:gridCol>
              </a:tblGrid>
              <a:tr h="3517387"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Einzelarbeit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Partnerarbeit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Gruppenarbeit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- Pair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21558"/>
                  </a:ext>
                </a:extLst>
              </a:tr>
              <a:tr h="3340613"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Think – Pair - Share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Leichte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Mittlere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Schwere Aufgabe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505151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B66ED01-4875-3C7C-9987-6305BB1A66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22" r="44787" b="27954"/>
          <a:stretch>
            <a:fillRect/>
          </a:stretch>
        </p:blipFill>
        <p:spPr>
          <a:xfrm>
            <a:off x="2232114" y="1202762"/>
            <a:ext cx="843644" cy="14293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78F86A-1123-6CB6-78AD-F305F381A7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704" b="23840"/>
          <a:stretch>
            <a:fillRect/>
          </a:stretch>
        </p:blipFill>
        <p:spPr>
          <a:xfrm>
            <a:off x="4267071" y="1161941"/>
            <a:ext cx="1306599" cy="151099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0280562-DD8D-9F61-5FE6-1EA895F8B080}"/>
              </a:ext>
            </a:extLst>
          </p:cNvPr>
          <p:cNvGrpSpPr/>
          <p:nvPr/>
        </p:nvGrpSpPr>
        <p:grpSpPr>
          <a:xfrm>
            <a:off x="589555" y="1126847"/>
            <a:ext cx="963386" cy="1581183"/>
            <a:chOff x="1420585" y="4329760"/>
            <a:chExt cx="963386" cy="158118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569A035-F428-9DC0-E0A2-2C25B80963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250" r="69636" b="20301"/>
            <a:stretch>
              <a:fillRect/>
            </a:stretch>
          </p:blipFill>
          <p:spPr>
            <a:xfrm>
              <a:off x="1420585" y="4329760"/>
              <a:ext cx="892629" cy="1581183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91C020B-691E-23E6-61E5-DB3F7FAA14CE}"/>
                </a:ext>
              </a:extLst>
            </p:cNvPr>
            <p:cNvSpPr/>
            <p:nvPr/>
          </p:nvSpPr>
          <p:spPr>
            <a:xfrm>
              <a:off x="2002971" y="5410200"/>
              <a:ext cx="381000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CCA6493-7C03-AB4F-3EA0-A587596B4908}"/>
              </a:ext>
            </a:extLst>
          </p:cNvPr>
          <p:cNvGrpSpPr/>
          <p:nvPr/>
        </p:nvGrpSpPr>
        <p:grpSpPr>
          <a:xfrm>
            <a:off x="9032329" y="1049300"/>
            <a:ext cx="2470217" cy="1736276"/>
            <a:chOff x="2088970" y="2950593"/>
            <a:chExt cx="2470217" cy="173627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EFFA0E5-272B-7CB0-79EA-12B3AE629E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3270" r="1" b="25957"/>
            <a:stretch>
              <a:fillRect/>
            </a:stretch>
          </p:blipFill>
          <p:spPr>
            <a:xfrm>
              <a:off x="2088970" y="2950593"/>
              <a:ext cx="2470217" cy="1469007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31C7779-1B6C-9DE1-F5D4-BC10DD24DFFE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2610194-5786-F5F7-F56C-86B61CEEFA33}"/>
              </a:ext>
            </a:extLst>
          </p:cNvPr>
          <p:cNvGrpSpPr/>
          <p:nvPr/>
        </p:nvGrpSpPr>
        <p:grpSpPr>
          <a:xfrm>
            <a:off x="6019800" y="1049300"/>
            <a:ext cx="1801892" cy="1736276"/>
            <a:chOff x="1110037" y="2950593"/>
            <a:chExt cx="1801892" cy="173627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505E8E1-C43A-4897-968B-7E9412934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6825" r="44499" b="22465"/>
            <a:stretch>
              <a:fillRect/>
            </a:stretch>
          </p:blipFill>
          <p:spPr>
            <a:xfrm>
              <a:off x="1110037" y="2950593"/>
              <a:ext cx="1801892" cy="153828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FCFFFC-9C97-DFDF-B40E-90BC202CBA0D}"/>
                </a:ext>
              </a:extLst>
            </p:cNvPr>
            <p:cNvSpPr/>
            <p:nvPr/>
          </p:nvSpPr>
          <p:spPr>
            <a:xfrm>
              <a:off x="2215242" y="4419600"/>
              <a:ext cx="536827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23C19B-083D-13DE-19FF-BCDDDC48C215}"/>
              </a:ext>
            </a:extLst>
          </p:cNvPr>
          <p:cNvGrpSpPr/>
          <p:nvPr/>
        </p:nvGrpSpPr>
        <p:grpSpPr>
          <a:xfrm>
            <a:off x="10126" y="4513444"/>
            <a:ext cx="3705747" cy="1736276"/>
            <a:chOff x="853440" y="2950593"/>
            <a:chExt cx="3705747" cy="173627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A1D84F-FD46-A44E-3619-45854355D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482D6B-ECFD-5CF8-A8C3-A43C56C8A87B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76FB969-37F4-128C-2719-FEFFEDD58F11}"/>
              </a:ext>
            </a:extLst>
          </p:cNvPr>
          <p:cNvSpPr/>
          <p:nvPr/>
        </p:nvSpPr>
        <p:spPr>
          <a:xfrm>
            <a:off x="10639059" y="5102584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D21445C-2E8C-BEDE-BB12-864E7151087C}"/>
              </a:ext>
            </a:extLst>
          </p:cNvPr>
          <p:cNvSpPr/>
          <p:nvPr/>
        </p:nvSpPr>
        <p:spPr>
          <a:xfrm>
            <a:off x="7773936" y="5102584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FDC914-802C-56BA-B9CA-03FFA7724860}"/>
              </a:ext>
            </a:extLst>
          </p:cNvPr>
          <p:cNvSpPr/>
          <p:nvPr/>
        </p:nvSpPr>
        <p:spPr>
          <a:xfrm>
            <a:off x="5035050" y="5102584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2522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2025-10-28T15:05:12Z</dcterms:modified>
</cp:coreProperties>
</file>