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91" r:id="rId5"/>
    <p:sldId id="292" r:id="rId6"/>
    <p:sldId id="294" r:id="rId7"/>
    <p:sldId id="293" r:id="rId8"/>
    <p:sldId id="295" r:id="rId9"/>
    <p:sldId id="289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FDC19-EE09-40EF-8B51-B944C4604467}" v="61" dt="2025-10-28T13:51:18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100" d="100"/>
          <a:sy n="100" d="100"/>
        </p:scale>
        <p:origin x="96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addSld delSld modSld">
      <pc:chgData name="Abels, Patrick" userId="ba666de4-0d21-43a6-8e66-51a18aae1b4a" providerId="ADAL" clId="{5ACCBE59-8799-4B3C-B5C5-AFBBB09E1B6F}" dt="2025-07-27T19:36:27.943" v="496" actId="4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</pc:sldChg>
      <pc:sldChg chg="modSp add del mod">
        <pc:chgData name="Abels, Patrick" userId="ba666de4-0d21-43a6-8e66-51a18aae1b4a" providerId="ADAL" clId="{5ACCBE59-8799-4B3C-B5C5-AFBBB09E1B6F}" dt="2025-07-27T19:36:27.943" v="496" actId="47"/>
        <pc:sldMkLst>
          <pc:docMk/>
          <pc:sldMk cId="3681338672" sldId="291"/>
        </pc:sldMkLst>
      </pc:sldChg>
    </pc:docChg>
  </pc:docChgLst>
  <pc:docChgLst>
    <pc:chgData name="Abels, Patrick" userId="ba666de4-0d21-43a6-8e66-51a18aae1b4a" providerId="ADAL" clId="{133AA99A-5491-4DE5-9695-40E01B78DF6F}"/>
    <pc:docChg chg="undo custSel addSld delSld modSld">
      <pc:chgData name="Abels, Patrick" userId="ba666de4-0d21-43a6-8e66-51a18aae1b4a" providerId="ADAL" clId="{133AA99A-5491-4DE5-9695-40E01B78DF6F}" dt="2025-10-28T13:51:23.669" v="1176" actId="1038"/>
      <pc:docMkLst>
        <pc:docMk/>
      </pc:docMkLst>
      <pc:sldChg chg="addSp delSp modSp mod">
        <pc:chgData name="Abels, Patrick" userId="ba666de4-0d21-43a6-8e66-51a18aae1b4a" providerId="ADAL" clId="{133AA99A-5491-4DE5-9695-40E01B78DF6F}" dt="2025-10-28T13:51:23.669" v="1176" actId="1038"/>
        <pc:sldMkLst>
          <pc:docMk/>
          <pc:sldMk cId="1306728353" sldId="274"/>
        </pc:sldMkLst>
        <pc:spChg chg="mod">
          <ac:chgData name="Abels, Patrick" userId="ba666de4-0d21-43a6-8e66-51a18aae1b4a" providerId="ADAL" clId="{133AA99A-5491-4DE5-9695-40E01B78DF6F}" dt="2025-10-28T13:50:15.813" v="1026" actId="14100"/>
          <ac:spMkLst>
            <pc:docMk/>
            <pc:sldMk cId="1306728353" sldId="274"/>
            <ac:spMk id="2" creationId="{E48070DE-A5F9-BD5B-6EDA-2B06A4048B06}"/>
          </ac:spMkLst>
        </pc:spChg>
        <pc:spChg chg="add mod">
          <ac:chgData name="Abels, Patrick" userId="ba666de4-0d21-43a6-8e66-51a18aae1b4a" providerId="ADAL" clId="{133AA99A-5491-4DE5-9695-40E01B78DF6F}" dt="2025-10-28T13:51:01.910" v="1080" actId="14100"/>
          <ac:spMkLst>
            <pc:docMk/>
            <pc:sldMk cId="1306728353" sldId="274"/>
            <ac:spMk id="8" creationId="{F5B6E209-0B6E-E8EF-C180-AB99E8F7EBD4}"/>
          </ac:spMkLst>
        </pc:spChg>
        <pc:spChg chg="add mod">
          <ac:chgData name="Abels, Patrick" userId="ba666de4-0d21-43a6-8e66-51a18aae1b4a" providerId="ADAL" clId="{133AA99A-5491-4DE5-9695-40E01B78DF6F}" dt="2025-10-28T13:51:17.952" v="1138" actId="1035"/>
          <ac:spMkLst>
            <pc:docMk/>
            <pc:sldMk cId="1306728353" sldId="274"/>
            <ac:spMk id="9" creationId="{A726120E-BAB8-DC19-509B-EC1D4AF3008D}"/>
          </ac:spMkLst>
        </pc:spChg>
        <pc:spChg chg="add mod">
          <ac:chgData name="Abels, Patrick" userId="ba666de4-0d21-43a6-8e66-51a18aae1b4a" providerId="ADAL" clId="{133AA99A-5491-4DE5-9695-40E01B78DF6F}" dt="2025-10-28T13:51:23.669" v="1176" actId="1038"/>
          <ac:spMkLst>
            <pc:docMk/>
            <pc:sldMk cId="1306728353" sldId="274"/>
            <ac:spMk id="10" creationId="{4B0F669E-4B47-F47F-D5A6-BFFBF7567347}"/>
          </ac:spMkLst>
        </pc:spChg>
        <pc:picChg chg="add mod modCrop">
          <ac:chgData name="Abels, Patrick" userId="ba666de4-0d21-43a6-8e66-51a18aae1b4a" providerId="ADAL" clId="{133AA99A-5491-4DE5-9695-40E01B78DF6F}" dt="2025-10-28T13:50:23.879" v="1069" actId="1076"/>
          <ac:picMkLst>
            <pc:docMk/>
            <pc:sldMk cId="1306728353" sldId="274"/>
            <ac:picMk id="3" creationId="{EB76A4B6-3BCB-6DD3-D64C-530A617A4547}"/>
          </ac:picMkLst>
        </pc:picChg>
        <pc:picChg chg="add mod modCrop">
          <ac:chgData name="Abels, Patrick" userId="ba666de4-0d21-43a6-8e66-51a18aae1b4a" providerId="ADAL" clId="{133AA99A-5491-4DE5-9695-40E01B78DF6F}" dt="2025-10-28T13:50:20.312" v="1065" actId="1035"/>
          <ac:picMkLst>
            <pc:docMk/>
            <pc:sldMk cId="1306728353" sldId="274"/>
            <ac:picMk id="5" creationId="{5D6E61F9-1E40-81D1-B358-F56F07EA8B38}"/>
          </ac:picMkLst>
        </pc:picChg>
        <pc:picChg chg="add mod modCrop">
          <ac:chgData name="Abels, Patrick" userId="ba666de4-0d21-43a6-8e66-51a18aae1b4a" providerId="ADAL" clId="{133AA99A-5491-4DE5-9695-40E01B78DF6F}" dt="2025-10-28T13:50:20.312" v="1065" actId="1035"/>
          <ac:picMkLst>
            <pc:docMk/>
            <pc:sldMk cId="1306728353" sldId="274"/>
            <ac:picMk id="6" creationId="{F926DD9B-ED01-B2A0-443D-C7497AD79FC6}"/>
          </ac:picMkLst>
        </pc:picChg>
        <pc:picChg chg="add mod modCrop">
          <ac:chgData name="Abels, Patrick" userId="ba666de4-0d21-43a6-8e66-51a18aae1b4a" providerId="ADAL" clId="{133AA99A-5491-4DE5-9695-40E01B78DF6F}" dt="2025-10-28T13:50:20.312" v="1065" actId="1035"/>
          <ac:picMkLst>
            <pc:docMk/>
            <pc:sldMk cId="1306728353" sldId="274"/>
            <ac:picMk id="7" creationId="{FF40D7E1-B865-6AB2-FA5C-E9D6948FABA8}"/>
          </ac:picMkLst>
        </pc:picChg>
      </pc:sldChg>
      <pc:sldChg chg="modSp del mod">
        <pc:chgData name="Abels, Patrick" userId="ba666de4-0d21-43a6-8e66-51a18aae1b4a" providerId="ADAL" clId="{133AA99A-5491-4DE5-9695-40E01B78DF6F}" dt="2025-08-31T20:44:27.701" v="17" actId="47"/>
        <pc:sldMkLst>
          <pc:docMk/>
          <pc:sldMk cId="1411571808" sldId="279"/>
        </pc:sldMkLst>
      </pc:sldChg>
      <pc:sldChg chg="del">
        <pc:chgData name="Abels, Patrick" userId="ba666de4-0d21-43a6-8e66-51a18aae1b4a" providerId="ADAL" clId="{133AA99A-5491-4DE5-9695-40E01B78DF6F}" dt="2025-08-31T20:44:40.010" v="19" actId="47"/>
        <pc:sldMkLst>
          <pc:docMk/>
          <pc:sldMk cId="797940177" sldId="280"/>
        </pc:sldMkLst>
      </pc:sldChg>
      <pc:sldChg chg="del">
        <pc:chgData name="Abels, Patrick" userId="ba666de4-0d21-43a6-8e66-51a18aae1b4a" providerId="ADAL" clId="{133AA99A-5491-4DE5-9695-40E01B78DF6F}" dt="2025-08-31T20:44:40.010" v="19" actId="47"/>
        <pc:sldMkLst>
          <pc:docMk/>
          <pc:sldMk cId="4009498562" sldId="283"/>
        </pc:sldMkLst>
      </pc:sldChg>
      <pc:sldChg chg="modSp mod">
        <pc:chgData name="Abels, Patrick" userId="ba666de4-0d21-43a6-8e66-51a18aae1b4a" providerId="ADAL" clId="{133AA99A-5491-4DE5-9695-40E01B78DF6F}" dt="2025-10-28T13:28:58.048" v="209" actId="207"/>
        <pc:sldMkLst>
          <pc:docMk/>
          <pc:sldMk cId="3362198231" sldId="286"/>
        </pc:sldMkLst>
        <pc:spChg chg="mod">
          <ac:chgData name="Abels, Patrick" userId="ba666de4-0d21-43a6-8e66-51a18aae1b4a" providerId="ADAL" clId="{133AA99A-5491-4DE5-9695-40E01B78DF6F}" dt="2025-10-28T13:28:58.048" v="209" actId="207"/>
          <ac:spMkLst>
            <pc:docMk/>
            <pc:sldMk cId="3362198231" sldId="286"/>
            <ac:spMk id="2" creationId="{D615A5A3-68C6-F3DF-27A6-2464D6655B1A}"/>
          </ac:spMkLst>
        </pc:spChg>
      </pc:sldChg>
      <pc:sldChg chg="delSp del mod">
        <pc:chgData name="Abels, Patrick" userId="ba666de4-0d21-43a6-8e66-51a18aae1b4a" providerId="ADAL" clId="{133AA99A-5491-4DE5-9695-40E01B78DF6F}" dt="2025-08-31T20:43:34.769" v="8" actId="47"/>
        <pc:sldMkLst>
          <pc:docMk/>
          <pc:sldMk cId="3793378365" sldId="287"/>
        </pc:sldMkLst>
      </pc:sldChg>
      <pc:sldChg chg="del">
        <pc:chgData name="Abels, Patrick" userId="ba666de4-0d21-43a6-8e66-51a18aae1b4a" providerId="ADAL" clId="{133AA99A-5491-4DE5-9695-40E01B78DF6F}" dt="2025-08-31T20:44:12.637" v="14" actId="47"/>
        <pc:sldMkLst>
          <pc:docMk/>
          <pc:sldMk cId="1507240946" sldId="288"/>
        </pc:sldMkLst>
      </pc:sldChg>
      <pc:sldChg chg="del">
        <pc:chgData name="Abels, Patrick" userId="ba666de4-0d21-43a6-8e66-51a18aae1b4a" providerId="ADAL" clId="{133AA99A-5491-4DE5-9695-40E01B78DF6F}" dt="2025-08-31T20:44:40.010" v="19" actId="47"/>
        <pc:sldMkLst>
          <pc:docMk/>
          <pc:sldMk cId="3619801957" sldId="290"/>
        </pc:sldMkLst>
      </pc:sldChg>
      <pc:sldChg chg="addSp delSp modSp new mod">
        <pc:chgData name="Abels, Patrick" userId="ba666de4-0d21-43a6-8e66-51a18aae1b4a" providerId="ADAL" clId="{133AA99A-5491-4DE5-9695-40E01B78DF6F}" dt="2025-10-28T13:35:18.824" v="380" actId="20577"/>
        <pc:sldMkLst>
          <pc:docMk/>
          <pc:sldMk cId="3432745306" sldId="291"/>
        </pc:sldMkLst>
        <pc:spChg chg="mod">
          <ac:chgData name="Abels, Patrick" userId="ba666de4-0d21-43a6-8e66-51a18aae1b4a" providerId="ADAL" clId="{133AA99A-5491-4DE5-9695-40E01B78DF6F}" dt="2025-10-28T13:35:18.824" v="380" actId="20577"/>
          <ac:spMkLst>
            <pc:docMk/>
            <pc:sldMk cId="3432745306" sldId="291"/>
            <ac:spMk id="2" creationId="{1E77C3A1-975A-4CCD-1D43-702948446028}"/>
          </ac:spMkLst>
        </pc:spChg>
        <pc:spChg chg="mod">
          <ac:chgData name="Abels, Patrick" userId="ba666de4-0d21-43a6-8e66-51a18aae1b4a" providerId="ADAL" clId="{133AA99A-5491-4DE5-9695-40E01B78DF6F}" dt="2025-10-28T13:34:09.407" v="318" actId="404"/>
          <ac:spMkLst>
            <pc:docMk/>
            <pc:sldMk cId="3432745306" sldId="291"/>
            <ac:spMk id="5" creationId="{E793C6DF-50E2-94AE-495A-2B9D6D954BD2}"/>
          </ac:spMkLst>
        </pc:spChg>
        <pc:picChg chg="add mod modCrop">
          <ac:chgData name="Abels, Patrick" userId="ba666de4-0d21-43a6-8e66-51a18aae1b4a" providerId="ADAL" clId="{133AA99A-5491-4DE5-9695-40E01B78DF6F}" dt="2025-10-28T13:34:37.871" v="364" actId="1076"/>
          <ac:picMkLst>
            <pc:docMk/>
            <pc:sldMk cId="3432745306" sldId="291"/>
            <ac:picMk id="7" creationId="{B7EAF25F-A8DF-3634-52A9-C646EBF34EAC}"/>
          </ac:picMkLst>
        </pc:picChg>
        <pc:picChg chg="add mod modCrop">
          <ac:chgData name="Abels, Patrick" userId="ba666de4-0d21-43a6-8e66-51a18aae1b4a" providerId="ADAL" clId="{133AA99A-5491-4DE5-9695-40E01B78DF6F}" dt="2025-10-28T13:34:39.124" v="365" actId="1076"/>
          <ac:picMkLst>
            <pc:docMk/>
            <pc:sldMk cId="3432745306" sldId="291"/>
            <ac:picMk id="8" creationId="{8C2F430E-A1E9-86D5-4B46-E14DD44CE480}"/>
          </ac:picMkLst>
        </pc:picChg>
      </pc:sldChg>
      <pc:sldChg chg="addSp delSp modSp new mod">
        <pc:chgData name="Abels, Patrick" userId="ba666de4-0d21-43a6-8e66-51a18aae1b4a" providerId="ADAL" clId="{133AA99A-5491-4DE5-9695-40E01B78DF6F}" dt="2025-10-28T13:31:11.532" v="251" actId="1076"/>
        <pc:sldMkLst>
          <pc:docMk/>
          <pc:sldMk cId="1556165019" sldId="292"/>
        </pc:sldMkLst>
        <pc:spChg chg="mod">
          <ac:chgData name="Abels, Patrick" userId="ba666de4-0d21-43a6-8e66-51a18aae1b4a" providerId="ADAL" clId="{133AA99A-5491-4DE5-9695-40E01B78DF6F}" dt="2025-10-28T13:28:23.533" v="202" actId="20577"/>
          <ac:spMkLst>
            <pc:docMk/>
            <pc:sldMk cId="1556165019" sldId="292"/>
            <ac:spMk id="2" creationId="{9D002343-8367-CBCF-AFB0-331639BBF0DF}"/>
          </ac:spMkLst>
        </pc:spChg>
        <pc:spChg chg="mod">
          <ac:chgData name="Abels, Patrick" userId="ba666de4-0d21-43a6-8e66-51a18aae1b4a" providerId="ADAL" clId="{133AA99A-5491-4DE5-9695-40E01B78DF6F}" dt="2025-10-28T13:17:04.419" v="128" actId="20577"/>
          <ac:spMkLst>
            <pc:docMk/>
            <pc:sldMk cId="1556165019" sldId="292"/>
            <ac:spMk id="3" creationId="{DD646D9D-6416-EEF8-6E6E-E34106D0B48C}"/>
          </ac:spMkLst>
        </pc:spChg>
        <pc:spChg chg="add mod">
          <ac:chgData name="Abels, Patrick" userId="ba666de4-0d21-43a6-8e66-51a18aae1b4a" providerId="ADAL" clId="{133AA99A-5491-4DE5-9695-40E01B78DF6F}" dt="2025-10-28T13:30:11.548" v="231" actId="1076"/>
          <ac:spMkLst>
            <pc:docMk/>
            <pc:sldMk cId="1556165019" sldId="292"/>
            <ac:spMk id="11" creationId="{F81230BC-D1B9-1EC8-C34C-37E553DB1108}"/>
          </ac:spMkLst>
        </pc:spChg>
        <pc:spChg chg="add mod">
          <ac:chgData name="Abels, Patrick" userId="ba666de4-0d21-43a6-8e66-51a18aae1b4a" providerId="ADAL" clId="{133AA99A-5491-4DE5-9695-40E01B78DF6F}" dt="2025-10-28T13:31:11.532" v="251" actId="1076"/>
          <ac:spMkLst>
            <pc:docMk/>
            <pc:sldMk cId="1556165019" sldId="292"/>
            <ac:spMk id="12" creationId="{5DDC5CE3-E5F0-CC02-9BB1-CC846035A63B}"/>
          </ac:spMkLst>
        </pc:spChg>
        <pc:picChg chg="add del">
          <ac:chgData name="Abels, Patrick" userId="ba666de4-0d21-43a6-8e66-51a18aae1b4a" providerId="ADAL" clId="{133AA99A-5491-4DE5-9695-40E01B78DF6F}" dt="2025-10-28T13:25:16.869" v="182" actId="478"/>
          <ac:picMkLst>
            <pc:docMk/>
            <pc:sldMk cId="1556165019" sldId="292"/>
            <ac:picMk id="5" creationId="{2AF8CBF3-9163-B546-0E9D-1E75610BD234}"/>
          </ac:picMkLst>
        </pc:picChg>
        <pc:picChg chg="add mod modCrop">
          <ac:chgData name="Abels, Patrick" userId="ba666de4-0d21-43a6-8e66-51a18aae1b4a" providerId="ADAL" clId="{133AA99A-5491-4DE5-9695-40E01B78DF6F}" dt="2025-10-28T13:30:32.723" v="244" actId="1076"/>
          <ac:picMkLst>
            <pc:docMk/>
            <pc:sldMk cId="1556165019" sldId="292"/>
            <ac:picMk id="7" creationId="{661A2AB0-5FC7-6270-B622-EEE980CD28F8}"/>
          </ac:picMkLst>
        </pc:picChg>
        <pc:picChg chg="add mod modCrop">
          <ac:chgData name="Abels, Patrick" userId="ba666de4-0d21-43a6-8e66-51a18aae1b4a" providerId="ADAL" clId="{133AA99A-5491-4DE5-9695-40E01B78DF6F}" dt="2025-10-28T13:30:30.605" v="243" actId="1076"/>
          <ac:picMkLst>
            <pc:docMk/>
            <pc:sldMk cId="1556165019" sldId="292"/>
            <ac:picMk id="8" creationId="{553138FF-52D2-D31A-51F4-5E255ACB1387}"/>
          </ac:picMkLst>
        </pc:picChg>
        <pc:cxnChg chg="add mod">
          <ac:chgData name="Abels, Patrick" userId="ba666de4-0d21-43a6-8e66-51a18aae1b4a" providerId="ADAL" clId="{133AA99A-5491-4DE5-9695-40E01B78DF6F}" dt="2025-10-28T13:28:20.421" v="201" actId="1076"/>
          <ac:cxnSpMkLst>
            <pc:docMk/>
            <pc:sldMk cId="1556165019" sldId="292"/>
            <ac:cxnSpMk id="10" creationId="{FD3547E1-D251-E3BC-52D6-6F280381DA0D}"/>
          </ac:cxnSpMkLst>
        </pc:cxnChg>
      </pc:sldChg>
      <pc:sldChg chg="addSp delSp modSp new mod">
        <pc:chgData name="Abels, Patrick" userId="ba666de4-0d21-43a6-8e66-51a18aae1b4a" providerId="ADAL" clId="{133AA99A-5491-4DE5-9695-40E01B78DF6F}" dt="2025-10-28T13:46:32.964" v="919" actId="1035"/>
        <pc:sldMkLst>
          <pc:docMk/>
          <pc:sldMk cId="3480612701" sldId="293"/>
        </pc:sldMkLst>
        <pc:spChg chg="del">
          <ac:chgData name="Abels, Patrick" userId="ba666de4-0d21-43a6-8e66-51a18aae1b4a" providerId="ADAL" clId="{133AA99A-5491-4DE5-9695-40E01B78DF6F}" dt="2025-10-28T13:45:54.709" v="766" actId="478"/>
          <ac:spMkLst>
            <pc:docMk/>
            <pc:sldMk cId="3480612701" sldId="293"/>
            <ac:spMk id="2" creationId="{1F86480C-DA0A-7331-6B79-45E2C07316DD}"/>
          </ac:spMkLst>
        </pc:spChg>
        <pc:spChg chg="mod">
          <ac:chgData name="Abels, Patrick" userId="ba666de4-0d21-43a6-8e66-51a18aae1b4a" providerId="ADAL" clId="{133AA99A-5491-4DE5-9695-40E01B78DF6F}" dt="2025-10-28T13:44:40.680" v="755" actId="20577"/>
          <ac:spMkLst>
            <pc:docMk/>
            <pc:sldMk cId="3480612701" sldId="293"/>
            <ac:spMk id="3" creationId="{506321D0-D9A2-AABE-11C2-3CBA2837FBC9}"/>
          </ac:spMkLst>
        </pc:spChg>
        <pc:picChg chg="add mod">
          <ac:chgData name="Abels, Patrick" userId="ba666de4-0d21-43a6-8e66-51a18aae1b4a" providerId="ADAL" clId="{133AA99A-5491-4DE5-9695-40E01B78DF6F}" dt="2025-10-28T13:46:32.964" v="919" actId="1035"/>
          <ac:picMkLst>
            <pc:docMk/>
            <pc:sldMk cId="3480612701" sldId="293"/>
            <ac:picMk id="5" creationId="{59011E90-E0B7-379A-7A61-078A2A7CCC8B}"/>
          </ac:picMkLst>
        </pc:picChg>
        <pc:picChg chg="add mod">
          <ac:chgData name="Abels, Patrick" userId="ba666de4-0d21-43a6-8e66-51a18aae1b4a" providerId="ADAL" clId="{133AA99A-5491-4DE5-9695-40E01B78DF6F}" dt="2025-10-28T13:46:32.964" v="919" actId="1035"/>
          <ac:picMkLst>
            <pc:docMk/>
            <pc:sldMk cId="3480612701" sldId="293"/>
            <ac:picMk id="7" creationId="{307DEF20-32EC-811D-046B-B29E73887C4B}"/>
          </ac:picMkLst>
        </pc:picChg>
        <pc:picChg chg="add mod">
          <ac:chgData name="Abels, Patrick" userId="ba666de4-0d21-43a6-8e66-51a18aae1b4a" providerId="ADAL" clId="{133AA99A-5491-4DE5-9695-40E01B78DF6F}" dt="2025-10-28T13:46:32.964" v="919" actId="1035"/>
          <ac:picMkLst>
            <pc:docMk/>
            <pc:sldMk cId="3480612701" sldId="293"/>
            <ac:picMk id="9" creationId="{C17BB313-B63F-A3EA-A368-063DF2380DB7}"/>
          </ac:picMkLst>
        </pc:picChg>
        <pc:picChg chg="add mod">
          <ac:chgData name="Abels, Patrick" userId="ba666de4-0d21-43a6-8e66-51a18aae1b4a" providerId="ADAL" clId="{133AA99A-5491-4DE5-9695-40E01B78DF6F}" dt="2025-10-28T13:46:32.964" v="919" actId="1035"/>
          <ac:picMkLst>
            <pc:docMk/>
            <pc:sldMk cId="3480612701" sldId="293"/>
            <ac:picMk id="11" creationId="{0153F287-1709-89B8-0EE4-0B6208A251B9}"/>
          </ac:picMkLst>
        </pc:picChg>
        <pc:picChg chg="add mod">
          <ac:chgData name="Abels, Patrick" userId="ba666de4-0d21-43a6-8e66-51a18aae1b4a" providerId="ADAL" clId="{133AA99A-5491-4DE5-9695-40E01B78DF6F}" dt="2025-10-28T13:46:32.964" v="919" actId="1035"/>
          <ac:picMkLst>
            <pc:docMk/>
            <pc:sldMk cId="3480612701" sldId="293"/>
            <ac:picMk id="13" creationId="{EEFE693A-A6D8-3F81-C4AA-8DE875BCE189}"/>
          </ac:picMkLst>
        </pc:picChg>
      </pc:sldChg>
      <pc:sldChg chg="addSp delSp modSp new mod">
        <pc:chgData name="Abels, Patrick" userId="ba666de4-0d21-43a6-8e66-51a18aae1b4a" providerId="ADAL" clId="{133AA99A-5491-4DE5-9695-40E01B78DF6F}" dt="2025-10-28T13:40:49.779" v="733" actId="1036"/>
        <pc:sldMkLst>
          <pc:docMk/>
          <pc:sldMk cId="2469845420" sldId="294"/>
        </pc:sldMkLst>
        <pc:spChg chg="del">
          <ac:chgData name="Abels, Patrick" userId="ba666de4-0d21-43a6-8e66-51a18aae1b4a" providerId="ADAL" clId="{133AA99A-5491-4DE5-9695-40E01B78DF6F}" dt="2025-10-28T13:32:09.820" v="262" actId="478"/>
          <ac:spMkLst>
            <pc:docMk/>
            <pc:sldMk cId="2469845420" sldId="294"/>
            <ac:spMk id="2" creationId="{1E744014-EFB8-AB4E-8704-3B19A9781EE5}"/>
          </ac:spMkLst>
        </pc:spChg>
        <pc:spChg chg="mod">
          <ac:chgData name="Abels, Patrick" userId="ba666de4-0d21-43a6-8e66-51a18aae1b4a" providerId="ADAL" clId="{133AA99A-5491-4DE5-9695-40E01B78DF6F}" dt="2025-10-28T13:32:06.764" v="261" actId="20577"/>
          <ac:spMkLst>
            <pc:docMk/>
            <pc:sldMk cId="2469845420" sldId="294"/>
            <ac:spMk id="3" creationId="{88B9040E-5C23-5230-A7B4-28A10E0DE209}"/>
          </ac:spMkLst>
        </pc:spChg>
        <pc:spChg chg="add mod">
          <ac:chgData name="Abels, Patrick" userId="ba666de4-0d21-43a6-8e66-51a18aae1b4a" providerId="ADAL" clId="{133AA99A-5491-4DE5-9695-40E01B78DF6F}" dt="2025-10-28T13:40:45.068" v="693" actId="1035"/>
          <ac:spMkLst>
            <pc:docMk/>
            <pc:sldMk cId="2469845420" sldId="294"/>
            <ac:spMk id="14" creationId="{7941AB96-6C45-9BD8-3115-85D57400B7AD}"/>
          </ac:spMkLst>
        </pc:spChg>
        <pc:spChg chg="add mod">
          <ac:chgData name="Abels, Patrick" userId="ba666de4-0d21-43a6-8e66-51a18aae1b4a" providerId="ADAL" clId="{133AA99A-5491-4DE5-9695-40E01B78DF6F}" dt="2025-10-28T13:40:27.467" v="519" actId="1038"/>
          <ac:spMkLst>
            <pc:docMk/>
            <pc:sldMk cId="2469845420" sldId="294"/>
            <ac:spMk id="15" creationId="{0685B50A-A449-32AF-9021-045F8A6F55B7}"/>
          </ac:spMkLst>
        </pc:spChg>
        <pc:spChg chg="add mod">
          <ac:chgData name="Abels, Patrick" userId="ba666de4-0d21-43a6-8e66-51a18aae1b4a" providerId="ADAL" clId="{133AA99A-5491-4DE5-9695-40E01B78DF6F}" dt="2025-10-28T13:40:13.781" v="406" actId="1038"/>
          <ac:spMkLst>
            <pc:docMk/>
            <pc:sldMk cId="2469845420" sldId="294"/>
            <ac:spMk id="16" creationId="{CE7C89B3-D76C-B24C-2EF2-EF56169F4109}"/>
          </ac:spMkLst>
        </pc:spChg>
        <pc:spChg chg="add mod">
          <ac:chgData name="Abels, Patrick" userId="ba666de4-0d21-43a6-8e66-51a18aae1b4a" providerId="ADAL" clId="{133AA99A-5491-4DE5-9695-40E01B78DF6F}" dt="2025-10-28T13:40:17.085" v="408" actId="1076"/>
          <ac:spMkLst>
            <pc:docMk/>
            <pc:sldMk cId="2469845420" sldId="294"/>
            <ac:spMk id="17" creationId="{E80D0E80-D0B9-85C5-F784-46A4945CB562}"/>
          </ac:spMkLst>
        </pc:spChg>
        <pc:spChg chg="add mod">
          <ac:chgData name="Abels, Patrick" userId="ba666de4-0d21-43a6-8e66-51a18aae1b4a" providerId="ADAL" clId="{133AA99A-5491-4DE5-9695-40E01B78DF6F}" dt="2025-10-28T13:40:36.587" v="595" actId="1035"/>
          <ac:spMkLst>
            <pc:docMk/>
            <pc:sldMk cId="2469845420" sldId="294"/>
            <ac:spMk id="18" creationId="{1609466E-097F-5B28-468C-B3EF606C12BA}"/>
          </ac:spMkLst>
        </pc:spChg>
        <pc:spChg chg="add mod">
          <ac:chgData name="Abels, Patrick" userId="ba666de4-0d21-43a6-8e66-51a18aae1b4a" providerId="ADAL" clId="{133AA99A-5491-4DE5-9695-40E01B78DF6F}" dt="2025-10-28T13:40:49.779" v="733" actId="1036"/>
          <ac:spMkLst>
            <pc:docMk/>
            <pc:sldMk cId="2469845420" sldId="294"/>
            <ac:spMk id="19" creationId="{41BD5CAF-A4A2-48FA-C112-A68192BD7DAB}"/>
          </ac:spMkLst>
        </pc:spChg>
        <pc:picChg chg="add mod">
          <ac:chgData name="Abels, Patrick" userId="ba666de4-0d21-43a6-8e66-51a18aae1b4a" providerId="ADAL" clId="{133AA99A-5491-4DE5-9695-40E01B78DF6F}" dt="2025-10-28T13:32:38.756" v="268" actId="1076"/>
          <ac:picMkLst>
            <pc:docMk/>
            <pc:sldMk cId="2469845420" sldId="294"/>
            <ac:picMk id="5" creationId="{6776B351-82ED-8530-C29C-8449BDCCC85B}"/>
          </ac:picMkLst>
        </pc:picChg>
        <pc:picChg chg="add mod">
          <ac:chgData name="Abels, Patrick" userId="ba666de4-0d21-43a6-8e66-51a18aae1b4a" providerId="ADAL" clId="{133AA99A-5491-4DE5-9695-40E01B78DF6F}" dt="2025-10-28T13:36:25.725" v="382" actId="1076"/>
          <ac:picMkLst>
            <pc:docMk/>
            <pc:sldMk cId="2469845420" sldId="294"/>
            <ac:picMk id="7" creationId="{59C7D5E2-960C-76B4-9556-B616BA37358E}"/>
          </ac:picMkLst>
        </pc:picChg>
        <pc:picChg chg="add mod">
          <ac:chgData name="Abels, Patrick" userId="ba666de4-0d21-43a6-8e66-51a18aae1b4a" providerId="ADAL" clId="{133AA99A-5491-4DE5-9695-40E01B78DF6F}" dt="2025-10-28T13:38:17.189" v="384" actId="1076"/>
          <ac:picMkLst>
            <pc:docMk/>
            <pc:sldMk cId="2469845420" sldId="294"/>
            <ac:picMk id="9" creationId="{5A75D563-798A-5852-585C-CB3DDA162673}"/>
          </ac:picMkLst>
        </pc:picChg>
        <pc:picChg chg="add mod">
          <ac:chgData name="Abels, Patrick" userId="ba666de4-0d21-43a6-8e66-51a18aae1b4a" providerId="ADAL" clId="{133AA99A-5491-4DE5-9695-40E01B78DF6F}" dt="2025-10-28T13:39:35.188" v="387" actId="1076"/>
          <ac:picMkLst>
            <pc:docMk/>
            <pc:sldMk cId="2469845420" sldId="294"/>
            <ac:picMk id="11" creationId="{E5B21DFF-3611-F5C1-4F00-195979B36669}"/>
          </ac:picMkLst>
        </pc:picChg>
        <pc:picChg chg="add mod">
          <ac:chgData name="Abels, Patrick" userId="ba666de4-0d21-43a6-8e66-51a18aae1b4a" providerId="ADAL" clId="{133AA99A-5491-4DE5-9695-40E01B78DF6F}" dt="2025-10-28T13:39:51.685" v="391" actId="1076"/>
          <ac:picMkLst>
            <pc:docMk/>
            <pc:sldMk cId="2469845420" sldId="294"/>
            <ac:picMk id="13" creationId="{246E46CC-129A-0071-3AB7-1D0CCDDE3AA2}"/>
          </ac:picMkLst>
        </pc:picChg>
      </pc:sldChg>
      <pc:sldChg chg="addSp modSp new mod">
        <pc:chgData name="Abels, Patrick" userId="ba666de4-0d21-43a6-8e66-51a18aae1b4a" providerId="ADAL" clId="{133AA99A-5491-4DE5-9695-40E01B78DF6F}" dt="2025-10-28T13:42:52.829" v="752" actId="732"/>
        <pc:sldMkLst>
          <pc:docMk/>
          <pc:sldMk cId="513031569" sldId="295"/>
        </pc:sldMkLst>
        <pc:spChg chg="mod">
          <ac:chgData name="Abels, Patrick" userId="ba666de4-0d21-43a6-8e66-51a18aae1b4a" providerId="ADAL" clId="{133AA99A-5491-4DE5-9695-40E01B78DF6F}" dt="2025-10-28T13:41:59.971" v="738" actId="20577"/>
          <ac:spMkLst>
            <pc:docMk/>
            <pc:sldMk cId="513031569" sldId="295"/>
            <ac:spMk id="3" creationId="{FC99D86A-D8B3-F399-4FA9-A9B30CEA2610}"/>
          </ac:spMkLst>
        </pc:spChg>
        <pc:picChg chg="add mod modCrop">
          <ac:chgData name="Abels, Patrick" userId="ba666de4-0d21-43a6-8e66-51a18aae1b4a" providerId="ADAL" clId="{133AA99A-5491-4DE5-9695-40E01B78DF6F}" dt="2025-10-28T13:42:52.829" v="752" actId="732"/>
          <ac:picMkLst>
            <pc:docMk/>
            <pc:sldMk cId="513031569" sldId="295"/>
            <ac:picMk id="5" creationId="{6A03F0D6-B750-DFF4-5D74-AB4124189F55}"/>
          </ac:picMkLst>
        </pc:picChg>
        <pc:picChg chg="add mod modCrop">
          <ac:chgData name="Abels, Patrick" userId="ba666de4-0d21-43a6-8e66-51a18aae1b4a" providerId="ADAL" clId="{133AA99A-5491-4DE5-9695-40E01B78DF6F}" dt="2025-10-28T13:42:47.268" v="750" actId="1076"/>
          <ac:picMkLst>
            <pc:docMk/>
            <pc:sldMk cId="513031569" sldId="295"/>
            <ac:picMk id="7" creationId="{F4A8253A-4644-7FDE-47F5-723803081594}"/>
          </ac:picMkLst>
        </pc:picChg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</pc:sldLayoutChg>
      </pc:sldMaster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504950"/>
            <a:ext cx="11316494" cy="4942033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/>
              <a:t>Bestimme</a:t>
            </a:r>
            <a:r>
              <a:rPr lang="en-GB" b="0" dirty="0"/>
              <a:t> den </a:t>
            </a:r>
            <a:r>
              <a:rPr lang="en-GB" b="0" dirty="0" err="1"/>
              <a:t>fehlenden</a:t>
            </a:r>
            <a:r>
              <a:rPr lang="en-GB" b="0" dirty="0"/>
              <a:t> Winkel.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Wie </a:t>
            </a:r>
            <a:r>
              <a:rPr lang="en-GB" b="0" dirty="0" err="1"/>
              <a:t>nennt</a:t>
            </a:r>
            <a:r>
              <a:rPr lang="en-GB" b="0" dirty="0"/>
              <a:t> man </a:t>
            </a:r>
            <a:r>
              <a:rPr lang="en-GB" b="0" dirty="0" err="1"/>
              <a:t>folgende</a:t>
            </a:r>
            <a:r>
              <a:rPr lang="en-GB" b="0" dirty="0"/>
              <a:t> </a:t>
            </a:r>
            <a:r>
              <a:rPr lang="en-GB" b="0" dirty="0" err="1"/>
              <a:t>Dreiecke</a:t>
            </a:r>
            <a:r>
              <a:rPr lang="en-GB" b="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6A4B6-3BCB-6DD3-D64C-530A617A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94" t="11654" r="72547" b="32042"/>
          <a:stretch>
            <a:fillRect/>
          </a:stretch>
        </p:blipFill>
        <p:spPr>
          <a:xfrm>
            <a:off x="6465993" y="561975"/>
            <a:ext cx="3125681" cy="25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E61F9-1E40-81D1-B358-F56F07EA8B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639"/>
          <a:stretch>
            <a:fillRect/>
          </a:stretch>
        </p:blipFill>
        <p:spPr>
          <a:xfrm>
            <a:off x="2706015" y="4057650"/>
            <a:ext cx="2143705" cy="256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6DD9B-ED01-B2A0-443D-C7497AD7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472" b="31389"/>
          <a:stretch>
            <a:fillRect/>
          </a:stretch>
        </p:blipFill>
        <p:spPr>
          <a:xfrm>
            <a:off x="4967408" y="4028353"/>
            <a:ext cx="2143705" cy="2066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0D7E1-B865-6AB2-FA5C-E9D6948F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833"/>
          <a:stretch>
            <a:fillRect/>
          </a:stretch>
        </p:blipFill>
        <p:spPr>
          <a:xfrm>
            <a:off x="7228801" y="4056929"/>
            <a:ext cx="2143705" cy="2000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6E209-0B6E-E8EF-C180-AB99E8F7EBD4}"/>
              </a:ext>
            </a:extLst>
          </p:cNvPr>
          <p:cNvSpPr/>
          <p:nvPr/>
        </p:nvSpPr>
        <p:spPr>
          <a:xfrm>
            <a:off x="3009900" y="6057179"/>
            <a:ext cx="1619250" cy="2197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???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26120E-BAB8-DC19-509B-EC1D4AF3008D}"/>
              </a:ext>
            </a:extLst>
          </p:cNvPr>
          <p:cNvSpPr/>
          <p:nvPr/>
        </p:nvSpPr>
        <p:spPr>
          <a:xfrm>
            <a:off x="5210175" y="5533304"/>
            <a:ext cx="1619250" cy="2197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???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0F669E-4B47-F47F-D5A6-BFFBF7567347}"/>
              </a:ext>
            </a:extLst>
          </p:cNvPr>
          <p:cNvSpPr/>
          <p:nvPr/>
        </p:nvSpPr>
        <p:spPr>
          <a:xfrm>
            <a:off x="7524750" y="5552354"/>
            <a:ext cx="1619250" cy="2197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Symmetrische </a:t>
            </a:r>
            <a:r>
              <a:rPr lang="de-DE" b="1" dirty="0">
                <a:solidFill>
                  <a:srgbClr val="FFC000"/>
                </a:solidFill>
              </a:rPr>
              <a:t>Dreiecke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E77C3A1-975A-4CCD-1D43-70294844602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38112" y="5610225"/>
                <a:ext cx="11915775" cy="1091975"/>
              </a:xfrm>
            </p:spPr>
            <p:txBody>
              <a:bodyPr/>
              <a:lstStyle/>
              <a:p>
                <a:r>
                  <a:rPr lang="de-DE" sz="2400" b="1" dirty="0">
                    <a:solidFill>
                      <a:srgbClr val="FFC000"/>
                    </a:solidFill>
                  </a:rPr>
                  <a:t>Schon fertig? </a:t>
                </a:r>
                <a:r>
                  <a:rPr lang="de-DE" sz="2400" dirty="0"/>
                  <a:t>Wiederhole das Gleiche mit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=4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de-DE" sz="2400" dirty="0"/>
                  <a:t>.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E77C3A1-975A-4CCD-1D43-702948446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38112" y="5610225"/>
                <a:ext cx="11915775" cy="10919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08A0392-BB52-8A06-1AF1-BE651E24FA2E}"/>
              </a:ext>
            </a:extLst>
          </p:cNvPr>
          <p:cNvGrpSpPr/>
          <p:nvPr/>
        </p:nvGrpSpPr>
        <p:grpSpPr>
          <a:xfrm>
            <a:off x="8348140" y="155799"/>
            <a:ext cx="3705747" cy="1736276"/>
            <a:chOff x="853440" y="2950593"/>
            <a:chExt cx="3705747" cy="17362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20264F-CE96-4EC0-9E12-EEA2D6EC1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93C6DF-50E2-94AE-495A-2B9D6D954BD2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EAF25F-A8DF-3634-52A9-C646EBF34E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7110"/>
          <a:stretch>
            <a:fillRect/>
          </a:stretch>
        </p:blipFill>
        <p:spPr>
          <a:xfrm>
            <a:off x="739390" y="320450"/>
            <a:ext cx="7252085" cy="5054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F430E-A1E9-86D5-4B46-E14DD44CE4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547"/>
          <a:stretch>
            <a:fillRect/>
          </a:stretch>
        </p:blipFill>
        <p:spPr>
          <a:xfrm>
            <a:off x="8483359" y="2297768"/>
            <a:ext cx="2817258" cy="25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53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02343-8367-CBCF-AFB0-331639BBF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388" y="1788326"/>
            <a:ext cx="11151223" cy="4288141"/>
          </a:xfrm>
        </p:spPr>
        <p:txBody>
          <a:bodyPr/>
          <a:lstStyle/>
          <a:p>
            <a:pPr algn="ctr"/>
            <a:r>
              <a:rPr lang="de-DE" b="1" dirty="0"/>
              <a:t>Gleichschenkliges Dreieck			Gleichseitiges Dreieck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6D9D-6416-EEF8-6E6E-E34106D0B4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Symmetrische Dreiecke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A2AB0-5FC7-6270-B622-EEE980CD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rcRect r="46309"/>
          <a:stretch>
            <a:fillRect/>
          </a:stretch>
        </p:blipFill>
        <p:spPr>
          <a:xfrm>
            <a:off x="1239679" y="2445809"/>
            <a:ext cx="3732369" cy="2832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138FF-52D2-D31A-51F4-5E255ACB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rcRect l="58593"/>
          <a:stretch>
            <a:fillRect/>
          </a:stretch>
        </p:blipFill>
        <p:spPr>
          <a:xfrm>
            <a:off x="7915939" y="2516267"/>
            <a:ext cx="2878431" cy="28322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547E1-D251-E3BC-52D6-6F280381DA0D}"/>
              </a:ext>
            </a:extLst>
          </p:cNvPr>
          <p:cNvCxnSpPr/>
          <p:nvPr/>
        </p:nvCxnSpPr>
        <p:spPr>
          <a:xfrm>
            <a:off x="6095999" y="1788326"/>
            <a:ext cx="0" cy="4288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1230BC-D1B9-1EC8-C34C-37E553DB1108}"/>
                  </a:ext>
                </a:extLst>
              </p:cNvPr>
              <p:cNvSpPr txBox="1"/>
              <p:nvPr/>
            </p:nvSpPr>
            <p:spPr>
              <a:xfrm>
                <a:off x="2604060" y="5638747"/>
                <a:ext cx="10036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1230BC-D1B9-1EC8-C34C-37E553DB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60" y="5638747"/>
                <a:ext cx="100360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DC5CE3-E5F0-CC02-9BB1-CC846035A63B}"/>
                  </a:ext>
                </a:extLst>
              </p:cNvPr>
              <p:cNvSpPr txBox="1"/>
              <p:nvPr/>
            </p:nvSpPr>
            <p:spPr>
              <a:xfrm>
                <a:off x="7981348" y="5638746"/>
                <a:ext cx="2747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D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=60°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DC5CE3-E5F0-CC02-9BB1-CC846035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348" y="5638746"/>
                <a:ext cx="274761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650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9040E-5C23-5230-A7B4-28A10E0DE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Fun78-81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6B351-82ED-8530-C29C-8449BDCCC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738129"/>
            <a:ext cx="5714999" cy="1491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7D5E2-960C-76B4-9556-B616BA37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3429000"/>
            <a:ext cx="5811061" cy="2362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5D563-798A-5852-585C-CB3DDA16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390" y="352180"/>
            <a:ext cx="5687219" cy="3505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21DFF-3611-F5C1-4F00-195979B36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964" y="5239003"/>
            <a:ext cx="5163271" cy="1105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6E46CC-129A-0071-3AB7-1D0CCDDE3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964" y="3995883"/>
            <a:ext cx="4833213" cy="96664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941AB96-6C45-9BD8-3115-85D57400B7AD}"/>
              </a:ext>
            </a:extLst>
          </p:cNvPr>
          <p:cNvSpPr/>
          <p:nvPr/>
        </p:nvSpPr>
        <p:spPr>
          <a:xfrm>
            <a:off x="6419484" y="3997684"/>
            <a:ext cx="252000" cy="25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85B50A-A449-32AF-9021-045F8A6F55B7}"/>
              </a:ext>
            </a:extLst>
          </p:cNvPr>
          <p:cNvSpPr/>
          <p:nvPr/>
        </p:nvSpPr>
        <p:spPr>
          <a:xfrm>
            <a:off x="6307086" y="359134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7C89B3-D76C-B24C-2EF2-EF56169F4109}"/>
              </a:ext>
            </a:extLst>
          </p:cNvPr>
          <p:cNvSpPr/>
          <p:nvPr/>
        </p:nvSpPr>
        <p:spPr>
          <a:xfrm>
            <a:off x="321676" y="1738129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0D0E80-D0B9-85C5-F784-46A4945CB562}"/>
              </a:ext>
            </a:extLst>
          </p:cNvPr>
          <p:cNvSpPr/>
          <p:nvPr/>
        </p:nvSpPr>
        <p:spPr>
          <a:xfrm>
            <a:off x="373652" y="3413718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09466E-097F-5B28-468C-B3EF606C12BA}"/>
              </a:ext>
            </a:extLst>
          </p:cNvPr>
          <p:cNvSpPr/>
          <p:nvPr/>
        </p:nvSpPr>
        <p:spPr>
          <a:xfrm>
            <a:off x="6307086" y="2140309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BD5CAF-A4A2-48FA-C112-A68192BD7DAB}"/>
              </a:ext>
            </a:extLst>
          </p:cNvPr>
          <p:cNvSpPr/>
          <p:nvPr/>
        </p:nvSpPr>
        <p:spPr>
          <a:xfrm>
            <a:off x="6409959" y="5226409"/>
            <a:ext cx="252000" cy="25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8454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321D0-D9A2-AABE-11C2-3CBA2837FB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Fun78-81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11E90-E0B7-379A-7A61-078A2A7C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89" y="1695362"/>
            <a:ext cx="9349536" cy="1111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DEF20-32EC-811D-046B-B29E73887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8" y="2776499"/>
            <a:ext cx="7748418" cy="472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BB313-B63F-A3EA-A368-063DF2380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89" y="3257460"/>
            <a:ext cx="8295950" cy="143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3F287-1709-89B8-0EE4-0B6208A25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89" y="4695679"/>
            <a:ext cx="6537210" cy="671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E693A-A6D8-3F81-C4AA-8DE875BCE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88" y="5388747"/>
            <a:ext cx="7599091" cy="13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12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43C35-FBE5-1A89-5C10-FAF68013E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9D86A-D8B3-F399-4FA9-A9B30CEA2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3F0D6-B750-DFF4-5D74-AB412418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08" t="3922" r="1068" b="2497"/>
          <a:stretch>
            <a:fillRect/>
          </a:stretch>
        </p:blipFill>
        <p:spPr>
          <a:xfrm>
            <a:off x="7258051" y="1504247"/>
            <a:ext cx="3448050" cy="501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A8253A-4644-7FDE-47F5-7238030815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676"/>
          <a:stretch>
            <a:fillRect/>
          </a:stretch>
        </p:blipFill>
        <p:spPr>
          <a:xfrm>
            <a:off x="1945914" y="1369419"/>
            <a:ext cx="4943485" cy="51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315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2025-10-28T13:51:26Z</dcterms:modified>
</cp:coreProperties>
</file>