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2" r:id="rId6"/>
    <p:sldId id="294" r:id="rId7"/>
    <p:sldId id="293" r:id="rId8"/>
    <p:sldId id="295" r:id="rId9"/>
    <p:sldId id="289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D2504"/>
    <a:srgbClr val="010201"/>
    <a:srgbClr val="99B7AE"/>
    <a:srgbClr val="00B050"/>
    <a:srgbClr val="FF0000"/>
    <a:srgbClr val="00B0F0"/>
    <a:srgbClr val="4472C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6583E7-60FB-43D3-93DF-32B80B702BE2}" v="37" dt="2025-09-02T15:59:43.8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5ACCBE59-8799-4B3C-B5C5-AFBBB09E1B6F}"/>
    <pc:docChg chg="undo custSel addSld delSld modSld">
      <pc:chgData name="Abels, Patrick" userId="ba666de4-0d21-43a6-8e66-51a18aae1b4a" providerId="ADAL" clId="{5ACCBE59-8799-4B3C-B5C5-AFBBB09E1B6F}" dt="2025-07-27T19:36:27.943" v="496" actId="47"/>
      <pc:docMkLst>
        <pc:docMk/>
      </pc:docMkLst>
      <pc:sldChg chg="addSp modSp mod">
        <pc:chgData name="Abels, Patrick" userId="ba666de4-0d21-43a6-8e66-51a18aae1b4a" providerId="ADAL" clId="{5ACCBE59-8799-4B3C-B5C5-AFBBB09E1B6F}" dt="2025-07-07T22:10:09.578" v="466" actId="1035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5ACCBE59-8799-4B3C-B5C5-AFBBB09E1B6F}" dt="2025-07-07T21:54:31.629" v="317" actId="20577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5ACCBE59-8799-4B3C-B5C5-AFBBB09E1B6F}" dt="2025-07-07T22:06:08.162" v="428" actId="1036"/>
        <pc:sldMkLst>
          <pc:docMk/>
          <pc:sldMk cId="797940177" sldId="280"/>
        </pc:sldMkLst>
      </pc:sldChg>
      <pc:sldChg chg="addSp delSp modSp mod">
        <pc:chgData name="Abels, Patrick" userId="ba666de4-0d21-43a6-8e66-51a18aae1b4a" providerId="ADAL" clId="{5ACCBE59-8799-4B3C-B5C5-AFBBB09E1B6F}" dt="2025-07-07T22:03:06.794" v="351" actId="478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5ACCBE59-8799-4B3C-B5C5-AFBBB09E1B6F}" dt="2025-07-07T22:10:38.058" v="470" actId="20577"/>
        <pc:sldMkLst>
          <pc:docMk/>
          <pc:sldMk cId="1507240946" sldId="288"/>
        </pc:sldMkLst>
      </pc:sldChg>
      <pc:sldChg chg="addSp modSp mod">
        <pc:chgData name="Abels, Patrick" userId="ba666de4-0d21-43a6-8e66-51a18aae1b4a" providerId="ADAL" clId="{5ACCBE59-8799-4B3C-B5C5-AFBBB09E1B6F}" dt="2025-07-07T21:49:20.279" v="273" actId="732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5ACCBE59-8799-4B3C-B5C5-AFBBB09E1B6F}" dt="2025-07-07T22:01:49.414" v="347" actId="1076"/>
        <pc:sldMkLst>
          <pc:docMk/>
          <pc:sldMk cId="3619801957" sldId="290"/>
        </pc:sldMkLst>
      </pc:sldChg>
      <pc:sldChg chg="modSp add del mod">
        <pc:chgData name="Abels, Patrick" userId="ba666de4-0d21-43a6-8e66-51a18aae1b4a" providerId="ADAL" clId="{5ACCBE59-8799-4B3C-B5C5-AFBBB09E1B6F}" dt="2025-07-27T19:36:27.943" v="496" actId="47"/>
        <pc:sldMkLst>
          <pc:docMk/>
          <pc:sldMk cId="3681338672" sldId="291"/>
        </pc:sldMkLst>
      </pc:sldChg>
    </pc:docChg>
  </pc:docChgLst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09-02T15:59:57.551" v="531" actId="1036"/>
      <pc:docMkLst>
        <pc:docMk/>
      </pc:docMkLst>
      <pc:sldChg chg="addSp delSp modSp mod">
        <pc:chgData name="Abels, Patrick" userId="ba666de4-0d21-43a6-8e66-51a18aae1b4a" providerId="ADAL" clId="{133AA99A-5491-4DE5-9695-40E01B78DF6F}" dt="2025-09-02T15:49:47.520" v="365" actId="14100"/>
        <pc:sldMkLst>
          <pc:docMk/>
          <pc:sldMk cId="1306728353" sldId="274"/>
        </pc:sldMkLst>
        <pc:spChg chg="del mod">
          <ac:chgData name="Abels, Patrick" userId="ba666de4-0d21-43a6-8e66-51a18aae1b4a" providerId="ADAL" clId="{133AA99A-5491-4DE5-9695-40E01B78DF6F}" dt="2025-09-02T15:43:18.161" v="129" actId="478"/>
          <ac:spMkLst>
            <pc:docMk/>
            <pc:sldMk cId="1306728353" sldId="274"/>
            <ac:spMk id="2" creationId="{E48070DE-A5F9-BD5B-6EDA-2B06A4048B06}"/>
          </ac:spMkLst>
        </pc:spChg>
        <pc:spChg chg="add del mod">
          <ac:chgData name="Abels, Patrick" userId="ba666de4-0d21-43a6-8e66-51a18aae1b4a" providerId="ADAL" clId="{133AA99A-5491-4DE5-9695-40E01B78DF6F}" dt="2025-09-02T15:43:21.688" v="130" actId="478"/>
          <ac:spMkLst>
            <pc:docMk/>
            <pc:sldMk cId="1306728353" sldId="274"/>
            <ac:spMk id="4" creationId="{DB75F771-8650-4532-3DAA-A6D083D12E86}"/>
          </ac:spMkLst>
        </pc:spChg>
        <pc:spChg chg="add del">
          <ac:chgData name="Abels, Patrick" userId="ba666de4-0d21-43a6-8e66-51a18aae1b4a" providerId="ADAL" clId="{133AA99A-5491-4DE5-9695-40E01B78DF6F}" dt="2025-09-02T15:43:42.138" v="132" actId="478"/>
          <ac:spMkLst>
            <pc:docMk/>
            <pc:sldMk cId="1306728353" sldId="274"/>
            <ac:spMk id="5" creationId="{C66B0901-D9E7-9A6A-7DE8-66B8B5DFCDD2}"/>
          </ac:spMkLst>
        </pc:spChg>
        <pc:spChg chg="add del mod">
          <ac:chgData name="Abels, Patrick" userId="ba666de4-0d21-43a6-8e66-51a18aae1b4a" providerId="ADAL" clId="{133AA99A-5491-4DE5-9695-40E01B78DF6F}" dt="2025-09-02T15:44:54.063" v="143" actId="478"/>
          <ac:spMkLst>
            <pc:docMk/>
            <pc:sldMk cId="1306728353" sldId="274"/>
            <ac:spMk id="6" creationId="{99B8ACC6-165D-781D-AD73-A031BDE53096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7" creationId="{D8A0A34A-7240-7586-A9EE-29E0CD09FEB7}"/>
          </ac:spMkLst>
        </pc:spChg>
        <pc:spChg chg="add del mod">
          <ac:chgData name="Abels, Patrick" userId="ba666de4-0d21-43a6-8e66-51a18aae1b4a" providerId="ADAL" clId="{133AA99A-5491-4DE5-9695-40E01B78DF6F}" dt="2025-09-02T15:45:00.441" v="148" actId="478"/>
          <ac:spMkLst>
            <pc:docMk/>
            <pc:sldMk cId="1306728353" sldId="274"/>
            <ac:spMk id="8" creationId="{EDCDA61E-0880-4968-69EF-CDA1696A6655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9" creationId="{962ACC93-7D12-ED38-A82F-86F4C1B1A482}"/>
          </ac:spMkLst>
        </pc:spChg>
        <pc:spChg chg="add mod">
          <ac:chgData name="Abels, Patrick" userId="ba666de4-0d21-43a6-8e66-51a18aae1b4a" providerId="ADAL" clId="{133AA99A-5491-4DE5-9695-40E01B78DF6F}" dt="2025-09-02T15:47:54.630" v="241" actId="1037"/>
          <ac:spMkLst>
            <pc:docMk/>
            <pc:sldMk cId="1306728353" sldId="274"/>
            <ac:spMk id="10" creationId="{2E6CE580-AAB6-AAA1-E1D6-AFE525092FD5}"/>
          </ac:spMkLst>
        </pc:spChg>
        <pc:spChg chg="add mod">
          <ac:chgData name="Abels, Patrick" userId="ba666de4-0d21-43a6-8e66-51a18aae1b4a" providerId="ADAL" clId="{133AA99A-5491-4DE5-9695-40E01B78DF6F}" dt="2025-09-02T15:48:04.495" v="251" actId="1035"/>
          <ac:spMkLst>
            <pc:docMk/>
            <pc:sldMk cId="1306728353" sldId="274"/>
            <ac:spMk id="11" creationId="{ADBE7966-E023-568E-4298-4D550C827094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2" creationId="{8BE500A8-BA78-22D9-F73D-A971989D5E39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3" creationId="{983D6E91-39A8-D7FE-0C98-1F79EEDFD8A1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4" creationId="{00488508-F8A7-FBC2-A61B-F9FFBAF2E6F0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5" creationId="{DB9ACE00-7C66-0E65-06E0-755206C27E6E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6" creationId="{B010FBB0-D27D-24FF-F225-0AC11BF3CF5B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17" creationId="{BB5CF7DB-9812-92F1-42A6-D1C8BD0EBADF}"/>
          </ac:spMkLst>
        </pc:spChg>
        <pc:spChg chg="add mod">
          <ac:chgData name="Abels, Patrick" userId="ba666de4-0d21-43a6-8e66-51a18aae1b4a" providerId="ADAL" clId="{133AA99A-5491-4DE5-9695-40E01B78DF6F}" dt="2025-09-02T15:48:39.498" v="319" actId="1076"/>
          <ac:spMkLst>
            <pc:docMk/>
            <pc:sldMk cId="1306728353" sldId="274"/>
            <ac:spMk id="18" creationId="{4928F07B-E23B-675E-DE56-ADC6A9F534F4}"/>
          </ac:spMkLst>
        </pc:spChg>
        <pc:spChg chg="add mod">
          <ac:chgData name="Abels, Patrick" userId="ba666de4-0d21-43a6-8e66-51a18aae1b4a" providerId="ADAL" clId="{133AA99A-5491-4DE5-9695-40E01B78DF6F}" dt="2025-09-02T15:48:42.124" v="321" actId="1076"/>
          <ac:spMkLst>
            <pc:docMk/>
            <pc:sldMk cId="1306728353" sldId="274"/>
            <ac:spMk id="19" creationId="{9AAE0668-4B72-237B-ACEB-E4F131E8BF27}"/>
          </ac:spMkLst>
        </pc:spChg>
        <pc:spChg chg="add mod">
          <ac:chgData name="Abels, Patrick" userId="ba666de4-0d21-43a6-8e66-51a18aae1b4a" providerId="ADAL" clId="{133AA99A-5491-4DE5-9695-40E01B78DF6F}" dt="2025-09-02T15:48:44.977" v="323" actId="1076"/>
          <ac:spMkLst>
            <pc:docMk/>
            <pc:sldMk cId="1306728353" sldId="274"/>
            <ac:spMk id="20" creationId="{44541B9A-40CD-9894-48E9-597FA010C9A9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21" creationId="{05559888-F1C6-B903-A46E-539BBE20C58E}"/>
          </ac:spMkLst>
        </pc:spChg>
        <pc:spChg chg="add mod">
          <ac:chgData name="Abels, Patrick" userId="ba666de4-0d21-43a6-8e66-51a18aae1b4a" providerId="ADAL" clId="{133AA99A-5491-4DE5-9695-40E01B78DF6F}" dt="2025-09-02T15:48:50.089" v="327" actId="1076"/>
          <ac:spMkLst>
            <pc:docMk/>
            <pc:sldMk cId="1306728353" sldId="274"/>
            <ac:spMk id="22" creationId="{CEBD64E4-12CE-EC9E-750C-A1A6E46EE76A}"/>
          </ac:spMkLst>
        </pc:spChg>
        <pc:spChg chg="add mod">
          <ac:chgData name="Abels, Patrick" userId="ba666de4-0d21-43a6-8e66-51a18aae1b4a" providerId="ADAL" clId="{133AA99A-5491-4DE5-9695-40E01B78DF6F}" dt="2025-09-02T15:48:52.627" v="329" actId="1076"/>
          <ac:spMkLst>
            <pc:docMk/>
            <pc:sldMk cId="1306728353" sldId="274"/>
            <ac:spMk id="23" creationId="{E7876074-9D14-E6B1-2900-FEE67085145A}"/>
          </ac:spMkLst>
        </pc:spChg>
        <pc:spChg chg="add mod">
          <ac:chgData name="Abels, Patrick" userId="ba666de4-0d21-43a6-8e66-51a18aae1b4a" providerId="ADAL" clId="{133AA99A-5491-4DE5-9695-40E01B78DF6F}" dt="2025-09-02T15:48:54.930" v="331" actId="1076"/>
          <ac:spMkLst>
            <pc:docMk/>
            <pc:sldMk cId="1306728353" sldId="274"/>
            <ac:spMk id="24" creationId="{FE572AE6-3EDF-DE3D-5BFC-183DD0782A0E}"/>
          </ac:spMkLst>
        </pc:spChg>
        <pc:spChg chg="add mod">
          <ac:chgData name="Abels, Patrick" userId="ba666de4-0d21-43a6-8e66-51a18aae1b4a" providerId="ADAL" clId="{133AA99A-5491-4DE5-9695-40E01B78DF6F}" dt="2025-09-02T15:49:02.666" v="351" actId="1035"/>
          <ac:spMkLst>
            <pc:docMk/>
            <pc:sldMk cId="1306728353" sldId="274"/>
            <ac:spMk id="25" creationId="{AF8E3AF0-C0EC-65AD-5DAE-8AD30A518EC7}"/>
          </ac:spMkLst>
        </pc:spChg>
        <pc:cxnChg chg="add mod">
          <ac:chgData name="Abels, Patrick" userId="ba666de4-0d21-43a6-8e66-51a18aae1b4a" providerId="ADAL" clId="{133AA99A-5491-4DE5-9695-40E01B78DF6F}" dt="2025-09-02T15:49:29.969" v="356" actId="14100"/>
          <ac:cxnSpMkLst>
            <pc:docMk/>
            <pc:sldMk cId="1306728353" sldId="274"/>
            <ac:cxnSpMk id="27" creationId="{C32A897C-EE79-7E60-6D1C-265BF2F8AD58}"/>
          </ac:cxnSpMkLst>
        </pc:cxnChg>
        <pc:cxnChg chg="add mod">
          <ac:chgData name="Abels, Patrick" userId="ba666de4-0d21-43a6-8e66-51a18aae1b4a" providerId="ADAL" clId="{133AA99A-5491-4DE5-9695-40E01B78DF6F}" dt="2025-09-02T15:49:35.823" v="359" actId="14100"/>
          <ac:cxnSpMkLst>
            <pc:docMk/>
            <pc:sldMk cId="1306728353" sldId="274"/>
            <ac:cxnSpMk id="30" creationId="{B607DFDF-A486-A35E-FE4C-1A7D25894A75}"/>
          </ac:cxnSpMkLst>
        </pc:cxnChg>
        <pc:cxnChg chg="add mod">
          <ac:chgData name="Abels, Patrick" userId="ba666de4-0d21-43a6-8e66-51a18aae1b4a" providerId="ADAL" clId="{133AA99A-5491-4DE5-9695-40E01B78DF6F}" dt="2025-09-02T15:49:42.294" v="362" actId="14100"/>
          <ac:cxnSpMkLst>
            <pc:docMk/>
            <pc:sldMk cId="1306728353" sldId="274"/>
            <ac:cxnSpMk id="33" creationId="{F3D9AE91-6403-986F-228F-192A42B7CF8C}"/>
          </ac:cxnSpMkLst>
        </pc:cxnChg>
        <pc:cxnChg chg="add mod">
          <ac:chgData name="Abels, Patrick" userId="ba666de4-0d21-43a6-8e66-51a18aae1b4a" providerId="ADAL" clId="{133AA99A-5491-4DE5-9695-40E01B78DF6F}" dt="2025-09-02T15:49:47.520" v="365" actId="14100"/>
          <ac:cxnSpMkLst>
            <pc:docMk/>
            <pc:sldMk cId="1306728353" sldId="274"/>
            <ac:cxnSpMk id="36" creationId="{1C73BDB1-4A12-B43F-7B34-EA23A1C9F56C}"/>
          </ac:cxnSpMkLst>
        </pc:cxnChg>
      </pc:sldChg>
      <pc:sldChg chg="modSp del mod">
        <pc:chgData name="Abels, Patrick" userId="ba666de4-0d21-43a6-8e66-51a18aae1b4a" providerId="ADAL" clId="{133AA99A-5491-4DE5-9695-40E01B78DF6F}" dt="2025-08-31T20:44:27.701" v="17" actId="47"/>
        <pc:sldMkLst>
          <pc:docMk/>
          <pc:sldMk cId="1411571808" sldId="279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133AA99A-5491-4DE5-9695-40E01B78DF6F}" dt="2025-09-02T15:53:44.264" v="425" actId="113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09-02T15:53:44.264" v="425" actId="113"/>
          <ac:spMkLst>
            <pc:docMk/>
            <pc:sldMk cId="3362198231" sldId="286"/>
            <ac:spMk id="2" creationId="{D615A5A3-68C6-F3DF-27A6-2464D6655B1A}"/>
          </ac:spMkLst>
        </pc:spChg>
      </pc:sldChg>
      <pc:sldChg chg="delSp del mod">
        <pc:chgData name="Abels, Patrick" userId="ba666de4-0d21-43a6-8e66-51a18aae1b4a" providerId="ADAL" clId="{133AA99A-5491-4DE5-9695-40E01B78DF6F}" dt="2025-08-31T20:43:34.769" v="8" actId="47"/>
        <pc:sldMkLst>
          <pc:docMk/>
          <pc:sldMk cId="3793378365" sldId="287"/>
        </pc:sldMkLst>
      </pc:sldChg>
      <pc:sldChg chg="del">
        <pc:chgData name="Abels, Patrick" userId="ba666de4-0d21-43a6-8e66-51a18aae1b4a" providerId="ADAL" clId="{133AA99A-5491-4DE5-9695-40E01B78DF6F}" dt="2025-08-31T20:44:12.637" v="14" actId="47"/>
        <pc:sldMkLst>
          <pc:docMk/>
          <pc:sldMk cId="1507240946" sldId="288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3619801957" sldId="290"/>
        </pc:sldMkLst>
      </pc:sldChg>
      <pc:sldChg chg="addSp delSp modSp new mod">
        <pc:chgData name="Abels, Patrick" userId="ba666de4-0d21-43a6-8e66-51a18aae1b4a" providerId="ADAL" clId="{133AA99A-5491-4DE5-9695-40E01B78DF6F}" dt="2025-09-02T15:57:23.049" v="500" actId="13822"/>
        <pc:sldMkLst>
          <pc:docMk/>
          <pc:sldMk cId="3432745306" sldId="291"/>
        </pc:sldMkLst>
        <pc:spChg chg="del">
          <ac:chgData name="Abels, Patrick" userId="ba666de4-0d21-43a6-8e66-51a18aae1b4a" providerId="ADAL" clId="{133AA99A-5491-4DE5-9695-40E01B78DF6F}" dt="2025-09-02T15:55:10.345" v="427" actId="478"/>
          <ac:spMkLst>
            <pc:docMk/>
            <pc:sldMk cId="3432745306" sldId="291"/>
            <ac:spMk id="2" creationId="{1E77C3A1-975A-4CCD-1D43-702948446028}"/>
          </ac:spMkLst>
        </pc:spChg>
        <pc:spChg chg="add mod">
          <ac:chgData name="Abels, Patrick" userId="ba666de4-0d21-43a6-8e66-51a18aae1b4a" providerId="ADAL" clId="{133AA99A-5491-4DE5-9695-40E01B78DF6F}" dt="2025-09-02T15:56:46.857" v="493" actId="20577"/>
          <ac:spMkLst>
            <pc:docMk/>
            <pc:sldMk cId="3432745306" sldId="291"/>
            <ac:spMk id="6" creationId="{C4B8D527-0F21-D47A-EFD8-6784BA20F114}"/>
          </ac:spMkLst>
        </pc:spChg>
        <pc:spChg chg="mod">
          <ac:chgData name="Abels, Patrick" userId="ba666de4-0d21-43a6-8e66-51a18aae1b4a" providerId="ADAL" clId="{133AA99A-5491-4DE5-9695-40E01B78DF6F}" dt="2025-09-02T15:55:10.663" v="428"/>
          <ac:spMkLst>
            <pc:docMk/>
            <pc:sldMk cId="3432745306" sldId="291"/>
            <ac:spMk id="12" creationId="{1F0D2447-F2A7-0922-318E-E450836B8524}"/>
          </ac:spMkLst>
        </pc:spChg>
        <pc:spChg chg="add mod">
          <ac:chgData name="Abels, Patrick" userId="ba666de4-0d21-43a6-8e66-51a18aae1b4a" providerId="ADAL" clId="{133AA99A-5491-4DE5-9695-40E01B78DF6F}" dt="2025-09-02T15:56:04.703" v="455" actId="1037"/>
          <ac:spMkLst>
            <pc:docMk/>
            <pc:sldMk cId="3432745306" sldId="291"/>
            <ac:spMk id="15" creationId="{BF15DFD5-0286-6D6B-92EC-8F998B52D3A6}"/>
          </ac:spMkLst>
        </pc:spChg>
        <pc:spChg chg="add mod">
          <ac:chgData name="Abels, Patrick" userId="ba666de4-0d21-43a6-8e66-51a18aae1b4a" providerId="ADAL" clId="{133AA99A-5491-4DE5-9695-40E01B78DF6F}" dt="2025-09-02T15:57:23.049" v="500" actId="13822"/>
          <ac:spMkLst>
            <pc:docMk/>
            <pc:sldMk cId="3432745306" sldId="291"/>
            <ac:spMk id="17" creationId="{04DDFD2F-2C35-AD2E-FA99-EA43559A7FE5}"/>
          </ac:spMkLst>
        </pc:spChg>
        <pc:grpChg chg="add del mod">
          <ac:chgData name="Abels, Patrick" userId="ba666de4-0d21-43a6-8e66-51a18aae1b4a" providerId="ADAL" clId="{133AA99A-5491-4DE5-9695-40E01B78DF6F}" dt="2025-09-02T15:55:08.695" v="426" actId="478"/>
          <ac:grpSpMkLst>
            <pc:docMk/>
            <pc:sldMk cId="3432745306" sldId="291"/>
            <ac:grpSpMk id="3" creationId="{108A0392-BB52-8A06-1AF1-BE651E24FA2E}"/>
          </ac:grpSpMkLst>
        </pc:grpChg>
        <pc:grpChg chg="add mod">
          <ac:chgData name="Abels, Patrick" userId="ba666de4-0d21-43a6-8e66-51a18aae1b4a" providerId="ADAL" clId="{133AA99A-5491-4DE5-9695-40E01B78DF6F}" dt="2025-09-02T15:55:10.663" v="428"/>
          <ac:grpSpMkLst>
            <pc:docMk/>
            <pc:sldMk cId="3432745306" sldId="291"/>
            <ac:grpSpMk id="10" creationId="{5AAA21CE-C941-4543-84D3-E539FE82705C}"/>
          </ac:grpSpMkLst>
        </pc:grpChg>
        <pc:picChg chg="add del mod">
          <ac:chgData name="Abels, Patrick" userId="ba666de4-0d21-43a6-8e66-51a18aae1b4a" providerId="ADAL" clId="{133AA99A-5491-4DE5-9695-40E01B78DF6F}" dt="2025-09-02T15:56:15.968" v="456" actId="478"/>
          <ac:picMkLst>
            <pc:docMk/>
            <pc:sldMk cId="3432745306" sldId="291"/>
            <ac:picMk id="7" creationId="{A4E25087-F790-0B1A-DA6C-668FE9BD4D13}"/>
          </ac:picMkLst>
        </pc:picChg>
        <pc:picChg chg="add mod">
          <ac:chgData name="Abels, Patrick" userId="ba666de4-0d21-43a6-8e66-51a18aae1b4a" providerId="ADAL" clId="{133AA99A-5491-4DE5-9695-40E01B78DF6F}" dt="2025-09-02T15:55:10.663" v="428"/>
          <ac:picMkLst>
            <pc:docMk/>
            <pc:sldMk cId="3432745306" sldId="291"/>
            <ac:picMk id="8" creationId="{FF0440CC-E52A-935B-DBBE-A127BBE83964}"/>
          </ac:picMkLst>
        </pc:picChg>
        <pc:picChg chg="add mod">
          <ac:chgData name="Abels, Patrick" userId="ba666de4-0d21-43a6-8e66-51a18aae1b4a" providerId="ADAL" clId="{133AA99A-5491-4DE5-9695-40E01B78DF6F}" dt="2025-09-02T15:55:10.663" v="428"/>
          <ac:picMkLst>
            <pc:docMk/>
            <pc:sldMk cId="3432745306" sldId="291"/>
            <ac:picMk id="9" creationId="{DEFE9DF1-D44E-B1E3-F637-1022B038CD6C}"/>
          </ac:picMkLst>
        </pc:picChg>
        <pc:picChg chg="mod">
          <ac:chgData name="Abels, Patrick" userId="ba666de4-0d21-43a6-8e66-51a18aae1b4a" providerId="ADAL" clId="{133AA99A-5491-4DE5-9695-40E01B78DF6F}" dt="2025-09-02T15:55:10.663" v="428"/>
          <ac:picMkLst>
            <pc:docMk/>
            <pc:sldMk cId="3432745306" sldId="291"/>
            <ac:picMk id="11" creationId="{BC416322-ACDC-B08F-DE28-A61DE14EDD8F}"/>
          </ac:picMkLst>
        </pc:picChg>
        <pc:picChg chg="add del mod">
          <ac:chgData name="Abels, Patrick" userId="ba666de4-0d21-43a6-8e66-51a18aae1b4a" providerId="ADAL" clId="{133AA99A-5491-4DE5-9695-40E01B78DF6F}" dt="2025-09-02T15:56:15.968" v="456" actId="478"/>
          <ac:picMkLst>
            <pc:docMk/>
            <pc:sldMk cId="3432745306" sldId="291"/>
            <ac:picMk id="13" creationId="{026A4C3C-D751-802B-1C7B-EECB4CD3C663}"/>
          </ac:picMkLst>
        </pc:picChg>
        <pc:picChg chg="add del mod">
          <ac:chgData name="Abels, Patrick" userId="ba666de4-0d21-43a6-8e66-51a18aae1b4a" providerId="ADAL" clId="{133AA99A-5491-4DE5-9695-40E01B78DF6F}" dt="2025-09-02T15:56:15.968" v="456" actId="478"/>
          <ac:picMkLst>
            <pc:docMk/>
            <pc:sldMk cId="3432745306" sldId="291"/>
            <ac:picMk id="14" creationId="{43CBED2F-0370-DE81-0B59-6F4424CD77B8}"/>
          </ac:picMkLst>
        </pc:picChg>
        <pc:picChg chg="add mod modCrop">
          <ac:chgData name="Abels, Patrick" userId="ba666de4-0d21-43a6-8e66-51a18aae1b4a" providerId="ADAL" clId="{133AA99A-5491-4DE5-9695-40E01B78DF6F}" dt="2025-09-02T15:57:12.864" v="498" actId="732"/>
          <ac:picMkLst>
            <pc:docMk/>
            <pc:sldMk cId="3432745306" sldId="291"/>
            <ac:picMk id="16" creationId="{84F7F471-7B13-9D9B-CBEE-03A18BD172C6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37:44.479" v="128" actId="1076"/>
        <pc:sldMkLst>
          <pc:docMk/>
          <pc:sldMk cId="1556165019" sldId="292"/>
        </pc:sldMkLst>
        <pc:spChg chg="mod">
          <ac:chgData name="Abels, Patrick" userId="ba666de4-0d21-43a6-8e66-51a18aae1b4a" providerId="ADAL" clId="{133AA99A-5491-4DE5-9695-40E01B78DF6F}" dt="2025-09-02T15:36:46.767" v="113" actId="20577"/>
          <ac:spMkLst>
            <pc:docMk/>
            <pc:sldMk cId="1556165019" sldId="292"/>
            <ac:spMk id="2" creationId="{9D002343-8367-CBCF-AFB0-331639BBF0DF}"/>
          </ac:spMkLst>
        </pc:spChg>
        <pc:spChg chg="mod">
          <ac:chgData name="Abels, Patrick" userId="ba666de4-0d21-43a6-8e66-51a18aae1b4a" providerId="ADAL" clId="{133AA99A-5491-4DE5-9695-40E01B78DF6F}" dt="2025-09-02T15:36:07.577" v="51" actId="20577"/>
          <ac:spMkLst>
            <pc:docMk/>
            <pc:sldMk cId="1556165019" sldId="292"/>
            <ac:spMk id="3" creationId="{DD646D9D-6416-EEF8-6E6E-E34106D0B48C}"/>
          </ac:spMkLst>
        </pc:spChg>
        <pc:picChg chg="add mod modCrop">
          <ac:chgData name="Abels, Patrick" userId="ba666de4-0d21-43a6-8e66-51a18aae1b4a" providerId="ADAL" clId="{133AA99A-5491-4DE5-9695-40E01B78DF6F}" dt="2025-09-02T15:37:44.479" v="128" actId="1076"/>
          <ac:picMkLst>
            <pc:docMk/>
            <pc:sldMk cId="1556165019" sldId="292"/>
            <ac:picMk id="5" creationId="{F700F74B-FA11-6067-103D-4563DC9E5604}"/>
          </ac:picMkLst>
        </pc:picChg>
        <pc:picChg chg="add mod modCrop">
          <ac:chgData name="Abels, Patrick" userId="ba666de4-0d21-43a6-8e66-51a18aae1b4a" providerId="ADAL" clId="{133AA99A-5491-4DE5-9695-40E01B78DF6F}" dt="2025-09-02T15:37:43.353" v="127" actId="1076"/>
          <ac:picMkLst>
            <pc:docMk/>
            <pc:sldMk cId="1556165019" sldId="292"/>
            <ac:picMk id="6" creationId="{E085CF61-9D0C-6265-1BD6-062B75A79FE7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53:31.695" v="401" actId="14100"/>
        <pc:sldMkLst>
          <pc:docMk/>
          <pc:sldMk cId="3480612701" sldId="293"/>
        </pc:sldMkLst>
        <pc:spChg chg="mod">
          <ac:chgData name="Abels, Patrick" userId="ba666de4-0d21-43a6-8e66-51a18aae1b4a" providerId="ADAL" clId="{133AA99A-5491-4DE5-9695-40E01B78DF6F}" dt="2025-09-02T15:50:36.598" v="382" actId="20577"/>
          <ac:spMkLst>
            <pc:docMk/>
            <pc:sldMk cId="3480612701" sldId="293"/>
            <ac:spMk id="3" creationId="{506321D0-D9A2-AABE-11C2-3CBA2837FBC9}"/>
          </ac:spMkLst>
        </pc:spChg>
        <pc:picChg chg="add mod">
          <ac:chgData name="Abels, Patrick" userId="ba666de4-0d21-43a6-8e66-51a18aae1b4a" providerId="ADAL" clId="{133AA99A-5491-4DE5-9695-40E01B78DF6F}" dt="2025-09-02T15:53:31.695" v="401" actId="14100"/>
          <ac:picMkLst>
            <pc:docMk/>
            <pc:sldMk cId="3480612701" sldId="293"/>
            <ac:picMk id="5" creationId="{3B14E679-686C-CC07-AC80-D3B213363349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59:57.551" v="531" actId="1036"/>
        <pc:sldMkLst>
          <pc:docMk/>
          <pc:sldMk cId="2469845420" sldId="294"/>
        </pc:sldMkLst>
        <pc:spChg chg="mod">
          <ac:chgData name="Abels, Patrick" userId="ba666de4-0d21-43a6-8e66-51a18aae1b4a" providerId="ADAL" clId="{133AA99A-5491-4DE5-9695-40E01B78DF6F}" dt="2025-09-02T15:50:30.886" v="374" actId="20577"/>
          <ac:spMkLst>
            <pc:docMk/>
            <pc:sldMk cId="2469845420" sldId="294"/>
            <ac:spMk id="3" creationId="{88B9040E-5C23-5230-A7B4-28A10E0DE209}"/>
          </ac:spMkLst>
        </pc:spChg>
        <pc:spChg chg="add mod">
          <ac:chgData name="Abels, Patrick" userId="ba666de4-0d21-43a6-8e66-51a18aae1b4a" providerId="ADAL" clId="{133AA99A-5491-4DE5-9695-40E01B78DF6F}" dt="2025-09-02T15:59:25.824" v="512" actId="1038"/>
          <ac:spMkLst>
            <pc:docMk/>
            <pc:sldMk cId="2469845420" sldId="294"/>
            <ac:spMk id="8" creationId="{CB9878FC-B358-BB35-F7F6-C454EDC6F681}"/>
          </ac:spMkLst>
        </pc:spChg>
        <pc:spChg chg="add mod">
          <ac:chgData name="Abels, Patrick" userId="ba666de4-0d21-43a6-8e66-51a18aae1b4a" providerId="ADAL" clId="{133AA99A-5491-4DE5-9695-40E01B78DF6F}" dt="2025-09-02T15:59:36.575" v="521" actId="1036"/>
          <ac:spMkLst>
            <pc:docMk/>
            <pc:sldMk cId="2469845420" sldId="294"/>
            <ac:spMk id="9" creationId="{644B49E0-DAE1-A028-6FDF-F57A9891C540}"/>
          </ac:spMkLst>
        </pc:spChg>
        <pc:spChg chg="add mod">
          <ac:chgData name="Abels, Patrick" userId="ba666de4-0d21-43a6-8e66-51a18aae1b4a" providerId="ADAL" clId="{133AA99A-5491-4DE5-9695-40E01B78DF6F}" dt="2025-09-02T15:59:57.551" v="531" actId="1036"/>
          <ac:spMkLst>
            <pc:docMk/>
            <pc:sldMk cId="2469845420" sldId="294"/>
            <ac:spMk id="10" creationId="{EEFC18FE-06DF-0850-ADB4-3FB1510DFD47}"/>
          </ac:spMkLst>
        </pc:spChg>
        <pc:picChg chg="add mod">
          <ac:chgData name="Abels, Patrick" userId="ba666de4-0d21-43a6-8e66-51a18aae1b4a" providerId="ADAL" clId="{133AA99A-5491-4DE5-9695-40E01B78DF6F}" dt="2025-09-02T15:52:28.360" v="397" actId="1076"/>
          <ac:picMkLst>
            <pc:docMk/>
            <pc:sldMk cId="2469845420" sldId="294"/>
            <ac:picMk id="5" creationId="{D4A71ED1-3FAD-CC5E-F6DF-AC3EB05D8D33}"/>
          </ac:picMkLst>
        </pc:picChg>
        <pc:picChg chg="add mod">
          <ac:chgData name="Abels, Patrick" userId="ba666de4-0d21-43a6-8e66-51a18aae1b4a" providerId="ADAL" clId="{133AA99A-5491-4DE5-9695-40E01B78DF6F}" dt="2025-09-02T15:52:28.360" v="397" actId="1076"/>
          <ac:picMkLst>
            <pc:docMk/>
            <pc:sldMk cId="2469845420" sldId="294"/>
            <ac:picMk id="7" creationId="{716E871B-4638-B4C2-83AD-C10205C25262}"/>
          </ac:picMkLst>
        </pc:picChg>
      </pc:sldChg>
      <pc:sldChg chg="addSp modSp new mod">
        <pc:chgData name="Abels, Patrick" userId="ba666de4-0d21-43a6-8e66-51a18aae1b4a" providerId="ADAL" clId="{133AA99A-5491-4DE5-9695-40E01B78DF6F}" dt="2025-09-02T15:51:54.384" v="391" actId="1076"/>
        <pc:sldMkLst>
          <pc:docMk/>
          <pc:sldMk cId="513031569" sldId="295"/>
        </pc:sldMkLst>
        <pc:spChg chg="mod">
          <ac:chgData name="Abels, Patrick" userId="ba666de4-0d21-43a6-8e66-51a18aae1b4a" providerId="ADAL" clId="{133AA99A-5491-4DE5-9695-40E01B78DF6F}" dt="2025-09-02T15:50:40.111" v="387" actId="20577"/>
          <ac:spMkLst>
            <pc:docMk/>
            <pc:sldMk cId="513031569" sldId="295"/>
            <ac:spMk id="3" creationId="{FC99D86A-D8B3-F399-4FA9-A9B30CEA2610}"/>
          </ac:spMkLst>
        </pc:spChg>
        <pc:picChg chg="add mod">
          <ac:chgData name="Abels, Patrick" userId="ba666de4-0d21-43a6-8e66-51a18aae1b4a" providerId="ADAL" clId="{133AA99A-5491-4DE5-9695-40E01B78DF6F}" dt="2025-09-02T15:51:54.384" v="391" actId="1076"/>
          <ac:picMkLst>
            <pc:docMk/>
            <pc:sldMk cId="513031569" sldId="295"/>
            <ac:picMk id="5" creationId="{B15A4BFD-6579-B64C-CBAE-C9D8890564E3}"/>
          </ac:picMkLst>
        </pc:picChg>
      </pc:sldChg>
    </pc:docChg>
  </pc:docChgLst>
  <pc:docChgLst>
    <pc:chgData name="Abels, Patrick" userId="ba666de4-0d21-43a6-8e66-51a18aae1b4a" providerId="ADAL" clId="{44B4F687-916B-4349-9548-BBC6C46779FC}"/>
    <pc:docChg chg="custSel addSld delSld modSld">
      <pc:chgData name="Abels, Patrick" userId="ba666de4-0d21-43a6-8e66-51a18aae1b4a" providerId="ADAL" clId="{44B4F687-916B-4349-9548-BBC6C46779FC}" dt="2025-05-20T08:56:42.314" v="316" actId="20577"/>
      <pc:docMkLst>
        <pc:docMk/>
      </pc:docMkLst>
      <pc:sldChg chg="modSp mod">
        <pc:chgData name="Abels, Patrick" userId="ba666de4-0d21-43a6-8e66-51a18aae1b4a" providerId="ADAL" clId="{44B4F687-916B-4349-9548-BBC6C46779FC}" dt="2025-05-20T08:41:04.899" v="0" actId="20577"/>
        <pc:sldMkLst>
          <pc:docMk/>
          <pc:sldMk cId="2766537786" sldId="263"/>
        </pc:sldMkLst>
      </pc:sldChg>
      <pc:sldChg chg="delSp modSp mod">
        <pc:chgData name="Abels, Patrick" userId="ba666de4-0d21-43a6-8e66-51a18aae1b4a" providerId="ADAL" clId="{44B4F687-916B-4349-9548-BBC6C46779FC}" dt="2025-05-20T08:56:42.314" v="316" actId="2057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44B4F687-916B-4349-9548-BBC6C46779FC}" dt="2025-05-20T08:53:48.519" v="284" actId="12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44B4F687-916B-4349-9548-BBC6C46779FC}" dt="2025-05-20T08:56:16.559" v="305" actId="2057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47289031" sldId="281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220106601" sldId="282"/>
        </pc:sldMkLst>
      </pc:sldChg>
      <pc:sldChg chg="delSp modSp mod">
        <pc:chgData name="Abels, Patrick" userId="ba666de4-0d21-43a6-8e66-51a18aae1b4a" providerId="ADAL" clId="{44B4F687-916B-4349-9548-BBC6C46779FC}" dt="2025-05-20T08:56:32.014" v="313" actId="20577"/>
        <pc:sldMkLst>
          <pc:docMk/>
          <pc:sldMk cId="4009498562" sldId="283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1588362680" sldId="284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3534051485" sldId="285"/>
        </pc:sldMkLst>
      </pc:sldChg>
      <pc:sldChg chg="new del">
        <pc:chgData name="Abels, Patrick" userId="ba666de4-0d21-43a6-8e66-51a18aae1b4a" providerId="ADAL" clId="{44B4F687-916B-4349-9548-BBC6C46779FC}" dt="2025-05-20T08:47:42.386" v="2" actId="47"/>
        <pc:sldMkLst>
          <pc:docMk/>
          <pc:sldMk cId="330988970" sldId="286"/>
        </pc:sldMkLst>
      </pc:sldChg>
      <pc:sldChg chg="modSp new mod">
        <pc:chgData name="Abels, Patrick" userId="ba666de4-0d21-43a6-8e66-51a18aae1b4a" providerId="ADAL" clId="{44B4F687-916B-4349-9548-BBC6C46779FC}" dt="2025-05-20T08:48:01.117" v="16" actId="6549"/>
        <pc:sldMkLst>
          <pc:docMk/>
          <pc:sldMk cId="3362198231" sldId="286"/>
        </pc:sldMkLst>
      </pc:sldChg>
      <pc:sldChg chg="new">
        <pc:chgData name="Abels, Patrick" userId="ba666de4-0d21-43a6-8e66-51a18aae1b4a" providerId="ADAL" clId="{44B4F687-916B-4349-9548-BBC6C46779FC}" dt="2025-05-20T08:48:17.727" v="17" actId="680"/>
        <pc:sldMkLst>
          <pc:docMk/>
          <pc:sldMk cId="3793378365" sldId="287"/>
        </pc:sldMkLst>
      </pc:sld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D0CE542F-DFE1-9149-BD1C-D3F070C0125E}"/>
    <pc:docChg chg="modSld">
      <pc:chgData name="Abels, Patrick" userId="ba666de4-0d21-43a6-8e66-51a18aae1b4a" providerId="ADAL" clId="{D0CE542F-DFE1-9149-BD1C-D3F070C0125E}" dt="2024-03-18T08:15:16.291" v="15" actId="20577"/>
      <pc:docMkLst>
        <pc:docMk/>
      </pc:docMkLst>
      <pc:sldChg chg="modSp">
        <pc:chgData name="Abels, Patrick" userId="ba666de4-0d21-43a6-8e66-51a18aae1b4a" providerId="ADAL" clId="{D0CE542F-DFE1-9149-BD1C-D3F070C0125E}" dt="2024-03-18T08:15:16.291" v="15" actId="20577"/>
        <pc:sldMkLst>
          <pc:docMk/>
          <pc:sldMk cId="447289031" sldId="281"/>
        </pc:sldMkLst>
      </pc:sldChg>
      <pc:sldChg chg="modSp">
        <pc:chgData name="Abels, Patrick" userId="ba666de4-0d21-43a6-8e66-51a18aae1b4a" providerId="ADAL" clId="{D0CE542F-DFE1-9149-BD1C-D3F070C0125E}" dt="2024-03-18T08:15:09.439" v="5" actId="20577"/>
        <pc:sldMkLst>
          <pc:docMk/>
          <pc:sldMk cId="4220106601" sldId="282"/>
        </pc:sldMkLst>
      </pc:sldChg>
    </pc:docChg>
  </pc:docChgLst>
  <pc:docChgLst>
    <pc:chgData name="Abels, Patrick" userId="ba666de4-0d21-43a6-8e66-51a18aae1b4a" providerId="ADAL" clId="{F9D787BB-DFCF-4FF1-94DC-BE9AFABEDAC1}"/>
    <pc:docChg chg="custSel addSld delSld modSld modMainMaster">
      <pc:chgData name="Abels, Patrick" userId="ba666de4-0d21-43a6-8e66-51a18aae1b4a" providerId="ADAL" clId="{F9D787BB-DFCF-4FF1-94DC-BE9AFABEDAC1}" dt="2025-06-12T14:29:38.031" v="245" actId="20577"/>
      <pc:docMkLst>
        <pc:docMk/>
      </pc:docMkLst>
      <pc:sldChg chg="del">
        <pc:chgData name="Abels, Patrick" userId="ba666de4-0d21-43a6-8e66-51a18aae1b4a" providerId="ADAL" clId="{F9D787BB-DFCF-4FF1-94DC-BE9AFABEDAC1}" dt="2025-06-12T14:29:30.678" v="240" actId="4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F9D787BB-DFCF-4FF1-94DC-BE9AFABEDAC1}" dt="2025-06-12T14:27:45.795" v="222" actId="20577"/>
        <pc:sldMkLst>
          <pc:docMk/>
          <pc:sldMk cId="797940177" sldId="280"/>
        </pc:sldMkLst>
      </pc:sldChg>
      <pc:sldChg chg="modSp mod">
        <pc:chgData name="Abels, Patrick" userId="ba666de4-0d21-43a6-8e66-51a18aae1b4a" providerId="ADAL" clId="{F9D787BB-DFCF-4FF1-94DC-BE9AFABEDAC1}" dt="2025-06-12T14:27:51.712" v="228" actId="20577"/>
        <pc:sldMkLst>
          <pc:docMk/>
          <pc:sldMk cId="4009498562" sldId="283"/>
        </pc:sldMkLst>
      </pc:sldChg>
      <pc:sldChg chg="addSp delSp modSp mod">
        <pc:chgData name="Abels, Patrick" userId="ba666de4-0d21-43a6-8e66-51a18aae1b4a" providerId="ADAL" clId="{F9D787BB-DFCF-4FF1-94DC-BE9AFABEDAC1}" dt="2025-06-12T14:19:55.174" v="196" actId="1076"/>
        <pc:sldMkLst>
          <pc:docMk/>
          <pc:sldMk cId="3793378365" sldId="287"/>
        </pc:sldMkLst>
      </pc:sldChg>
      <pc:sldChg chg="addSp modSp new mod">
        <pc:chgData name="Abels, Patrick" userId="ba666de4-0d21-43a6-8e66-51a18aae1b4a" providerId="ADAL" clId="{F9D787BB-DFCF-4FF1-94DC-BE9AFABEDAC1}" dt="2025-06-12T14:21:58.932" v="213" actId="1076"/>
        <pc:sldMkLst>
          <pc:docMk/>
          <pc:sldMk cId="1507240946" sldId="288"/>
        </pc:sldMkLst>
      </pc:sldChg>
      <pc:sldChg chg="addSp delSp modSp new mod">
        <pc:chgData name="Abels, Patrick" userId="ba666de4-0d21-43a6-8e66-51a18aae1b4a" providerId="ADAL" clId="{F9D787BB-DFCF-4FF1-94DC-BE9AFABEDAC1}" dt="2025-06-12T14:26:49.475" v="216" actId="1076"/>
        <pc:sldMkLst>
          <pc:docMk/>
          <pc:sldMk cId="3937252269" sldId="289"/>
        </pc:sldMkLst>
      </pc:sldChg>
      <pc:sldChg chg="modSp new mod">
        <pc:chgData name="Abels, Patrick" userId="ba666de4-0d21-43a6-8e66-51a18aae1b4a" providerId="ADAL" clId="{F9D787BB-DFCF-4FF1-94DC-BE9AFABEDAC1}" dt="2025-06-12T14:29:38.031" v="245" actId="20577"/>
        <pc:sldMkLst>
          <pc:docMk/>
          <pc:sldMk cId="3619801957" sldId="290"/>
        </pc:sldMkLst>
      </pc:sldChg>
      <pc:sldMasterChg chg="modSldLayout">
        <pc:chgData name="Abels, Patrick" userId="ba666de4-0d21-43a6-8e66-51a18aae1b4a" providerId="ADAL" clId="{F9D787BB-DFCF-4FF1-94DC-BE9AFABEDAC1}" dt="2025-06-12T14:29:11.240" v="238" actId="579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F9D787BB-DFCF-4FF1-94DC-BE9AFABEDAC1}" dt="2025-06-12T14:29:11.240" v="238" actId="5793"/>
          <pc:sldLayoutMkLst>
            <pc:docMk/>
            <pc:sldMasterMk cId="1043764218" sldId="2147483660"/>
            <pc:sldLayoutMk cId="122919291" sldId="2147483673"/>
          </pc:sldLayoutMkLst>
        </pc:sldLayoutChg>
      </pc:sldMasterChg>
    </pc:docChg>
  </pc:docChgLst>
  <pc:docChgLst>
    <pc:chgData name="Abels, Patrick" userId="ba666de4-0d21-43a6-8e66-51a18aae1b4a" providerId="ADAL" clId="{1725C4E2-1A73-41B8-A1C8-4484FCE28D48}"/>
    <pc:docChg chg="undo custSel addSld delSld modSld modMainMaster">
      <pc:chgData name="Abels, Patrick" userId="ba666de4-0d21-43a6-8e66-51a18aae1b4a" providerId="ADAL" clId="{1725C4E2-1A73-41B8-A1C8-4484FCE28D48}" dt="2024-03-17T19:10:55.235" v="916" actId="1076"/>
      <pc:docMkLst>
        <pc:docMk/>
      </pc:docMkLst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725C4E2-1A73-41B8-A1C8-4484FCE28D48}" dt="2024-03-11T18:35:56.951" v="0" actId="47"/>
        <pc:sldMkLst>
          <pc:docMk/>
          <pc:sldMk cId="4171353846" sldId="270"/>
        </pc:sldMkLst>
      </pc:sldChg>
      <pc:sldChg chg="del">
        <pc:chgData name="Abels, Patrick" userId="ba666de4-0d21-43a6-8e66-51a18aae1b4a" providerId="ADAL" clId="{1725C4E2-1A73-41B8-A1C8-4484FCE28D48}" dt="2024-03-11T18:35:58.734" v="1" actId="47"/>
        <pc:sldMkLst>
          <pc:docMk/>
          <pc:sldMk cId="2367007499" sldId="271"/>
        </pc:sldMkLst>
      </pc:sldChg>
      <pc:sldChg chg="addSp modSp mod">
        <pc:chgData name="Abels, Patrick" userId="ba666de4-0d21-43a6-8e66-51a18aae1b4a" providerId="ADAL" clId="{1725C4E2-1A73-41B8-A1C8-4484FCE28D48}" dt="2024-03-17T14:12:43.441" v="785" actId="1076"/>
        <pc:sldMkLst>
          <pc:docMk/>
          <pc:sldMk cId="1696715170" sldId="272"/>
        </pc:sldMkLst>
      </pc:sldChg>
      <pc:sldChg chg="modSp mod">
        <pc:chgData name="Abels, Patrick" userId="ba666de4-0d21-43a6-8e66-51a18aae1b4a" providerId="ADAL" clId="{1725C4E2-1A73-41B8-A1C8-4484FCE28D48}" dt="2024-03-17T13:56:47.342" v="725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823604352" sldId="276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1725C4E2-1A73-41B8-A1C8-4484FCE28D48}" dt="2024-03-11T18:52:00.533" v="414" actId="47"/>
        <pc:sldMkLst>
          <pc:docMk/>
          <pc:sldMk cId="1174564002" sldId="278"/>
        </pc:sldMkLst>
      </pc:sldChg>
      <pc:sldChg chg="addSp delSp modSp new mod">
        <pc:chgData name="Abels, Patrick" userId="ba666de4-0d21-43a6-8e66-51a18aae1b4a" providerId="ADAL" clId="{1725C4E2-1A73-41B8-A1C8-4484FCE28D48}" dt="2024-03-11T18:51:37.952" v="413" actId="1076"/>
        <pc:sldMkLst>
          <pc:docMk/>
          <pc:sldMk cId="1411571808" sldId="279"/>
        </pc:sldMkLst>
      </pc:sldChg>
      <pc:sldChg chg="addSp modSp new mod">
        <pc:chgData name="Abels, Patrick" userId="ba666de4-0d21-43a6-8e66-51a18aae1b4a" providerId="ADAL" clId="{1725C4E2-1A73-41B8-A1C8-4484FCE28D48}" dt="2024-03-17T14:14:04.334" v="859" actId="20577"/>
        <pc:sldMkLst>
          <pc:docMk/>
          <pc:sldMk cId="797940177" sldId="280"/>
        </pc:sldMkLst>
      </pc:sldChg>
      <pc:sldChg chg="addSp modSp new mod">
        <pc:chgData name="Abels, Patrick" userId="ba666de4-0d21-43a6-8e66-51a18aae1b4a" providerId="ADAL" clId="{1725C4E2-1A73-41B8-A1C8-4484FCE28D48}" dt="2024-03-17T14:16:54.192" v="888" actId="1076"/>
        <pc:sldMkLst>
          <pc:docMk/>
          <pc:sldMk cId="447289031" sldId="281"/>
        </pc:sldMkLst>
      </pc:sldChg>
      <pc:sldChg chg="modSp new del mod">
        <pc:chgData name="Abels, Patrick" userId="ba666de4-0d21-43a6-8e66-51a18aae1b4a" providerId="ADAL" clId="{1725C4E2-1A73-41B8-A1C8-4484FCE28D48}" dt="2024-03-11T18:58:44.738" v="568" actId="47"/>
        <pc:sldMkLst>
          <pc:docMk/>
          <pc:sldMk cId="1130448614" sldId="281"/>
        </pc:sldMkLst>
      </pc:sldChg>
      <pc:sldChg chg="modSp new del mod">
        <pc:chgData name="Abels, Patrick" userId="ba666de4-0d21-43a6-8e66-51a18aae1b4a" providerId="ADAL" clId="{1725C4E2-1A73-41B8-A1C8-4484FCE28D48}" dt="2024-03-11T18:58:43.084" v="567" actId="47"/>
        <pc:sldMkLst>
          <pc:docMk/>
          <pc:sldMk cId="2370044484" sldId="282"/>
        </pc:sldMkLst>
      </pc:sldChg>
      <pc:sldChg chg="addSp modSp new mod">
        <pc:chgData name="Abels, Patrick" userId="ba666de4-0d21-43a6-8e66-51a18aae1b4a" providerId="ADAL" clId="{1725C4E2-1A73-41B8-A1C8-4484FCE28D48}" dt="2024-03-17T14:18:23.079" v="894" actId="1076"/>
        <pc:sldMkLst>
          <pc:docMk/>
          <pc:sldMk cId="4220106601" sldId="282"/>
        </pc:sldMkLst>
      </pc:sldChg>
      <pc:sldChg chg="modSp new del mod">
        <pc:chgData name="Abels, Patrick" userId="ba666de4-0d21-43a6-8e66-51a18aae1b4a" providerId="ADAL" clId="{1725C4E2-1A73-41B8-A1C8-4484FCE28D48}" dt="2024-03-11T18:58:39.069" v="566" actId="47"/>
        <pc:sldMkLst>
          <pc:docMk/>
          <pc:sldMk cId="2033566405" sldId="283"/>
        </pc:sldMkLst>
      </pc:sldChg>
      <pc:sldChg chg="addSp modSp new mod">
        <pc:chgData name="Abels, Patrick" userId="ba666de4-0d21-43a6-8e66-51a18aae1b4a" providerId="ADAL" clId="{1725C4E2-1A73-41B8-A1C8-4484FCE28D48}" dt="2024-03-17T19:08:41.529" v="901" actId="1076"/>
        <pc:sldMkLst>
          <pc:docMk/>
          <pc:sldMk cId="4009498562" sldId="283"/>
        </pc:sldMkLst>
      </pc:sldChg>
      <pc:sldChg chg="addSp modSp add mod">
        <pc:chgData name="Abels, Patrick" userId="ba666de4-0d21-43a6-8e66-51a18aae1b4a" providerId="ADAL" clId="{1725C4E2-1A73-41B8-A1C8-4484FCE28D48}" dt="2024-03-17T19:10:19.042" v="912" actId="1076"/>
        <pc:sldMkLst>
          <pc:docMk/>
          <pc:sldMk cId="1588362680" sldId="284"/>
        </pc:sldMkLst>
      </pc:sldChg>
      <pc:sldChg chg="addSp modSp add mod">
        <pc:chgData name="Abels, Patrick" userId="ba666de4-0d21-43a6-8e66-51a18aae1b4a" providerId="ADAL" clId="{1725C4E2-1A73-41B8-A1C8-4484FCE28D48}" dt="2024-03-17T19:10:55.235" v="916" actId="1076"/>
        <pc:sldMkLst>
          <pc:docMk/>
          <pc:sldMk cId="3534051485" sldId="285"/>
        </pc:sldMkLst>
      </pc:sldChg>
      <pc:sldMasterChg chg="modSldLayout">
        <pc:chgData name="Abels, Patrick" userId="ba666de4-0d21-43a6-8e66-51a18aae1b4a" providerId="ADAL" clId="{1725C4E2-1A73-41B8-A1C8-4484FCE28D48}" dt="2024-03-17T14:15:01.537" v="86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725C4E2-1A73-41B8-A1C8-4484FCE28D48}" dt="2024-03-17T14:15:01.537" v="863"/>
          <pc:sldLayoutMkLst>
            <pc:docMk/>
            <pc:sldMasterMk cId="1043764218" sldId="2147483660"/>
            <pc:sldLayoutMk cId="815804911" sldId="2147483665"/>
          </pc:sldLayoutMkLst>
        </pc:sldLayoutChg>
      </pc:sldMaster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D8A0A34A-7240-7586-A9EE-29E0CD09FEB7}"/>
              </a:ext>
            </a:extLst>
          </p:cNvPr>
          <p:cNvSpPr/>
          <p:nvPr/>
        </p:nvSpPr>
        <p:spPr>
          <a:xfrm rot="1512494">
            <a:off x="3064443" y="1871077"/>
            <a:ext cx="5054538" cy="3286841"/>
          </a:xfrm>
          <a:prstGeom prst="triangle">
            <a:avLst>
              <a:gd name="adj" fmla="val 98264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62ACC93-7D12-ED38-A82F-86F4C1B1A482}"/>
              </a:ext>
            </a:extLst>
          </p:cNvPr>
          <p:cNvSpPr/>
          <p:nvPr/>
        </p:nvSpPr>
        <p:spPr>
          <a:xfrm rot="21103674">
            <a:off x="2412742" y="1280234"/>
            <a:ext cx="5951775" cy="2242867"/>
          </a:xfrm>
          <a:prstGeom prst="triangle">
            <a:avLst>
              <a:gd name="adj" fmla="val 9868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E6CE580-AAB6-AAA1-E1D6-AFE525092FD5}"/>
              </a:ext>
            </a:extLst>
          </p:cNvPr>
          <p:cNvSpPr/>
          <p:nvPr/>
        </p:nvSpPr>
        <p:spPr>
          <a:xfrm rot="1419192">
            <a:off x="2566179" y="3563205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ADBE7966-E023-568E-4298-4D550C827094}"/>
              </a:ext>
            </a:extLst>
          </p:cNvPr>
          <p:cNvSpPr/>
          <p:nvPr/>
        </p:nvSpPr>
        <p:spPr>
          <a:xfrm rot="17536956">
            <a:off x="6695356" y="5456491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8BE500A8-BA78-22D9-F73D-A971989D5E39}"/>
              </a:ext>
            </a:extLst>
          </p:cNvPr>
          <p:cNvSpPr/>
          <p:nvPr/>
        </p:nvSpPr>
        <p:spPr>
          <a:xfrm rot="13395833">
            <a:off x="8212254" y="2448969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983D6E91-39A8-D7FE-0C98-1F79EEDFD8A1}"/>
              </a:ext>
            </a:extLst>
          </p:cNvPr>
          <p:cNvSpPr/>
          <p:nvPr/>
        </p:nvSpPr>
        <p:spPr>
          <a:xfrm rot="8815763">
            <a:off x="7375491" y="458722"/>
            <a:ext cx="985421" cy="1089130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488508-F8A7-FBC2-A61B-F9FFBAF2E6F0}"/>
              </a:ext>
            </a:extLst>
          </p:cNvPr>
          <p:cNvSpPr txBox="1"/>
          <p:nvPr/>
        </p:nvSpPr>
        <p:spPr>
          <a:xfrm>
            <a:off x="2826589" y="367797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ACE00-7C66-0E65-06E0-755206C27E6E}"/>
              </a:ext>
            </a:extLst>
          </p:cNvPr>
          <p:cNvSpPr txBox="1"/>
          <p:nvPr/>
        </p:nvSpPr>
        <p:spPr>
          <a:xfrm>
            <a:off x="7468293" y="1003287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10FBB0-D27D-24FF-F225-0AC11BF3CF5B}"/>
              </a:ext>
            </a:extLst>
          </p:cNvPr>
          <p:cNvSpPr txBox="1"/>
          <p:nvPr/>
        </p:nvSpPr>
        <p:spPr>
          <a:xfrm>
            <a:off x="7961322" y="2774977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5CF7DB-9812-92F1-42A6-D1C8BD0EBADF}"/>
              </a:ext>
            </a:extLst>
          </p:cNvPr>
          <p:cNvSpPr txBox="1"/>
          <p:nvPr/>
        </p:nvSpPr>
        <p:spPr>
          <a:xfrm>
            <a:off x="6700542" y="5477836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28F07B-E23B-675E-DE56-ADC6A9F534F4}"/>
              </a:ext>
            </a:extLst>
          </p:cNvPr>
          <p:cNvSpPr txBox="1"/>
          <p:nvPr/>
        </p:nvSpPr>
        <p:spPr>
          <a:xfrm>
            <a:off x="7808313" y="373142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AE0668-4B72-237B-ACEB-E4F131E8BF27}"/>
              </a:ext>
            </a:extLst>
          </p:cNvPr>
          <p:cNvSpPr txBox="1"/>
          <p:nvPr/>
        </p:nvSpPr>
        <p:spPr>
          <a:xfrm>
            <a:off x="8330074" y="280619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541B9A-40CD-9894-48E9-597FA010C9A9}"/>
              </a:ext>
            </a:extLst>
          </p:cNvPr>
          <p:cNvSpPr txBox="1"/>
          <p:nvPr/>
        </p:nvSpPr>
        <p:spPr>
          <a:xfrm>
            <a:off x="1948132" y="3677978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559888-F1C6-B903-A46E-539BBE20C58E}"/>
              </a:ext>
            </a:extLst>
          </p:cNvPr>
          <p:cNvSpPr txBox="1"/>
          <p:nvPr/>
        </p:nvSpPr>
        <p:spPr>
          <a:xfrm>
            <a:off x="6804190" y="6052443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BD64E4-12CE-EC9E-750C-A1A6E46EE76A}"/>
              </a:ext>
            </a:extLst>
          </p:cNvPr>
          <p:cNvSpPr txBox="1"/>
          <p:nvPr/>
        </p:nvSpPr>
        <p:spPr>
          <a:xfrm>
            <a:off x="5095336" y="1728491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876074-9D14-E6B1-2900-FEE67085145A}"/>
              </a:ext>
            </a:extLst>
          </p:cNvPr>
          <p:cNvSpPr txBox="1"/>
          <p:nvPr/>
        </p:nvSpPr>
        <p:spPr>
          <a:xfrm>
            <a:off x="4327585" y="4948609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572AE6-3EDF-DE3D-5BFC-183DD0782A0E}"/>
              </a:ext>
            </a:extLst>
          </p:cNvPr>
          <p:cNvSpPr txBox="1"/>
          <p:nvPr/>
        </p:nvSpPr>
        <p:spPr>
          <a:xfrm>
            <a:off x="8102457" y="1666094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8E3AF0-C0EC-65AD-5DAE-8AD30A518EC7}"/>
              </a:ext>
            </a:extLst>
          </p:cNvPr>
          <p:cNvSpPr txBox="1"/>
          <p:nvPr/>
        </p:nvSpPr>
        <p:spPr>
          <a:xfrm>
            <a:off x="7718581" y="4281042"/>
            <a:ext cx="767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?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32A897C-EE79-7E60-6D1C-265BF2F8AD58}"/>
              </a:ext>
            </a:extLst>
          </p:cNvPr>
          <p:cNvCxnSpPr>
            <a:cxnSpLocks/>
          </p:cNvCxnSpPr>
          <p:nvPr/>
        </p:nvCxnSpPr>
        <p:spPr>
          <a:xfrm flipV="1">
            <a:off x="2602994" y="863747"/>
            <a:ext cx="5469034" cy="307584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607DFDF-A486-A35E-FE4C-1A7D25894A75}"/>
              </a:ext>
            </a:extLst>
          </p:cNvPr>
          <p:cNvCxnSpPr>
            <a:cxnSpLocks/>
          </p:cNvCxnSpPr>
          <p:nvPr/>
        </p:nvCxnSpPr>
        <p:spPr>
          <a:xfrm flipH="1" flipV="1">
            <a:off x="8072028" y="863403"/>
            <a:ext cx="422062" cy="22037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3D9AE91-6403-986F-228F-192A42B7CF8C}"/>
              </a:ext>
            </a:extLst>
          </p:cNvPr>
          <p:cNvCxnSpPr>
            <a:cxnSpLocks/>
            <a:endCxn id="21" idx="0"/>
          </p:cNvCxnSpPr>
          <p:nvPr/>
        </p:nvCxnSpPr>
        <p:spPr>
          <a:xfrm flipH="1">
            <a:off x="7188066" y="3067121"/>
            <a:ext cx="1298266" cy="29853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C73BDB1-4A12-B43F-7B34-EA23A1C9F56C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2596607" y="3939588"/>
            <a:ext cx="4591459" cy="211285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Winkelsumme</a:t>
            </a:r>
            <a:r>
              <a:rPr lang="de-DE" dirty="0"/>
              <a:t> im </a:t>
            </a:r>
            <a:r>
              <a:rPr lang="de-DE" b="1" dirty="0">
                <a:solidFill>
                  <a:srgbClr val="FFC000"/>
                </a:solidFill>
              </a:rPr>
              <a:t>Viereck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C4B8D527-0F21-D47A-EFD8-6784BA20F1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1023937"/>
            <a:ext cx="11915775" cy="4810125"/>
          </a:xfrm>
        </p:spPr>
        <p:txBody>
          <a:bodyPr/>
          <a:lstStyle/>
          <a:p>
            <a:r>
              <a:rPr lang="de-DE" sz="3200" dirty="0"/>
              <a:t>Schneide ein beliebiges</a:t>
            </a:r>
            <a:r>
              <a:rPr lang="de-DE" sz="3200" b="1" dirty="0"/>
              <a:t> Viereck</a:t>
            </a:r>
            <a:r>
              <a:rPr lang="de-DE" sz="3200" dirty="0"/>
              <a:t> aus und beschrifte es:</a:t>
            </a:r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endParaRPr lang="de-DE" sz="3200" dirty="0"/>
          </a:p>
          <a:p>
            <a:r>
              <a:rPr lang="de-DE" sz="3200" dirty="0"/>
              <a:t>Wie groß ist die </a:t>
            </a:r>
            <a:r>
              <a:rPr lang="de-DE" sz="3200" b="1" dirty="0">
                <a:solidFill>
                  <a:srgbClr val="FFC000"/>
                </a:solidFill>
              </a:rPr>
              <a:t>Summe aller Winkel </a:t>
            </a:r>
            <a:r>
              <a:rPr lang="de-DE" sz="3200" dirty="0"/>
              <a:t>eines Vierecks?</a:t>
            </a:r>
          </a:p>
          <a:p>
            <a:r>
              <a:rPr lang="de-DE" sz="3200" dirty="0"/>
              <a:t>… Schätzen</a:t>
            </a:r>
          </a:p>
          <a:p>
            <a:r>
              <a:rPr lang="de-DE" sz="3200" dirty="0"/>
              <a:t>… Messen</a:t>
            </a:r>
          </a:p>
          <a:p>
            <a:r>
              <a:rPr lang="de-DE" sz="3200" dirty="0"/>
              <a:t>… Beweisen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0440CC-E52A-935B-DBBE-A127BBE839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22" r="44787" b="27954"/>
          <a:stretch>
            <a:fillRect/>
          </a:stretch>
        </p:blipFill>
        <p:spPr>
          <a:xfrm>
            <a:off x="7395133" y="5231232"/>
            <a:ext cx="404464" cy="6852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FE9DF1-D44E-B1E3-F637-1022B038CD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04" b="23840"/>
          <a:stretch>
            <a:fillRect/>
          </a:stretch>
        </p:blipFill>
        <p:spPr>
          <a:xfrm>
            <a:off x="4205609" y="5933894"/>
            <a:ext cx="626416" cy="72440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AAA21CE-C941-4543-84D3-E539FE82705C}"/>
              </a:ext>
            </a:extLst>
          </p:cNvPr>
          <p:cNvGrpSpPr/>
          <p:nvPr/>
        </p:nvGrpSpPr>
        <p:grpSpPr>
          <a:xfrm>
            <a:off x="4368921" y="4751095"/>
            <a:ext cx="461871" cy="702662"/>
            <a:chOff x="1420585" y="4329760"/>
            <a:chExt cx="963386" cy="158118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C416322-ACDC-B08F-DE28-A61DE14EDD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0D2447-F2A7-0922-318E-E450836B8524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F15DFD5-0286-6D6B-92EC-8F998B52D3A6}"/>
                  </a:ext>
                </a:extLst>
              </p:cNvPr>
              <p:cNvSpPr txBox="1"/>
              <p:nvPr/>
            </p:nvSpPr>
            <p:spPr>
              <a:xfrm>
                <a:off x="401476" y="5453757"/>
                <a:ext cx="372409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𝜷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de-DE" sz="32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=…?</m:t>
                      </m:r>
                    </m:oMath>
                  </m:oMathPara>
                </a14:m>
                <a:endParaRPr lang="de-DE" sz="3200" b="1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F15DFD5-0286-6D6B-92EC-8F998B52D3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76" y="5453757"/>
                <a:ext cx="3724096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84F7F471-7B13-9D9B-CBEE-03A18BD172C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6139" t="20444" r="3344" b="15891"/>
          <a:stretch>
            <a:fillRect/>
          </a:stretch>
        </p:blipFill>
        <p:spPr>
          <a:xfrm>
            <a:off x="3187083" y="1260629"/>
            <a:ext cx="5051395" cy="260115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4DDFD2F-2C35-AD2E-FA99-EA43559A7FE5}"/>
              </a:ext>
            </a:extLst>
          </p:cNvPr>
          <p:cNvSpPr/>
          <p:nvPr/>
        </p:nvSpPr>
        <p:spPr>
          <a:xfrm>
            <a:off x="4063042" y="1404243"/>
            <a:ext cx="431320" cy="44181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002343-8367-CBCF-AFB0-331639BBF0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Summe der Innenwinkel in einem Viereck beträgt immer 360°.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46D9D-6416-EEF8-6E6E-E34106D0B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Winkelsummensatz im Viereck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00F74B-FA11-6067-103D-4563DC9E560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t="40833" r="77429" b="30598"/>
          <a:stretch>
            <a:fillRect/>
          </a:stretch>
        </p:blipFill>
        <p:spPr>
          <a:xfrm>
            <a:off x="7932989" y="4180686"/>
            <a:ext cx="2751826" cy="577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85CF61-9D0C-6265-1BD6-062B75A79FE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rcRect l="74599" t="8569"/>
          <a:stretch>
            <a:fillRect/>
          </a:stretch>
        </p:blipFill>
        <p:spPr>
          <a:xfrm>
            <a:off x="1332780" y="2724213"/>
            <a:ext cx="6254152" cy="373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650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44014-EFB8-AB4E-8704-3B19A9781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9040E-5C23-5230-A7B4-28A10E0DE2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Fun76,77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A71ED1-3FAD-CC5E-F6DF-AC3EB05D8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103" y="1270664"/>
            <a:ext cx="7821983" cy="15222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6E871B-4638-B4C2-83AD-C10205C25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103" y="2728532"/>
            <a:ext cx="7050988" cy="3887928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CB9878FC-B358-BB35-F7F6-C454EDC6F681}"/>
              </a:ext>
            </a:extLst>
          </p:cNvPr>
          <p:cNvSpPr/>
          <p:nvPr/>
        </p:nvSpPr>
        <p:spPr>
          <a:xfrm>
            <a:off x="2201548" y="1363505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44B49E0-DAE1-A028-6FDF-F57A9891C540}"/>
              </a:ext>
            </a:extLst>
          </p:cNvPr>
          <p:cNvSpPr/>
          <p:nvPr/>
        </p:nvSpPr>
        <p:spPr>
          <a:xfrm>
            <a:off x="2227426" y="2720119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EFC18FE-06DF-0850-ADB4-3FB1510DFD47}"/>
              </a:ext>
            </a:extLst>
          </p:cNvPr>
          <p:cNvSpPr/>
          <p:nvPr/>
        </p:nvSpPr>
        <p:spPr>
          <a:xfrm>
            <a:off x="2227426" y="438150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84542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86480C-DA0A-7331-6B79-45E2C07316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321D0-D9A2-AABE-11C2-3CBA2837FB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Fun76,77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14E679-686C-CC07-AC80-D3B213363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68" y="2036617"/>
            <a:ext cx="11371844" cy="221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12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743C35-FBE5-1A89-5C10-FAF68013E1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9D86A-D8B3-F399-4FA9-A9B30CEA2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Fun77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5A4BFD-6579-B64C-CBAE-C9D889056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489" y="2174640"/>
            <a:ext cx="11405021" cy="30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03156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267560-2880-B8B0-4D2D-804C4FC84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3106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1293148339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3316868411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35227118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601359668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274174500"/>
                    </a:ext>
                  </a:extLst>
                </a:gridCol>
                <a:gridCol w="1352549">
                  <a:extLst>
                    <a:ext uri="{9D8B030D-6E8A-4147-A177-3AD203B41FA5}">
                      <a16:colId xmlns:a16="http://schemas.microsoft.com/office/drawing/2014/main" val="19031809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235016291"/>
                    </a:ext>
                  </a:extLst>
                </a:gridCol>
              </a:tblGrid>
              <a:tr h="3517387"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Einzelarbeit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Partnerarbeit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- Pair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21558"/>
                  </a:ext>
                </a:extLst>
              </a:tr>
              <a:tr h="3340613"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– 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Leichte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Mittlere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Schwere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505151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B66ED01-4875-3C7C-9987-6305BB1A66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22" r="44787" b="27954"/>
          <a:stretch>
            <a:fillRect/>
          </a:stretch>
        </p:blipFill>
        <p:spPr>
          <a:xfrm>
            <a:off x="2232114" y="1202762"/>
            <a:ext cx="843644" cy="14293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78F86A-1123-6CB6-78AD-F305F381A7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04" b="23840"/>
          <a:stretch>
            <a:fillRect/>
          </a:stretch>
        </p:blipFill>
        <p:spPr>
          <a:xfrm>
            <a:off x="4267071" y="1161941"/>
            <a:ext cx="1306599" cy="151099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0280562-DD8D-9F61-5FE6-1EA895F8B080}"/>
              </a:ext>
            </a:extLst>
          </p:cNvPr>
          <p:cNvGrpSpPr/>
          <p:nvPr/>
        </p:nvGrpSpPr>
        <p:grpSpPr>
          <a:xfrm>
            <a:off x="589555" y="1126847"/>
            <a:ext cx="963386" cy="1581183"/>
            <a:chOff x="1420585" y="4329760"/>
            <a:chExt cx="963386" cy="158118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569A035-F428-9DC0-E0A2-2C25B80963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91C020B-691E-23E6-61E5-DB3F7FAA14CE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CCA6493-7C03-AB4F-3EA0-A587596B4908}"/>
              </a:ext>
            </a:extLst>
          </p:cNvPr>
          <p:cNvGrpSpPr/>
          <p:nvPr/>
        </p:nvGrpSpPr>
        <p:grpSpPr>
          <a:xfrm>
            <a:off x="9032329" y="1049300"/>
            <a:ext cx="2470217" cy="1736276"/>
            <a:chOff x="2088970" y="2950593"/>
            <a:chExt cx="2470217" cy="173627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EFFA0E5-272B-7CB0-79EA-12B3AE629E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3270" r="1" b="25957"/>
            <a:stretch>
              <a:fillRect/>
            </a:stretch>
          </p:blipFill>
          <p:spPr>
            <a:xfrm>
              <a:off x="2088970" y="2950593"/>
              <a:ext cx="2470217" cy="146900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31C7779-1B6C-9DE1-F5D4-BC10DD24DFFE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2610194-5786-F5F7-F56C-86B61CEEFA33}"/>
              </a:ext>
            </a:extLst>
          </p:cNvPr>
          <p:cNvGrpSpPr/>
          <p:nvPr/>
        </p:nvGrpSpPr>
        <p:grpSpPr>
          <a:xfrm>
            <a:off x="6019800" y="1049300"/>
            <a:ext cx="1801892" cy="1736276"/>
            <a:chOff x="1110037" y="2950593"/>
            <a:chExt cx="1801892" cy="173627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05E8E1-C43A-4897-968B-7E9412934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825" r="44499" b="22465"/>
            <a:stretch>
              <a:fillRect/>
            </a:stretch>
          </p:blipFill>
          <p:spPr>
            <a:xfrm>
              <a:off x="1110037" y="2950593"/>
              <a:ext cx="1801892" cy="153828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FCFFFC-9C97-DFDF-B40E-90BC202CBA0D}"/>
                </a:ext>
              </a:extLst>
            </p:cNvPr>
            <p:cNvSpPr/>
            <p:nvPr/>
          </p:nvSpPr>
          <p:spPr>
            <a:xfrm>
              <a:off x="2215242" y="4419600"/>
              <a:ext cx="536827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23C19B-083D-13DE-19FF-BCDDDC48C215}"/>
              </a:ext>
            </a:extLst>
          </p:cNvPr>
          <p:cNvGrpSpPr/>
          <p:nvPr/>
        </p:nvGrpSpPr>
        <p:grpSpPr>
          <a:xfrm>
            <a:off x="10126" y="4513444"/>
            <a:ext cx="3705747" cy="1736276"/>
            <a:chOff x="853440" y="2950593"/>
            <a:chExt cx="3705747" cy="173627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A1D84F-FD46-A44E-3619-45854355D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482D6B-ECFD-5CF8-A8C3-A43C56C8A87B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76FB969-37F4-128C-2719-FEFFEDD58F11}"/>
              </a:ext>
            </a:extLst>
          </p:cNvPr>
          <p:cNvSpPr/>
          <p:nvPr/>
        </p:nvSpPr>
        <p:spPr>
          <a:xfrm>
            <a:off x="10639059" y="5102584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D21445C-2E8C-BEDE-BB12-864E7151087C}"/>
              </a:ext>
            </a:extLst>
          </p:cNvPr>
          <p:cNvSpPr/>
          <p:nvPr/>
        </p:nvSpPr>
        <p:spPr>
          <a:xfrm>
            <a:off x="7773936" y="510258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FDC914-802C-56BA-B9CA-03FFA7724860}"/>
              </a:ext>
            </a:extLst>
          </p:cNvPr>
          <p:cNvSpPr/>
          <p:nvPr/>
        </p:nvSpPr>
        <p:spPr>
          <a:xfrm>
            <a:off x="5035050" y="5102584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2522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2025-09-02T15:59:58Z</dcterms:modified>
</cp:coreProperties>
</file>