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4" r:id="rId3"/>
    <p:sldId id="297" r:id="rId4"/>
    <p:sldId id="291" r:id="rId5"/>
    <p:sldId id="292" r:id="rId6"/>
    <p:sldId id="294" r:id="rId7"/>
    <p:sldId id="293" r:id="rId8"/>
    <p:sldId id="295" r:id="rId9"/>
    <p:sldId id="289" r:id="rId10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D2504"/>
    <a:srgbClr val="010201"/>
    <a:srgbClr val="99B7AE"/>
    <a:srgbClr val="00B050"/>
    <a:srgbClr val="FF0000"/>
    <a:srgbClr val="00B0F0"/>
    <a:srgbClr val="4472C4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4E622B-3357-49DA-B750-6EC9D9024CC7}" v="75" dt="2025-09-02T15:33:41.1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90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B0CF3ED5-1F9A-4DC6-82A7-58D99FDEBD36}"/>
    <pc:docChg chg="custSel addSld delSld modSld">
      <pc:chgData name="Abels, Patrick" userId="ba666de4-0d21-43a6-8e66-51a18aae1b4a" providerId="ADAL" clId="{B0CF3ED5-1F9A-4DC6-82A7-58D99FDEBD36}" dt="2024-01-24T16:20:54.333" v="570" actId="20577"/>
      <pc:docMkLst>
        <pc:docMk/>
      </pc:docMkLst>
      <pc:sldChg chg="addSp delSp modSp mod">
        <pc:chgData name="Abels, Patrick" userId="ba666de4-0d21-43a6-8e66-51a18aae1b4a" providerId="ADAL" clId="{B0CF3ED5-1F9A-4DC6-82A7-58D99FDEBD36}" dt="2024-01-24T16:17:15.624" v="454" actId="478"/>
        <pc:sldMkLst>
          <pc:docMk/>
          <pc:sldMk cId="4223110314" sldId="261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3463062427" sldId="266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1865747485" sldId="267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1931251602" sldId="268"/>
        </pc:sldMkLst>
      </pc:sldChg>
      <pc:sldChg chg="modSp mod">
        <pc:chgData name="Abels, Patrick" userId="ba666de4-0d21-43a6-8e66-51a18aae1b4a" providerId="ADAL" clId="{B0CF3ED5-1F9A-4DC6-82A7-58D99FDEBD36}" dt="2024-01-24T16:02:25.873" v="17" actId="14100"/>
        <pc:sldMkLst>
          <pc:docMk/>
          <pc:sldMk cId="4171353846" sldId="270"/>
        </pc:sldMkLst>
      </pc:sldChg>
      <pc:sldChg chg="delSp modSp mod">
        <pc:chgData name="Abels, Patrick" userId="ba666de4-0d21-43a6-8e66-51a18aae1b4a" providerId="ADAL" clId="{B0CF3ED5-1F9A-4DC6-82A7-58D99FDEBD36}" dt="2024-01-24T16:09:31.639" v="367" actId="1036"/>
        <pc:sldMkLst>
          <pc:docMk/>
          <pc:sldMk cId="2367007499" sldId="271"/>
        </pc:sldMkLst>
      </pc:sldChg>
      <pc:sldChg chg="modSp mod">
        <pc:chgData name="Abels, Patrick" userId="ba666de4-0d21-43a6-8e66-51a18aae1b4a" providerId="ADAL" clId="{B0CF3ED5-1F9A-4DC6-82A7-58D99FDEBD36}" dt="2024-01-24T16:10:12.812" v="414" actId="6549"/>
        <pc:sldMkLst>
          <pc:docMk/>
          <pc:sldMk cId="1696715170" sldId="272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1524756335" sldId="273"/>
        </pc:sldMkLst>
      </pc:sldChg>
      <pc:sldChg chg="modSp mod">
        <pc:chgData name="Abels, Patrick" userId="ba666de4-0d21-43a6-8e66-51a18aae1b4a" providerId="ADAL" clId="{B0CF3ED5-1F9A-4DC6-82A7-58D99FDEBD36}" dt="2024-01-24T16:07:56.530" v="282" actId="20577"/>
        <pc:sldMkLst>
          <pc:docMk/>
          <pc:sldMk cId="1306728353" sldId="274"/>
        </pc:sldMkLst>
      </pc:sldChg>
      <pc:sldChg chg="addSp modSp add mod">
        <pc:chgData name="Abels, Patrick" userId="ba666de4-0d21-43a6-8e66-51a18aae1b4a" providerId="ADAL" clId="{B0CF3ED5-1F9A-4DC6-82A7-58D99FDEBD36}" dt="2024-01-24T16:20:54.333" v="570" actId="20577"/>
        <pc:sldMkLst>
          <pc:docMk/>
          <pc:sldMk cId="355605763" sldId="275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3121237333" sldId="275"/>
        </pc:sldMkLst>
      </pc:sldChg>
      <pc:sldChg chg="addSp modSp add mod">
        <pc:chgData name="Abels, Patrick" userId="ba666de4-0d21-43a6-8e66-51a18aae1b4a" providerId="ADAL" clId="{B0CF3ED5-1F9A-4DC6-82A7-58D99FDEBD36}" dt="2024-01-24T16:20:38.976" v="551" actId="20577"/>
        <pc:sldMkLst>
          <pc:docMk/>
          <pc:sldMk cId="1823604352" sldId="276"/>
        </pc:sldMkLst>
      </pc:sldChg>
      <pc:sldChg chg="addSp modSp add mod">
        <pc:chgData name="Abels, Patrick" userId="ba666de4-0d21-43a6-8e66-51a18aae1b4a" providerId="ADAL" clId="{B0CF3ED5-1F9A-4DC6-82A7-58D99FDEBD36}" dt="2024-01-24T16:20:20.586" v="509" actId="20577"/>
        <pc:sldMkLst>
          <pc:docMk/>
          <pc:sldMk cId="1385441611" sldId="277"/>
        </pc:sldMkLst>
      </pc:sldChg>
      <pc:sldChg chg="addSp modSp add mod">
        <pc:chgData name="Abels, Patrick" userId="ba666de4-0d21-43a6-8e66-51a18aae1b4a" providerId="ADAL" clId="{B0CF3ED5-1F9A-4DC6-82A7-58D99FDEBD36}" dt="2024-01-24T16:20:14.285" v="492" actId="20577"/>
        <pc:sldMkLst>
          <pc:docMk/>
          <pc:sldMk cId="1174564002" sldId="278"/>
        </pc:sldMkLst>
      </pc:sldChg>
    </pc:docChg>
  </pc:docChgLst>
  <pc:docChgLst>
    <pc:chgData name="Abels, Patrick" userId="ba666de4-0d21-43a6-8e66-51a18aae1b4a" providerId="ADAL" clId="{5ACCBE59-8799-4B3C-B5C5-AFBBB09E1B6F}"/>
    <pc:docChg chg="undo custSel addSld delSld modSld">
      <pc:chgData name="Abels, Patrick" userId="ba666de4-0d21-43a6-8e66-51a18aae1b4a" providerId="ADAL" clId="{5ACCBE59-8799-4B3C-B5C5-AFBBB09E1B6F}" dt="2025-07-27T19:36:27.943" v="496" actId="47"/>
      <pc:docMkLst>
        <pc:docMk/>
      </pc:docMkLst>
      <pc:sldChg chg="addSp modSp mod">
        <pc:chgData name="Abels, Patrick" userId="ba666de4-0d21-43a6-8e66-51a18aae1b4a" providerId="ADAL" clId="{5ACCBE59-8799-4B3C-B5C5-AFBBB09E1B6F}" dt="2025-07-07T22:10:09.578" v="466" actId="1035"/>
        <pc:sldMkLst>
          <pc:docMk/>
          <pc:sldMk cId="1306728353" sldId="274"/>
        </pc:sldMkLst>
      </pc:sldChg>
      <pc:sldChg chg="modSp mod">
        <pc:chgData name="Abels, Patrick" userId="ba666de4-0d21-43a6-8e66-51a18aae1b4a" providerId="ADAL" clId="{5ACCBE59-8799-4B3C-B5C5-AFBBB09E1B6F}" dt="2025-07-07T21:54:31.629" v="317" actId="20577"/>
        <pc:sldMkLst>
          <pc:docMk/>
          <pc:sldMk cId="1411571808" sldId="279"/>
        </pc:sldMkLst>
      </pc:sldChg>
      <pc:sldChg chg="addSp delSp modSp mod">
        <pc:chgData name="Abels, Patrick" userId="ba666de4-0d21-43a6-8e66-51a18aae1b4a" providerId="ADAL" clId="{5ACCBE59-8799-4B3C-B5C5-AFBBB09E1B6F}" dt="2025-07-07T22:06:08.162" v="428" actId="1036"/>
        <pc:sldMkLst>
          <pc:docMk/>
          <pc:sldMk cId="797940177" sldId="280"/>
        </pc:sldMkLst>
      </pc:sldChg>
      <pc:sldChg chg="addSp delSp modSp mod">
        <pc:chgData name="Abels, Patrick" userId="ba666de4-0d21-43a6-8e66-51a18aae1b4a" providerId="ADAL" clId="{5ACCBE59-8799-4B3C-B5C5-AFBBB09E1B6F}" dt="2025-07-07T22:03:06.794" v="351" actId="478"/>
        <pc:sldMkLst>
          <pc:docMk/>
          <pc:sldMk cId="4009498562" sldId="283"/>
        </pc:sldMkLst>
      </pc:sldChg>
      <pc:sldChg chg="modSp mod">
        <pc:chgData name="Abels, Patrick" userId="ba666de4-0d21-43a6-8e66-51a18aae1b4a" providerId="ADAL" clId="{5ACCBE59-8799-4B3C-B5C5-AFBBB09E1B6F}" dt="2025-07-07T22:10:38.058" v="470" actId="20577"/>
        <pc:sldMkLst>
          <pc:docMk/>
          <pc:sldMk cId="1507240946" sldId="288"/>
        </pc:sldMkLst>
      </pc:sldChg>
      <pc:sldChg chg="addSp modSp mod">
        <pc:chgData name="Abels, Patrick" userId="ba666de4-0d21-43a6-8e66-51a18aae1b4a" providerId="ADAL" clId="{5ACCBE59-8799-4B3C-B5C5-AFBBB09E1B6F}" dt="2025-07-07T21:49:20.279" v="273" actId="732"/>
        <pc:sldMkLst>
          <pc:docMk/>
          <pc:sldMk cId="3937252269" sldId="289"/>
        </pc:sldMkLst>
      </pc:sldChg>
      <pc:sldChg chg="addSp delSp modSp mod">
        <pc:chgData name="Abels, Patrick" userId="ba666de4-0d21-43a6-8e66-51a18aae1b4a" providerId="ADAL" clId="{5ACCBE59-8799-4B3C-B5C5-AFBBB09E1B6F}" dt="2025-07-07T22:01:49.414" v="347" actId="1076"/>
        <pc:sldMkLst>
          <pc:docMk/>
          <pc:sldMk cId="3619801957" sldId="290"/>
        </pc:sldMkLst>
      </pc:sldChg>
      <pc:sldChg chg="modSp add del mod">
        <pc:chgData name="Abels, Patrick" userId="ba666de4-0d21-43a6-8e66-51a18aae1b4a" providerId="ADAL" clId="{5ACCBE59-8799-4B3C-B5C5-AFBBB09E1B6F}" dt="2025-07-27T19:36:27.943" v="496" actId="47"/>
        <pc:sldMkLst>
          <pc:docMk/>
          <pc:sldMk cId="3681338672" sldId="291"/>
        </pc:sldMkLst>
      </pc:sldChg>
    </pc:docChg>
  </pc:docChgLst>
  <pc:docChgLst>
    <pc:chgData name="Abels, Patrick" userId="ba666de4-0d21-43a6-8e66-51a18aae1b4a" providerId="ADAL" clId="{133AA99A-5491-4DE5-9695-40E01B78DF6F}"/>
    <pc:docChg chg="undo custSel addSld delSld modSld">
      <pc:chgData name="Abels, Patrick" userId="ba666de4-0d21-43a6-8e66-51a18aae1b4a" providerId="ADAL" clId="{133AA99A-5491-4DE5-9695-40E01B78DF6F}" dt="2025-09-02T15:34:20.463" v="734" actId="1035"/>
      <pc:docMkLst>
        <pc:docMk/>
      </pc:docMkLst>
      <pc:sldChg chg="addSp delSp modSp mod">
        <pc:chgData name="Abels, Patrick" userId="ba666de4-0d21-43a6-8e66-51a18aae1b4a" providerId="ADAL" clId="{133AA99A-5491-4DE5-9695-40E01B78DF6F}" dt="2025-09-02T15:34:20.463" v="734" actId="1035"/>
        <pc:sldMkLst>
          <pc:docMk/>
          <pc:sldMk cId="1306728353" sldId="274"/>
        </pc:sldMkLst>
        <pc:spChg chg="del mod">
          <ac:chgData name="Abels, Patrick" userId="ba666de4-0d21-43a6-8e66-51a18aae1b4a" providerId="ADAL" clId="{133AA99A-5491-4DE5-9695-40E01B78DF6F}" dt="2025-09-02T15:31:16.113" v="599" actId="478"/>
          <ac:spMkLst>
            <pc:docMk/>
            <pc:sldMk cId="1306728353" sldId="274"/>
            <ac:spMk id="2" creationId="{E48070DE-A5F9-BD5B-6EDA-2B06A4048B06}"/>
          </ac:spMkLst>
        </pc:spChg>
        <pc:spChg chg="add del mod">
          <ac:chgData name="Abels, Patrick" userId="ba666de4-0d21-43a6-8e66-51a18aae1b4a" providerId="ADAL" clId="{133AA99A-5491-4DE5-9695-40E01B78DF6F}" dt="2025-09-02T15:31:17.912" v="600" actId="478"/>
          <ac:spMkLst>
            <pc:docMk/>
            <pc:sldMk cId="1306728353" sldId="274"/>
            <ac:spMk id="4" creationId="{ADA2B393-5A70-6580-7132-58F65F44B107}"/>
          </ac:spMkLst>
        </pc:spChg>
        <pc:spChg chg="add mod">
          <ac:chgData name="Abels, Patrick" userId="ba666de4-0d21-43a6-8e66-51a18aae1b4a" providerId="ADAL" clId="{133AA99A-5491-4DE5-9695-40E01B78DF6F}" dt="2025-09-02T15:33:49.381" v="659" actId="1076"/>
          <ac:spMkLst>
            <pc:docMk/>
            <pc:sldMk cId="1306728353" sldId="274"/>
            <ac:spMk id="5" creationId="{7F15146F-AC95-35AD-306E-6D713E929797}"/>
          </ac:spMkLst>
        </pc:spChg>
        <pc:spChg chg="add mod">
          <ac:chgData name="Abels, Patrick" userId="ba666de4-0d21-43a6-8e66-51a18aae1b4a" providerId="ADAL" clId="{133AA99A-5491-4DE5-9695-40E01B78DF6F}" dt="2025-09-02T15:32:28.123" v="615" actId="1076"/>
          <ac:spMkLst>
            <pc:docMk/>
            <pc:sldMk cId="1306728353" sldId="274"/>
            <ac:spMk id="6" creationId="{76164072-3DB0-1300-4295-99C7E4949BEA}"/>
          </ac:spMkLst>
        </pc:spChg>
        <pc:spChg chg="add mod">
          <ac:chgData name="Abels, Patrick" userId="ba666de4-0d21-43a6-8e66-51a18aae1b4a" providerId="ADAL" clId="{133AA99A-5491-4DE5-9695-40E01B78DF6F}" dt="2025-09-02T15:32:31.523" v="617" actId="1076"/>
          <ac:spMkLst>
            <pc:docMk/>
            <pc:sldMk cId="1306728353" sldId="274"/>
            <ac:spMk id="7" creationId="{CF3A3F8E-826A-7826-6DA5-ADEC0F3C0CB5}"/>
          </ac:spMkLst>
        </pc:spChg>
        <pc:spChg chg="add mod">
          <ac:chgData name="Abels, Patrick" userId="ba666de4-0d21-43a6-8e66-51a18aae1b4a" providerId="ADAL" clId="{133AA99A-5491-4DE5-9695-40E01B78DF6F}" dt="2025-09-02T15:32:36.993" v="620" actId="1076"/>
          <ac:spMkLst>
            <pc:docMk/>
            <pc:sldMk cId="1306728353" sldId="274"/>
            <ac:spMk id="8" creationId="{F803E6A9-A35C-7B23-1AD9-4E7C49D371C2}"/>
          </ac:spMkLst>
        </pc:spChg>
        <pc:spChg chg="add mod">
          <ac:chgData name="Abels, Patrick" userId="ba666de4-0d21-43a6-8e66-51a18aae1b4a" providerId="ADAL" clId="{133AA99A-5491-4DE5-9695-40E01B78DF6F}" dt="2025-09-02T15:32:48.376" v="623" actId="1076"/>
          <ac:spMkLst>
            <pc:docMk/>
            <pc:sldMk cId="1306728353" sldId="274"/>
            <ac:spMk id="9" creationId="{95FD2056-0E18-8CB3-12B9-C2DD17E34664}"/>
          </ac:spMkLst>
        </pc:spChg>
        <pc:spChg chg="add mod">
          <ac:chgData name="Abels, Patrick" userId="ba666de4-0d21-43a6-8e66-51a18aae1b4a" providerId="ADAL" clId="{133AA99A-5491-4DE5-9695-40E01B78DF6F}" dt="2025-09-02T15:32:51.074" v="625" actId="1076"/>
          <ac:spMkLst>
            <pc:docMk/>
            <pc:sldMk cId="1306728353" sldId="274"/>
            <ac:spMk id="10" creationId="{29C5B011-64BF-CAD3-9F61-C8B666012C37}"/>
          </ac:spMkLst>
        </pc:spChg>
        <pc:spChg chg="add mod">
          <ac:chgData name="Abels, Patrick" userId="ba666de4-0d21-43a6-8e66-51a18aae1b4a" providerId="ADAL" clId="{133AA99A-5491-4DE5-9695-40E01B78DF6F}" dt="2025-09-02T15:32:55.946" v="627" actId="1076"/>
          <ac:spMkLst>
            <pc:docMk/>
            <pc:sldMk cId="1306728353" sldId="274"/>
            <ac:spMk id="11" creationId="{98F4BAC5-C96C-B2C0-7C1E-1A624692D7BA}"/>
          </ac:spMkLst>
        </pc:spChg>
        <pc:spChg chg="add mod">
          <ac:chgData name="Abels, Patrick" userId="ba666de4-0d21-43a6-8e66-51a18aae1b4a" providerId="ADAL" clId="{133AA99A-5491-4DE5-9695-40E01B78DF6F}" dt="2025-09-02T15:33:02.793" v="629" actId="1076"/>
          <ac:spMkLst>
            <pc:docMk/>
            <pc:sldMk cId="1306728353" sldId="274"/>
            <ac:spMk id="12" creationId="{07EC6CFA-236E-88E2-BC74-19B311B995D2}"/>
          </ac:spMkLst>
        </pc:spChg>
        <pc:spChg chg="add mod">
          <ac:chgData name="Abels, Patrick" userId="ba666de4-0d21-43a6-8e66-51a18aae1b4a" providerId="ADAL" clId="{133AA99A-5491-4DE5-9695-40E01B78DF6F}" dt="2025-09-02T15:33:06.274" v="631" actId="1076"/>
          <ac:spMkLst>
            <pc:docMk/>
            <pc:sldMk cId="1306728353" sldId="274"/>
            <ac:spMk id="13" creationId="{69FF1175-6E49-D867-FD02-D1DDD621D939}"/>
          </ac:spMkLst>
        </pc:spChg>
        <pc:spChg chg="add mod">
          <ac:chgData name="Abels, Patrick" userId="ba666de4-0d21-43a6-8e66-51a18aae1b4a" providerId="ADAL" clId="{133AA99A-5491-4DE5-9695-40E01B78DF6F}" dt="2025-09-02T15:33:11.170" v="633" actId="1076"/>
          <ac:spMkLst>
            <pc:docMk/>
            <pc:sldMk cId="1306728353" sldId="274"/>
            <ac:spMk id="14" creationId="{F87CBE45-5948-7344-7977-14F06CEDE554}"/>
          </ac:spMkLst>
        </pc:spChg>
        <pc:spChg chg="add mod">
          <ac:chgData name="Abels, Patrick" userId="ba666de4-0d21-43a6-8e66-51a18aae1b4a" providerId="ADAL" clId="{133AA99A-5491-4DE5-9695-40E01B78DF6F}" dt="2025-09-02T15:33:29.705" v="642" actId="1037"/>
          <ac:spMkLst>
            <pc:docMk/>
            <pc:sldMk cId="1306728353" sldId="274"/>
            <ac:spMk id="15" creationId="{61873F9B-BE31-C42C-4828-8AF4F310E107}"/>
          </ac:spMkLst>
        </pc:spChg>
        <pc:spChg chg="add mod">
          <ac:chgData name="Abels, Patrick" userId="ba666de4-0d21-43a6-8e66-51a18aae1b4a" providerId="ADAL" clId="{133AA99A-5491-4DE5-9695-40E01B78DF6F}" dt="2025-09-02T15:33:40.291" v="654" actId="1037"/>
          <ac:spMkLst>
            <pc:docMk/>
            <pc:sldMk cId="1306728353" sldId="274"/>
            <ac:spMk id="16" creationId="{AFAB9AA9-9943-D122-8E43-025728B62140}"/>
          </ac:spMkLst>
        </pc:spChg>
        <pc:spChg chg="add mod">
          <ac:chgData name="Abels, Patrick" userId="ba666de4-0d21-43a6-8e66-51a18aae1b4a" providerId="ADAL" clId="{133AA99A-5491-4DE5-9695-40E01B78DF6F}" dt="2025-09-02T15:34:20.463" v="734" actId="1035"/>
          <ac:spMkLst>
            <pc:docMk/>
            <pc:sldMk cId="1306728353" sldId="274"/>
            <ac:spMk id="17" creationId="{C3D7E188-8391-1C7B-D985-FB6282ED8AF6}"/>
          </ac:spMkLst>
        </pc:spChg>
      </pc:sldChg>
      <pc:sldChg chg="modSp del mod">
        <pc:chgData name="Abels, Patrick" userId="ba666de4-0d21-43a6-8e66-51a18aae1b4a" providerId="ADAL" clId="{133AA99A-5491-4DE5-9695-40E01B78DF6F}" dt="2025-08-31T20:44:27.701" v="17" actId="47"/>
        <pc:sldMkLst>
          <pc:docMk/>
          <pc:sldMk cId="1411571808" sldId="279"/>
        </pc:sldMkLst>
      </pc:sldChg>
      <pc:sldChg chg="del">
        <pc:chgData name="Abels, Patrick" userId="ba666de4-0d21-43a6-8e66-51a18aae1b4a" providerId="ADAL" clId="{133AA99A-5491-4DE5-9695-40E01B78DF6F}" dt="2025-08-31T20:44:40.010" v="19" actId="47"/>
        <pc:sldMkLst>
          <pc:docMk/>
          <pc:sldMk cId="797940177" sldId="280"/>
        </pc:sldMkLst>
      </pc:sldChg>
      <pc:sldChg chg="del">
        <pc:chgData name="Abels, Patrick" userId="ba666de4-0d21-43a6-8e66-51a18aae1b4a" providerId="ADAL" clId="{133AA99A-5491-4DE5-9695-40E01B78DF6F}" dt="2025-08-31T20:44:40.010" v="19" actId="47"/>
        <pc:sldMkLst>
          <pc:docMk/>
          <pc:sldMk cId="4009498562" sldId="283"/>
        </pc:sldMkLst>
      </pc:sldChg>
      <pc:sldChg chg="addSp modSp del mod">
        <pc:chgData name="Abels, Patrick" userId="ba666de4-0d21-43a6-8e66-51a18aae1b4a" providerId="ADAL" clId="{133AA99A-5491-4DE5-9695-40E01B78DF6F}" dt="2025-09-02T15:17:18.970" v="345" actId="47"/>
        <pc:sldMkLst>
          <pc:docMk/>
          <pc:sldMk cId="3362198231" sldId="286"/>
        </pc:sldMkLst>
        <pc:spChg chg="mod">
          <ac:chgData name="Abels, Patrick" userId="ba666de4-0d21-43a6-8e66-51a18aae1b4a" providerId="ADAL" clId="{133AA99A-5491-4DE5-9695-40E01B78DF6F}" dt="2025-09-02T15:16:55.536" v="337" actId="20577"/>
          <ac:spMkLst>
            <pc:docMk/>
            <pc:sldMk cId="3362198231" sldId="286"/>
            <ac:spMk id="2" creationId="{D615A5A3-68C6-F3DF-27A6-2464D6655B1A}"/>
          </ac:spMkLst>
        </pc:spChg>
        <pc:picChg chg="add mod modCrop">
          <ac:chgData name="Abels, Patrick" userId="ba666de4-0d21-43a6-8e66-51a18aae1b4a" providerId="ADAL" clId="{133AA99A-5491-4DE5-9695-40E01B78DF6F}" dt="2025-09-02T15:16:12.658" v="315" actId="1076"/>
          <ac:picMkLst>
            <pc:docMk/>
            <pc:sldMk cId="3362198231" sldId="286"/>
            <ac:picMk id="3" creationId="{93AF24A0-093A-C47F-8172-B1856C7D0FA4}"/>
          </ac:picMkLst>
        </pc:picChg>
      </pc:sldChg>
      <pc:sldChg chg="delSp del mod">
        <pc:chgData name="Abels, Patrick" userId="ba666de4-0d21-43a6-8e66-51a18aae1b4a" providerId="ADAL" clId="{133AA99A-5491-4DE5-9695-40E01B78DF6F}" dt="2025-08-31T20:43:34.769" v="8" actId="47"/>
        <pc:sldMkLst>
          <pc:docMk/>
          <pc:sldMk cId="3793378365" sldId="287"/>
        </pc:sldMkLst>
      </pc:sldChg>
      <pc:sldChg chg="del">
        <pc:chgData name="Abels, Patrick" userId="ba666de4-0d21-43a6-8e66-51a18aae1b4a" providerId="ADAL" clId="{133AA99A-5491-4DE5-9695-40E01B78DF6F}" dt="2025-08-31T20:44:12.637" v="14" actId="47"/>
        <pc:sldMkLst>
          <pc:docMk/>
          <pc:sldMk cId="1507240946" sldId="288"/>
        </pc:sldMkLst>
      </pc:sldChg>
      <pc:sldChg chg="del">
        <pc:chgData name="Abels, Patrick" userId="ba666de4-0d21-43a6-8e66-51a18aae1b4a" providerId="ADAL" clId="{133AA99A-5491-4DE5-9695-40E01B78DF6F}" dt="2025-08-31T20:44:40.010" v="19" actId="47"/>
        <pc:sldMkLst>
          <pc:docMk/>
          <pc:sldMk cId="3619801957" sldId="290"/>
        </pc:sldMkLst>
      </pc:sldChg>
      <pc:sldChg chg="addSp delSp modSp new mod">
        <pc:chgData name="Abels, Patrick" userId="ba666de4-0d21-43a6-8e66-51a18aae1b4a" providerId="ADAL" clId="{133AA99A-5491-4DE5-9695-40E01B78DF6F}" dt="2025-09-02T15:22:14.932" v="468" actId="207"/>
        <pc:sldMkLst>
          <pc:docMk/>
          <pc:sldMk cId="3432745306" sldId="291"/>
        </pc:sldMkLst>
        <pc:spChg chg="mod">
          <ac:chgData name="Abels, Patrick" userId="ba666de4-0d21-43a6-8e66-51a18aae1b4a" providerId="ADAL" clId="{133AA99A-5491-4DE5-9695-40E01B78DF6F}" dt="2025-09-02T15:22:14.932" v="468" actId="207"/>
          <ac:spMkLst>
            <pc:docMk/>
            <pc:sldMk cId="3432745306" sldId="291"/>
            <ac:spMk id="2" creationId="{1E77C3A1-975A-4CCD-1D43-702948446028}"/>
          </ac:spMkLst>
        </pc:spChg>
        <pc:spChg chg="mod">
          <ac:chgData name="Abels, Patrick" userId="ba666de4-0d21-43a6-8e66-51a18aae1b4a" providerId="ADAL" clId="{133AA99A-5491-4DE5-9695-40E01B78DF6F}" dt="2025-09-02T15:18:46.223" v="385"/>
          <ac:spMkLst>
            <pc:docMk/>
            <pc:sldMk cId="3432745306" sldId="291"/>
            <ac:spMk id="12" creationId="{8E477A29-C9E7-2D88-B5D9-77653861036E}"/>
          </ac:spMkLst>
        </pc:spChg>
        <pc:spChg chg="mod">
          <ac:chgData name="Abels, Patrick" userId="ba666de4-0d21-43a6-8e66-51a18aae1b4a" providerId="ADAL" clId="{133AA99A-5491-4DE5-9695-40E01B78DF6F}" dt="2025-09-02T15:18:55.197" v="386"/>
          <ac:spMkLst>
            <pc:docMk/>
            <pc:sldMk cId="3432745306" sldId="291"/>
            <ac:spMk id="17" creationId="{C7163008-4477-EE42-7288-127894E59372}"/>
          </ac:spMkLst>
        </pc:spChg>
        <pc:spChg chg="add mod">
          <ac:chgData name="Abels, Patrick" userId="ba666de4-0d21-43a6-8e66-51a18aae1b4a" providerId="ADAL" clId="{133AA99A-5491-4DE5-9695-40E01B78DF6F}" dt="2025-09-02T15:22:07.393" v="467" actId="1076"/>
          <ac:spMkLst>
            <pc:docMk/>
            <pc:sldMk cId="3432745306" sldId="291"/>
            <ac:spMk id="20" creationId="{3A73FD5B-F93A-84B0-F9D5-FA07E21807BE}"/>
          </ac:spMkLst>
        </pc:spChg>
        <pc:grpChg chg="add del mod">
          <ac:chgData name="Abels, Patrick" userId="ba666de4-0d21-43a6-8e66-51a18aae1b4a" providerId="ADAL" clId="{133AA99A-5491-4DE5-9695-40E01B78DF6F}" dt="2025-09-02T15:18:28.090" v="380" actId="478"/>
          <ac:grpSpMkLst>
            <pc:docMk/>
            <pc:sldMk cId="3432745306" sldId="291"/>
            <ac:grpSpMk id="3" creationId="{108A0392-BB52-8A06-1AF1-BE651E24FA2E}"/>
          </ac:grpSpMkLst>
        </pc:grpChg>
        <pc:grpChg chg="add mod">
          <ac:chgData name="Abels, Patrick" userId="ba666de4-0d21-43a6-8e66-51a18aae1b4a" providerId="ADAL" clId="{133AA99A-5491-4DE5-9695-40E01B78DF6F}" dt="2025-09-02T15:18:46.223" v="385"/>
          <ac:grpSpMkLst>
            <pc:docMk/>
            <pc:sldMk cId="3432745306" sldId="291"/>
            <ac:grpSpMk id="10" creationId="{7D051CA0-D080-3D7E-A84B-066CD74AACC5}"/>
          </ac:grpSpMkLst>
        </pc:grpChg>
        <pc:grpChg chg="add mod">
          <ac:chgData name="Abels, Patrick" userId="ba666de4-0d21-43a6-8e66-51a18aae1b4a" providerId="ADAL" clId="{133AA99A-5491-4DE5-9695-40E01B78DF6F}" dt="2025-09-02T15:19:17.219" v="389" actId="1076"/>
          <ac:grpSpMkLst>
            <pc:docMk/>
            <pc:sldMk cId="3432745306" sldId="291"/>
            <ac:grpSpMk id="15" creationId="{BEAA036D-816D-6597-F35F-66C1E086C87A}"/>
          </ac:grpSpMkLst>
        </pc:grpChg>
        <pc:graphicFrameChg chg="add mod">
          <ac:chgData name="Abels, Patrick" userId="ba666de4-0d21-43a6-8e66-51a18aae1b4a" providerId="ADAL" clId="{133AA99A-5491-4DE5-9695-40E01B78DF6F}" dt="2025-09-02T15:18:46.223" v="385"/>
          <ac:graphicFrameMkLst>
            <pc:docMk/>
            <pc:sldMk cId="3432745306" sldId="291"/>
            <ac:graphicFrameMk id="7" creationId="{0530464B-A440-CEE1-2C32-8A61E9339602}"/>
          </ac:graphicFrameMkLst>
        </pc:graphicFrameChg>
        <pc:picChg chg="add mod">
          <ac:chgData name="Abels, Patrick" userId="ba666de4-0d21-43a6-8e66-51a18aae1b4a" providerId="ADAL" clId="{133AA99A-5491-4DE5-9695-40E01B78DF6F}" dt="2025-09-02T15:20:15.689" v="402" actId="1076"/>
          <ac:picMkLst>
            <pc:docMk/>
            <pc:sldMk cId="3432745306" sldId="291"/>
            <ac:picMk id="6" creationId="{394470FB-5268-1DE5-35EF-FC88B32DAA11}"/>
          </ac:picMkLst>
        </pc:picChg>
        <pc:picChg chg="add mod">
          <ac:chgData name="Abels, Patrick" userId="ba666de4-0d21-43a6-8e66-51a18aae1b4a" providerId="ADAL" clId="{133AA99A-5491-4DE5-9695-40E01B78DF6F}" dt="2025-09-02T15:18:46.223" v="385"/>
          <ac:picMkLst>
            <pc:docMk/>
            <pc:sldMk cId="3432745306" sldId="291"/>
            <ac:picMk id="8" creationId="{1133A4E3-99A7-D44A-E165-1FFAA9A5AF80}"/>
          </ac:picMkLst>
        </pc:picChg>
        <pc:picChg chg="add mod">
          <ac:chgData name="Abels, Patrick" userId="ba666de4-0d21-43a6-8e66-51a18aae1b4a" providerId="ADAL" clId="{133AA99A-5491-4DE5-9695-40E01B78DF6F}" dt="2025-09-02T15:18:46.223" v="385"/>
          <ac:picMkLst>
            <pc:docMk/>
            <pc:sldMk cId="3432745306" sldId="291"/>
            <ac:picMk id="9" creationId="{FD5208FC-FB63-4FB4-190E-0D93E339A5B1}"/>
          </ac:picMkLst>
        </pc:picChg>
        <pc:picChg chg="mod">
          <ac:chgData name="Abels, Patrick" userId="ba666de4-0d21-43a6-8e66-51a18aae1b4a" providerId="ADAL" clId="{133AA99A-5491-4DE5-9695-40E01B78DF6F}" dt="2025-09-02T15:18:46.223" v="385"/>
          <ac:picMkLst>
            <pc:docMk/>
            <pc:sldMk cId="3432745306" sldId="291"/>
            <ac:picMk id="11" creationId="{BA63C64A-3F76-7EC9-BC1B-A6EF7A8D6054}"/>
          </ac:picMkLst>
        </pc:picChg>
        <pc:picChg chg="add mod">
          <ac:chgData name="Abels, Patrick" userId="ba666de4-0d21-43a6-8e66-51a18aae1b4a" providerId="ADAL" clId="{133AA99A-5491-4DE5-9695-40E01B78DF6F}" dt="2025-09-02T15:19:19.770" v="390" actId="1076"/>
          <ac:picMkLst>
            <pc:docMk/>
            <pc:sldMk cId="3432745306" sldId="291"/>
            <ac:picMk id="13" creationId="{6948F59C-096D-47F9-E591-09F591402816}"/>
          </ac:picMkLst>
        </pc:picChg>
        <pc:picChg chg="add mod">
          <ac:chgData name="Abels, Patrick" userId="ba666de4-0d21-43a6-8e66-51a18aae1b4a" providerId="ADAL" clId="{133AA99A-5491-4DE5-9695-40E01B78DF6F}" dt="2025-09-02T15:19:22.073" v="391" actId="1076"/>
          <ac:picMkLst>
            <pc:docMk/>
            <pc:sldMk cId="3432745306" sldId="291"/>
            <ac:picMk id="14" creationId="{A4212BFE-3323-35FF-3654-76A78CDF222C}"/>
          </ac:picMkLst>
        </pc:picChg>
        <pc:picChg chg="mod">
          <ac:chgData name="Abels, Patrick" userId="ba666de4-0d21-43a6-8e66-51a18aae1b4a" providerId="ADAL" clId="{133AA99A-5491-4DE5-9695-40E01B78DF6F}" dt="2025-09-02T15:18:55.197" v="386"/>
          <ac:picMkLst>
            <pc:docMk/>
            <pc:sldMk cId="3432745306" sldId="291"/>
            <ac:picMk id="16" creationId="{5433F927-A130-3937-5C68-1CF60F6E5B67}"/>
          </ac:picMkLst>
        </pc:picChg>
        <pc:picChg chg="add mod">
          <ac:chgData name="Abels, Patrick" userId="ba666de4-0d21-43a6-8e66-51a18aae1b4a" providerId="ADAL" clId="{133AA99A-5491-4DE5-9695-40E01B78DF6F}" dt="2025-09-02T15:20:08.409" v="400" actId="1076"/>
          <ac:picMkLst>
            <pc:docMk/>
            <pc:sldMk cId="3432745306" sldId="291"/>
            <ac:picMk id="18" creationId="{19D86940-E66F-109F-EBB9-E33DF9E84F6C}"/>
          </ac:picMkLst>
        </pc:picChg>
        <pc:picChg chg="add mod">
          <ac:chgData name="Abels, Patrick" userId="ba666de4-0d21-43a6-8e66-51a18aae1b4a" providerId="ADAL" clId="{133AA99A-5491-4DE5-9695-40E01B78DF6F}" dt="2025-09-02T15:20:11.162" v="401" actId="1076"/>
          <ac:picMkLst>
            <pc:docMk/>
            <pc:sldMk cId="3432745306" sldId="291"/>
            <ac:picMk id="19" creationId="{9C39D195-9721-82B1-D65A-9F2DBB4B9423}"/>
          </ac:picMkLst>
        </pc:picChg>
      </pc:sldChg>
      <pc:sldChg chg="addSp delSp modSp new mod chgLayout">
        <pc:chgData name="Abels, Patrick" userId="ba666de4-0d21-43a6-8e66-51a18aae1b4a" providerId="ADAL" clId="{133AA99A-5491-4DE5-9695-40E01B78DF6F}" dt="2025-08-31T22:26:18.186" v="136" actId="1076"/>
        <pc:sldMkLst>
          <pc:docMk/>
          <pc:sldMk cId="1556165019" sldId="292"/>
        </pc:sldMkLst>
        <pc:spChg chg="mod ord">
          <ac:chgData name="Abels, Patrick" userId="ba666de4-0d21-43a6-8e66-51a18aae1b4a" providerId="ADAL" clId="{133AA99A-5491-4DE5-9695-40E01B78DF6F}" dt="2025-08-31T22:25:39.933" v="67" actId="700"/>
          <ac:spMkLst>
            <pc:docMk/>
            <pc:sldMk cId="1556165019" sldId="292"/>
            <ac:spMk id="3" creationId="{DD646D9D-6416-EEF8-6E6E-E34106D0B48C}"/>
          </ac:spMkLst>
        </pc:spChg>
        <pc:spChg chg="add mod ord">
          <ac:chgData name="Abels, Patrick" userId="ba666de4-0d21-43a6-8e66-51a18aae1b4a" providerId="ADAL" clId="{133AA99A-5491-4DE5-9695-40E01B78DF6F}" dt="2025-08-31T22:25:56.141" v="129" actId="20577"/>
          <ac:spMkLst>
            <pc:docMk/>
            <pc:sldMk cId="1556165019" sldId="292"/>
            <ac:spMk id="7" creationId="{9AA68D8F-8072-6C12-5D0B-689D31F2D64C}"/>
          </ac:spMkLst>
        </pc:spChg>
        <pc:picChg chg="add mod modCrop">
          <ac:chgData name="Abels, Patrick" userId="ba666de4-0d21-43a6-8e66-51a18aae1b4a" providerId="ADAL" clId="{133AA99A-5491-4DE5-9695-40E01B78DF6F}" dt="2025-08-31T22:26:18.186" v="136" actId="1076"/>
          <ac:picMkLst>
            <pc:docMk/>
            <pc:sldMk cId="1556165019" sldId="292"/>
            <ac:picMk id="5" creationId="{943B9994-79EC-D538-96E0-D619BE861D30}"/>
          </ac:picMkLst>
        </pc:picChg>
        <pc:picChg chg="add mod modCrop">
          <ac:chgData name="Abels, Patrick" userId="ba666de4-0d21-43a6-8e66-51a18aae1b4a" providerId="ADAL" clId="{133AA99A-5491-4DE5-9695-40E01B78DF6F}" dt="2025-08-31T22:26:15.195" v="135" actId="1076"/>
          <ac:picMkLst>
            <pc:docMk/>
            <pc:sldMk cId="1556165019" sldId="292"/>
            <ac:picMk id="6" creationId="{CC6C28CB-E9BA-B53F-47D6-046C1A191661}"/>
          </ac:picMkLst>
        </pc:picChg>
      </pc:sldChg>
      <pc:sldChg chg="addSp modSp new mod">
        <pc:chgData name="Abels, Patrick" userId="ba666de4-0d21-43a6-8e66-51a18aae1b4a" providerId="ADAL" clId="{133AA99A-5491-4DE5-9695-40E01B78DF6F}" dt="2025-09-02T15:30:26.728" v="598" actId="20577"/>
        <pc:sldMkLst>
          <pc:docMk/>
          <pc:sldMk cId="3480612701" sldId="293"/>
        </pc:sldMkLst>
        <pc:spChg chg="mod">
          <ac:chgData name="Abels, Patrick" userId="ba666de4-0d21-43a6-8e66-51a18aae1b4a" providerId="ADAL" clId="{133AA99A-5491-4DE5-9695-40E01B78DF6F}" dt="2025-09-02T15:30:26.728" v="598" actId="20577"/>
          <ac:spMkLst>
            <pc:docMk/>
            <pc:sldMk cId="3480612701" sldId="293"/>
            <ac:spMk id="3" creationId="{506321D0-D9A2-AABE-11C2-3CBA2837FBC9}"/>
          </ac:spMkLst>
        </pc:spChg>
        <pc:picChg chg="add mod">
          <ac:chgData name="Abels, Patrick" userId="ba666de4-0d21-43a6-8e66-51a18aae1b4a" providerId="ADAL" clId="{133AA99A-5491-4DE5-9695-40E01B78DF6F}" dt="2025-09-02T15:30:22" v="590" actId="1076"/>
          <ac:picMkLst>
            <pc:docMk/>
            <pc:sldMk cId="3480612701" sldId="293"/>
            <ac:picMk id="5" creationId="{84512D0D-ECED-B311-C996-1736AA92415B}"/>
          </ac:picMkLst>
        </pc:picChg>
      </pc:sldChg>
      <pc:sldChg chg="addSp modSp new mod">
        <pc:chgData name="Abels, Patrick" userId="ba666de4-0d21-43a6-8e66-51a18aae1b4a" providerId="ADAL" clId="{133AA99A-5491-4DE5-9695-40E01B78DF6F}" dt="2025-09-02T15:29:11.089" v="586" actId="1036"/>
        <pc:sldMkLst>
          <pc:docMk/>
          <pc:sldMk cId="2469845420" sldId="294"/>
        </pc:sldMkLst>
        <pc:spChg chg="mod">
          <ac:chgData name="Abels, Patrick" userId="ba666de4-0d21-43a6-8e66-51a18aae1b4a" providerId="ADAL" clId="{133AA99A-5491-4DE5-9695-40E01B78DF6F}" dt="2025-09-02T15:23:57.314" v="476" actId="20577"/>
          <ac:spMkLst>
            <pc:docMk/>
            <pc:sldMk cId="2469845420" sldId="294"/>
            <ac:spMk id="3" creationId="{88B9040E-5C23-5230-A7B4-28A10E0DE209}"/>
          </ac:spMkLst>
        </pc:spChg>
        <pc:spChg chg="add mod">
          <ac:chgData name="Abels, Patrick" userId="ba666de4-0d21-43a6-8e66-51a18aae1b4a" providerId="ADAL" clId="{133AA99A-5491-4DE5-9695-40E01B78DF6F}" dt="2025-09-02T15:28:23.784" v="568" actId="1035"/>
          <ac:spMkLst>
            <pc:docMk/>
            <pc:sldMk cId="2469845420" sldId="294"/>
            <ac:spMk id="9" creationId="{466BC204-65CC-C382-1BD8-7D6CC5C8A530}"/>
          </ac:spMkLst>
        </pc:spChg>
        <pc:spChg chg="add mod">
          <ac:chgData name="Abels, Patrick" userId="ba666de4-0d21-43a6-8e66-51a18aae1b4a" providerId="ADAL" clId="{133AA99A-5491-4DE5-9695-40E01B78DF6F}" dt="2025-09-02T15:28:28.438" v="570" actId="1076"/>
          <ac:spMkLst>
            <pc:docMk/>
            <pc:sldMk cId="2469845420" sldId="294"/>
            <ac:spMk id="10" creationId="{B9FCA393-BB63-E8B1-608E-0CE6151AE3FE}"/>
          </ac:spMkLst>
        </pc:spChg>
        <pc:spChg chg="add mod">
          <ac:chgData name="Abels, Patrick" userId="ba666de4-0d21-43a6-8e66-51a18aae1b4a" providerId="ADAL" clId="{133AA99A-5491-4DE5-9695-40E01B78DF6F}" dt="2025-09-02T15:28:59.520" v="577" actId="1035"/>
          <ac:spMkLst>
            <pc:docMk/>
            <pc:sldMk cId="2469845420" sldId="294"/>
            <ac:spMk id="11" creationId="{ED959C28-9B19-6964-394D-D7250CC853E2}"/>
          </ac:spMkLst>
        </pc:spChg>
        <pc:spChg chg="add mod">
          <ac:chgData name="Abels, Patrick" userId="ba666de4-0d21-43a6-8e66-51a18aae1b4a" providerId="ADAL" clId="{133AA99A-5491-4DE5-9695-40E01B78DF6F}" dt="2025-09-02T15:29:11.089" v="586" actId="1036"/>
          <ac:spMkLst>
            <pc:docMk/>
            <pc:sldMk cId="2469845420" sldId="294"/>
            <ac:spMk id="12" creationId="{E44B1E46-7DA2-1445-8DBC-A72C4957AAAF}"/>
          </ac:spMkLst>
        </pc:spChg>
        <pc:picChg chg="add mod">
          <ac:chgData name="Abels, Patrick" userId="ba666de4-0d21-43a6-8e66-51a18aae1b4a" providerId="ADAL" clId="{133AA99A-5491-4DE5-9695-40E01B78DF6F}" dt="2025-09-02T15:27:25.193" v="563" actId="1036"/>
          <ac:picMkLst>
            <pc:docMk/>
            <pc:sldMk cId="2469845420" sldId="294"/>
            <ac:picMk id="5" creationId="{FC52C655-FCBF-EC8C-0F69-8179A4BE00D2}"/>
          </ac:picMkLst>
        </pc:picChg>
        <pc:picChg chg="add mod modCrop">
          <ac:chgData name="Abels, Patrick" userId="ba666de4-0d21-43a6-8e66-51a18aae1b4a" providerId="ADAL" clId="{133AA99A-5491-4DE5-9695-40E01B78DF6F}" dt="2025-09-02T15:27:25.193" v="563" actId="1036"/>
          <ac:picMkLst>
            <pc:docMk/>
            <pc:sldMk cId="2469845420" sldId="294"/>
            <ac:picMk id="7" creationId="{A435EAB6-2CB4-D497-23F8-2EEE1AF0268C}"/>
          </ac:picMkLst>
        </pc:picChg>
        <pc:picChg chg="add mod modCrop">
          <ac:chgData name="Abels, Patrick" userId="ba666de4-0d21-43a6-8e66-51a18aae1b4a" providerId="ADAL" clId="{133AA99A-5491-4DE5-9695-40E01B78DF6F}" dt="2025-09-02T15:27:25.193" v="563" actId="1036"/>
          <ac:picMkLst>
            <pc:docMk/>
            <pc:sldMk cId="2469845420" sldId="294"/>
            <ac:picMk id="8" creationId="{9C324377-770E-84AB-7DD2-D4927E065EAC}"/>
          </ac:picMkLst>
        </pc:picChg>
      </pc:sldChg>
      <pc:sldChg chg="addSp modSp new mod">
        <pc:chgData name="Abels, Patrick" userId="ba666de4-0d21-43a6-8e66-51a18aae1b4a" providerId="ADAL" clId="{133AA99A-5491-4DE5-9695-40E01B78DF6F}" dt="2025-09-02T15:25:56.774" v="504" actId="166"/>
        <pc:sldMkLst>
          <pc:docMk/>
          <pc:sldMk cId="513031569" sldId="295"/>
        </pc:sldMkLst>
        <pc:spChg chg="mod">
          <ac:chgData name="Abels, Patrick" userId="ba666de4-0d21-43a6-8e66-51a18aae1b4a" providerId="ADAL" clId="{133AA99A-5491-4DE5-9695-40E01B78DF6F}" dt="2025-09-02T15:24:10.938" v="483" actId="20577"/>
          <ac:spMkLst>
            <pc:docMk/>
            <pc:sldMk cId="513031569" sldId="295"/>
            <ac:spMk id="3" creationId="{FC99D86A-D8B3-F399-4FA9-A9B30CEA2610}"/>
          </ac:spMkLst>
        </pc:spChg>
        <pc:picChg chg="add mod ord modCrop">
          <ac:chgData name="Abels, Patrick" userId="ba666de4-0d21-43a6-8e66-51a18aae1b4a" providerId="ADAL" clId="{133AA99A-5491-4DE5-9695-40E01B78DF6F}" dt="2025-09-02T15:25:56.774" v="504" actId="166"/>
          <ac:picMkLst>
            <pc:docMk/>
            <pc:sldMk cId="513031569" sldId="295"/>
            <ac:picMk id="5" creationId="{8F52C3F5-E09A-8B95-17E3-62D332E50456}"/>
          </ac:picMkLst>
        </pc:picChg>
        <pc:picChg chg="add mod modCrop">
          <ac:chgData name="Abels, Patrick" userId="ba666de4-0d21-43a6-8e66-51a18aae1b4a" providerId="ADAL" clId="{133AA99A-5491-4DE5-9695-40E01B78DF6F}" dt="2025-09-02T15:25:51.833" v="503" actId="1076"/>
          <ac:picMkLst>
            <pc:docMk/>
            <pc:sldMk cId="513031569" sldId="295"/>
            <ac:picMk id="6" creationId="{33F60932-5884-D0C1-962B-684C17B5E0C6}"/>
          </ac:picMkLst>
        </pc:picChg>
        <pc:picChg chg="add mod modCrop">
          <ac:chgData name="Abels, Patrick" userId="ba666de4-0d21-43a6-8e66-51a18aae1b4a" providerId="ADAL" clId="{133AA99A-5491-4DE5-9695-40E01B78DF6F}" dt="2025-09-02T15:25:49.160" v="502" actId="1035"/>
          <ac:picMkLst>
            <pc:docMk/>
            <pc:sldMk cId="513031569" sldId="295"/>
            <ac:picMk id="7" creationId="{AC682BD8-988E-F2B8-A86F-AEBEB14406B4}"/>
          </ac:picMkLst>
        </pc:picChg>
      </pc:sldChg>
      <pc:sldChg chg="modSp new del mod">
        <pc:chgData name="Abels, Patrick" userId="ba666de4-0d21-43a6-8e66-51a18aae1b4a" providerId="ADAL" clId="{133AA99A-5491-4DE5-9695-40E01B78DF6F}" dt="2025-09-02T15:18:11.440" v="379" actId="47"/>
        <pc:sldMkLst>
          <pc:docMk/>
          <pc:sldMk cId="1776088630" sldId="296"/>
        </pc:sldMkLst>
        <pc:spChg chg="mod">
          <ac:chgData name="Abels, Patrick" userId="ba666de4-0d21-43a6-8e66-51a18aae1b4a" providerId="ADAL" clId="{133AA99A-5491-4DE5-9695-40E01B78DF6F}" dt="2025-09-02T15:17:43.165" v="375" actId="207"/>
          <ac:spMkLst>
            <pc:docMk/>
            <pc:sldMk cId="1776088630" sldId="296"/>
            <ac:spMk id="2" creationId="{FD3F05E6-AE78-A569-1790-7973422222E5}"/>
          </ac:spMkLst>
        </pc:spChg>
      </pc:sldChg>
      <pc:sldChg chg="modSp new mod">
        <pc:chgData name="Abels, Patrick" userId="ba666de4-0d21-43a6-8e66-51a18aae1b4a" providerId="ADAL" clId="{133AA99A-5491-4DE5-9695-40E01B78DF6F}" dt="2025-09-02T15:18:09.665" v="378" actId="20577"/>
        <pc:sldMkLst>
          <pc:docMk/>
          <pc:sldMk cId="2660719525" sldId="297"/>
        </pc:sldMkLst>
        <pc:spChg chg="mod">
          <ac:chgData name="Abels, Patrick" userId="ba666de4-0d21-43a6-8e66-51a18aae1b4a" providerId="ADAL" clId="{133AA99A-5491-4DE5-9695-40E01B78DF6F}" dt="2025-09-02T15:18:09.665" v="378" actId="20577"/>
          <ac:spMkLst>
            <pc:docMk/>
            <pc:sldMk cId="2660719525" sldId="297"/>
            <ac:spMk id="2" creationId="{089D6864-89FA-6192-188D-8CD9B7AC777A}"/>
          </ac:spMkLst>
        </pc:spChg>
      </pc:sldChg>
    </pc:docChg>
  </pc:docChgLst>
  <pc:docChgLst>
    <pc:chgData name="Abels, Patrick" userId="ba666de4-0d21-43a6-8e66-51a18aae1b4a" providerId="ADAL" clId="{44B4F687-916B-4349-9548-BBC6C46779FC}"/>
    <pc:docChg chg="custSel addSld delSld modSld">
      <pc:chgData name="Abels, Patrick" userId="ba666de4-0d21-43a6-8e66-51a18aae1b4a" providerId="ADAL" clId="{44B4F687-916B-4349-9548-BBC6C46779FC}" dt="2025-05-20T08:56:42.314" v="316" actId="20577"/>
      <pc:docMkLst>
        <pc:docMk/>
      </pc:docMkLst>
      <pc:sldChg chg="modSp mod">
        <pc:chgData name="Abels, Patrick" userId="ba666de4-0d21-43a6-8e66-51a18aae1b4a" providerId="ADAL" clId="{44B4F687-916B-4349-9548-BBC6C46779FC}" dt="2025-05-20T08:41:04.899" v="0" actId="20577"/>
        <pc:sldMkLst>
          <pc:docMk/>
          <pc:sldMk cId="2766537786" sldId="263"/>
        </pc:sldMkLst>
      </pc:sldChg>
      <pc:sldChg chg="delSp modSp mod">
        <pc:chgData name="Abels, Patrick" userId="ba666de4-0d21-43a6-8e66-51a18aae1b4a" providerId="ADAL" clId="{44B4F687-916B-4349-9548-BBC6C46779FC}" dt="2025-05-20T08:56:42.314" v="316" actId="20577"/>
        <pc:sldMkLst>
          <pc:docMk/>
          <pc:sldMk cId="1696715170" sldId="272"/>
        </pc:sldMkLst>
      </pc:sldChg>
      <pc:sldChg chg="delSp modSp mod">
        <pc:chgData name="Abels, Patrick" userId="ba666de4-0d21-43a6-8e66-51a18aae1b4a" providerId="ADAL" clId="{44B4F687-916B-4349-9548-BBC6C46779FC}" dt="2025-05-20T08:53:48.519" v="284" actId="12"/>
        <pc:sldMkLst>
          <pc:docMk/>
          <pc:sldMk cId="1411571808" sldId="279"/>
        </pc:sldMkLst>
      </pc:sldChg>
      <pc:sldChg chg="addSp delSp modSp mod">
        <pc:chgData name="Abels, Patrick" userId="ba666de4-0d21-43a6-8e66-51a18aae1b4a" providerId="ADAL" clId="{44B4F687-916B-4349-9548-BBC6C46779FC}" dt="2025-05-20T08:56:16.559" v="305" actId="20577"/>
        <pc:sldMkLst>
          <pc:docMk/>
          <pc:sldMk cId="797940177" sldId="280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447289031" sldId="281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4220106601" sldId="282"/>
        </pc:sldMkLst>
      </pc:sldChg>
      <pc:sldChg chg="delSp modSp mod">
        <pc:chgData name="Abels, Patrick" userId="ba666de4-0d21-43a6-8e66-51a18aae1b4a" providerId="ADAL" clId="{44B4F687-916B-4349-9548-BBC6C46779FC}" dt="2025-05-20T08:56:32.014" v="313" actId="20577"/>
        <pc:sldMkLst>
          <pc:docMk/>
          <pc:sldMk cId="4009498562" sldId="283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1588362680" sldId="284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3534051485" sldId="285"/>
        </pc:sldMkLst>
      </pc:sldChg>
      <pc:sldChg chg="new del">
        <pc:chgData name="Abels, Patrick" userId="ba666de4-0d21-43a6-8e66-51a18aae1b4a" providerId="ADAL" clId="{44B4F687-916B-4349-9548-BBC6C46779FC}" dt="2025-05-20T08:47:42.386" v="2" actId="47"/>
        <pc:sldMkLst>
          <pc:docMk/>
          <pc:sldMk cId="330988970" sldId="286"/>
        </pc:sldMkLst>
      </pc:sldChg>
      <pc:sldChg chg="modSp new mod">
        <pc:chgData name="Abels, Patrick" userId="ba666de4-0d21-43a6-8e66-51a18aae1b4a" providerId="ADAL" clId="{44B4F687-916B-4349-9548-BBC6C46779FC}" dt="2025-05-20T08:48:01.117" v="16" actId="6549"/>
        <pc:sldMkLst>
          <pc:docMk/>
          <pc:sldMk cId="3362198231" sldId="286"/>
        </pc:sldMkLst>
      </pc:sldChg>
      <pc:sldChg chg="new">
        <pc:chgData name="Abels, Patrick" userId="ba666de4-0d21-43a6-8e66-51a18aae1b4a" providerId="ADAL" clId="{44B4F687-916B-4349-9548-BBC6C46779FC}" dt="2025-05-20T08:48:17.727" v="17" actId="680"/>
        <pc:sldMkLst>
          <pc:docMk/>
          <pc:sldMk cId="3793378365" sldId="287"/>
        </pc:sldMkLst>
      </pc:sldChg>
    </pc:docChg>
  </pc:docChgLst>
  <pc:docChgLst>
    <pc:chgData name="Abels, Patrick" userId="ba666de4-0d21-43a6-8e66-51a18aae1b4a" providerId="ADAL" clId="{AA08B590-372F-44AB-B5C5-382214F053A9}"/>
    <pc:docChg chg="undo custSel addSld modSld modMainMaster">
      <pc:chgData name="Abels, Patrick" userId="ba666de4-0d21-43a6-8e66-51a18aae1b4a" providerId="ADAL" clId="{AA08B590-372F-44AB-B5C5-382214F053A9}" dt="2023-12-23T22:27:19.250" v="1254" actId="207"/>
      <pc:docMkLst>
        <pc:docMk/>
      </pc:docMkLst>
      <pc:sldChg chg="addSp delSp modSp mod">
        <pc:chgData name="Abels, Patrick" userId="ba666de4-0d21-43a6-8e66-51a18aae1b4a" providerId="ADAL" clId="{AA08B590-372F-44AB-B5C5-382214F053A9}" dt="2023-12-23T22:26:11.928" v="1250" actId="20577"/>
        <pc:sldMkLst>
          <pc:docMk/>
          <pc:sldMk cId="4223110314" sldId="261"/>
        </pc:sldMkLst>
      </pc:sldChg>
      <pc:sldChg chg="addSp delSp modSp mod">
        <pc:chgData name="Abels, Patrick" userId="ba666de4-0d21-43a6-8e66-51a18aae1b4a" providerId="ADAL" clId="{AA08B590-372F-44AB-B5C5-382214F053A9}" dt="2023-12-23T22:23:43.933" v="1202" actId="20577"/>
        <pc:sldMkLst>
          <pc:docMk/>
          <pc:sldMk cId="3463062427" sldId="266"/>
        </pc:sldMkLst>
      </pc:sldChg>
      <pc:sldChg chg="addSp delSp modSp mod">
        <pc:chgData name="Abels, Patrick" userId="ba666de4-0d21-43a6-8e66-51a18aae1b4a" providerId="ADAL" clId="{AA08B590-372F-44AB-B5C5-382214F053A9}" dt="2023-12-23T22:23:49.570" v="1205" actId="20577"/>
        <pc:sldMkLst>
          <pc:docMk/>
          <pc:sldMk cId="1865747485" sldId="267"/>
        </pc:sldMkLst>
      </pc:sldChg>
      <pc:sldChg chg="addSp delSp modSp mod">
        <pc:chgData name="Abels, Patrick" userId="ba666de4-0d21-43a6-8e66-51a18aae1b4a" providerId="ADAL" clId="{AA08B590-372F-44AB-B5C5-382214F053A9}" dt="2023-12-23T22:26:05.602" v="1249" actId="14100"/>
        <pc:sldMkLst>
          <pc:docMk/>
          <pc:sldMk cId="1931251602" sldId="268"/>
        </pc:sldMkLst>
      </pc:sldChg>
      <pc:sldChg chg="addSp delSp modSp mod">
        <pc:chgData name="Abels, Patrick" userId="ba666de4-0d21-43a6-8e66-51a18aae1b4a" providerId="ADAL" clId="{AA08B590-372F-44AB-B5C5-382214F053A9}" dt="2023-12-23T22:26:25.094" v="1251" actId="113"/>
        <pc:sldMkLst>
          <pc:docMk/>
          <pc:sldMk cId="4171353846" sldId="270"/>
        </pc:sldMkLst>
      </pc:sldChg>
      <pc:sldChg chg="addSp modSp mod">
        <pc:chgData name="Abels, Patrick" userId="ba666de4-0d21-43a6-8e66-51a18aae1b4a" providerId="ADAL" clId="{AA08B590-372F-44AB-B5C5-382214F053A9}" dt="2023-12-23T22:04:08.230" v="692" actId="1037"/>
        <pc:sldMkLst>
          <pc:docMk/>
          <pc:sldMk cId="2367007499" sldId="271"/>
        </pc:sldMkLst>
      </pc:sldChg>
      <pc:sldChg chg="modSp mod">
        <pc:chgData name="Abels, Patrick" userId="ba666de4-0d21-43a6-8e66-51a18aae1b4a" providerId="ADAL" clId="{AA08B590-372F-44AB-B5C5-382214F053A9}" dt="2023-12-23T22:27:19.250" v="1254" actId="207"/>
        <pc:sldMkLst>
          <pc:docMk/>
          <pc:sldMk cId="1696715170" sldId="272"/>
        </pc:sldMkLst>
      </pc:sldChg>
      <pc:sldChg chg="addSp modSp add mod">
        <pc:chgData name="Abels, Patrick" userId="ba666de4-0d21-43a6-8e66-51a18aae1b4a" providerId="ADAL" clId="{AA08B590-372F-44AB-B5C5-382214F053A9}" dt="2023-12-23T22:25:57.424" v="1246" actId="20577"/>
        <pc:sldMkLst>
          <pc:docMk/>
          <pc:sldMk cId="1524756335" sldId="273"/>
        </pc:sldMkLst>
      </pc:sldChg>
      <pc:sldChg chg="modSp new mod">
        <pc:chgData name="Abels, Patrick" userId="ba666de4-0d21-43a6-8e66-51a18aae1b4a" providerId="ADAL" clId="{AA08B590-372F-44AB-B5C5-382214F053A9}" dt="2023-12-23T22:17:41.282" v="1112" actId="14100"/>
        <pc:sldMkLst>
          <pc:docMk/>
          <pc:sldMk cId="1306728353" sldId="274"/>
        </pc:sldMkLst>
      </pc:sldChg>
      <pc:sldChg chg="addSp delSp modSp add mod">
        <pc:chgData name="Abels, Patrick" userId="ba666de4-0d21-43a6-8e66-51a18aae1b4a" providerId="ADAL" clId="{AA08B590-372F-44AB-B5C5-382214F053A9}" dt="2023-12-23T22:25:52.489" v="1243" actId="20577"/>
        <pc:sldMkLst>
          <pc:docMk/>
          <pc:sldMk cId="3121237333" sldId="275"/>
        </pc:sldMkLst>
      </pc:sldChg>
      <pc:sldMasterChg chg="delSldLayout modSldLayout">
        <pc:chgData name="Abels, Patrick" userId="ba666de4-0d21-43a6-8e66-51a18aae1b4a" providerId="ADAL" clId="{AA08B590-372F-44AB-B5C5-382214F053A9}" dt="2023-12-23T22:16:09.109" v="1023" actId="2710"/>
        <pc:sldMasterMkLst>
          <pc:docMk/>
          <pc:sldMasterMk cId="1043764218" sldId="2147483660"/>
        </pc:sldMasterMkLst>
        <pc:sldLayoutChg chg="modSp">
          <pc:chgData name="Abels, Patrick" userId="ba666de4-0d21-43a6-8e66-51a18aae1b4a" providerId="ADAL" clId="{AA08B590-372F-44AB-B5C5-382214F053A9}" dt="2023-12-23T22:12:03.544" v="900" actId="2711"/>
          <pc:sldLayoutMkLst>
            <pc:docMk/>
            <pc:sldMasterMk cId="1043764218" sldId="2147483660"/>
            <pc:sldLayoutMk cId="607473778" sldId="2147483661"/>
          </pc:sldLayoutMkLst>
        </pc:sldLayoutChg>
        <pc:sldLayoutChg chg="addSp modSp mod">
          <pc:chgData name="Abels, Patrick" userId="ba666de4-0d21-43a6-8e66-51a18aae1b4a" providerId="ADAL" clId="{AA08B590-372F-44AB-B5C5-382214F053A9}" dt="2023-12-23T22:11:48.858" v="898" actId="14100"/>
          <pc:sldLayoutMkLst>
            <pc:docMk/>
            <pc:sldMasterMk cId="1043764218" sldId="2147483660"/>
            <pc:sldLayoutMk cId="2939654414" sldId="2147483663"/>
          </pc:sldLayoutMkLst>
        </pc:sldLayoutChg>
        <pc:sldLayoutChg chg="addSp modSp mod">
          <pc:chgData name="Abels, Patrick" userId="ba666de4-0d21-43a6-8e66-51a18aae1b4a" providerId="ADAL" clId="{AA08B590-372F-44AB-B5C5-382214F053A9}" dt="2023-12-23T22:11:27.569" v="892" actId="14100"/>
          <pc:sldLayoutMkLst>
            <pc:docMk/>
            <pc:sldMasterMk cId="1043764218" sldId="2147483660"/>
            <pc:sldLayoutMk cId="1665643944" sldId="2147483664"/>
          </pc:sldLayoutMkLst>
        </pc:sldLayoutChg>
        <pc:sldLayoutChg chg="addSp modSp mod">
          <pc:chgData name="Abels, Patrick" userId="ba666de4-0d21-43a6-8e66-51a18aae1b4a" providerId="ADAL" clId="{AA08B590-372F-44AB-B5C5-382214F053A9}" dt="2023-12-23T22:11:11.538" v="886" actId="14100"/>
          <pc:sldLayoutMkLst>
            <pc:docMk/>
            <pc:sldMasterMk cId="1043764218" sldId="2147483660"/>
            <pc:sldLayoutMk cId="815804911" sldId="2147483665"/>
          </pc:sldLayoutMkLst>
        </pc:sldLayoutChg>
        <pc:sldLayoutChg chg="del">
          <pc:chgData name="Abels, Patrick" userId="ba666de4-0d21-43a6-8e66-51a18aae1b4a" providerId="ADAL" clId="{AA08B590-372F-44AB-B5C5-382214F053A9}" dt="2023-12-23T22:06:52.984" v="800" actId="2696"/>
          <pc:sldLayoutMkLst>
            <pc:docMk/>
            <pc:sldMasterMk cId="1043764218" sldId="2147483660"/>
            <pc:sldLayoutMk cId="266409753" sldId="2147483668"/>
          </pc:sldLayoutMkLst>
        </pc:sldLayoutChg>
        <pc:sldLayoutChg chg="del">
          <pc:chgData name="Abels, Patrick" userId="ba666de4-0d21-43a6-8e66-51a18aae1b4a" providerId="ADAL" clId="{AA08B590-372F-44AB-B5C5-382214F053A9}" dt="2023-12-23T22:06:48.508" v="799" actId="2696"/>
          <pc:sldLayoutMkLst>
            <pc:docMk/>
            <pc:sldMasterMk cId="1043764218" sldId="2147483660"/>
            <pc:sldLayoutMk cId="2964693336" sldId="2147483669"/>
          </pc:sldLayoutMkLst>
        </pc:sldLayoutChg>
        <pc:sldLayoutChg chg="modSp mod">
          <pc:chgData name="Abels, Patrick" userId="ba666de4-0d21-43a6-8e66-51a18aae1b4a" providerId="ADAL" clId="{AA08B590-372F-44AB-B5C5-382214F053A9}" dt="2023-12-23T22:10:50.087" v="880" actId="2711"/>
          <pc:sldLayoutMkLst>
            <pc:docMk/>
            <pc:sldMasterMk cId="1043764218" sldId="2147483660"/>
            <pc:sldLayoutMk cId="1654437158" sldId="2147483671"/>
          </pc:sldLayoutMkLst>
        </pc:sldLayoutChg>
        <pc:sldLayoutChg chg="modSp mod">
          <pc:chgData name="Abels, Patrick" userId="ba666de4-0d21-43a6-8e66-51a18aae1b4a" providerId="ADAL" clId="{AA08B590-372F-44AB-B5C5-382214F053A9}" dt="2023-12-23T22:10:18.010" v="877" actId="1037"/>
          <pc:sldLayoutMkLst>
            <pc:docMk/>
            <pc:sldMasterMk cId="1043764218" sldId="2147483660"/>
            <pc:sldLayoutMk cId="1011298598" sldId="2147483672"/>
          </pc:sldLayoutMkLst>
        </pc:sldLayoutChg>
        <pc:sldLayoutChg chg="modSp mod">
          <pc:chgData name="Abels, Patrick" userId="ba666de4-0d21-43a6-8e66-51a18aae1b4a" providerId="ADAL" clId="{AA08B590-372F-44AB-B5C5-382214F053A9}" dt="2023-12-23T22:06:38.465" v="798" actId="2711"/>
          <pc:sldLayoutMkLst>
            <pc:docMk/>
            <pc:sldMasterMk cId="1043764218" sldId="2147483660"/>
            <pc:sldLayoutMk cId="122919291" sldId="2147483673"/>
          </pc:sldLayoutMkLst>
        </pc:sldLayoutChg>
        <pc:sldLayoutChg chg="modSp mod">
          <pc:chgData name="Abels, Patrick" userId="ba666de4-0d21-43a6-8e66-51a18aae1b4a" providerId="ADAL" clId="{AA08B590-372F-44AB-B5C5-382214F053A9}" dt="2023-12-23T22:16:09.109" v="1023" actId="2710"/>
          <pc:sldLayoutMkLst>
            <pc:docMk/>
            <pc:sldMasterMk cId="1043764218" sldId="2147483660"/>
            <pc:sldLayoutMk cId="2434053926" sldId="2147483674"/>
          </pc:sldLayoutMkLst>
        </pc:sldLayoutChg>
        <pc:sldLayoutChg chg="modSp">
          <pc:chgData name="Abels, Patrick" userId="ba666de4-0d21-43a6-8e66-51a18aae1b4a" providerId="ADAL" clId="{AA08B590-372F-44AB-B5C5-382214F053A9}" dt="2023-12-23T22:11:54.305" v="899" actId="2711"/>
          <pc:sldLayoutMkLst>
            <pc:docMk/>
            <pc:sldMasterMk cId="1043764218" sldId="2147483660"/>
            <pc:sldLayoutMk cId="525908872" sldId="2147483675"/>
          </pc:sldLayoutMkLst>
        </pc:sldLayoutChg>
        <pc:sldLayoutChg chg="modSp">
          <pc:chgData name="Abels, Patrick" userId="ba666de4-0d21-43a6-8e66-51a18aae1b4a" providerId="ADAL" clId="{AA08B590-372F-44AB-B5C5-382214F053A9}" dt="2023-12-23T22:12:09.460" v="901" actId="2711"/>
          <pc:sldLayoutMkLst>
            <pc:docMk/>
            <pc:sldMasterMk cId="1043764218" sldId="2147483660"/>
            <pc:sldLayoutMk cId="2951064508" sldId="2147483676"/>
          </pc:sldLayoutMkLst>
        </pc:sldLayoutChg>
      </pc:sldMasterChg>
    </pc:docChg>
  </pc:docChgLst>
  <pc:docChgLst>
    <pc:chgData name="Abels, Patrick" userId="ba666de4-0d21-43a6-8e66-51a18aae1b4a" providerId="ADAL" clId="{1EA24D17-B000-4F5B-B835-0A7A60C4E8D2}"/>
    <pc:docChg chg="undo custSel addSld delSld modSld modMainMaster">
      <pc:chgData name="Abels, Patrick" userId="ba666de4-0d21-43a6-8e66-51a18aae1b4a" providerId="ADAL" clId="{1EA24D17-B000-4F5B-B835-0A7A60C4E8D2}" dt="2023-07-31T19:08:28.051" v="731" actId="1038"/>
      <pc:docMkLst>
        <pc:docMk/>
      </pc:docMkLst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1986885273" sldId="256"/>
        </pc:sldMkLst>
      </pc:sldChg>
      <pc:sldChg chg="new del">
        <pc:chgData name="Abels, Patrick" userId="ba666de4-0d21-43a6-8e66-51a18aae1b4a" providerId="ADAL" clId="{1EA24D17-B000-4F5B-B835-0A7A60C4E8D2}" dt="2023-07-31T18:24:31.468" v="56" actId="47"/>
        <pc:sldMkLst>
          <pc:docMk/>
          <pc:sldMk cId="2531811691" sldId="256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1179587911" sldId="257"/>
        </pc:sldMkLst>
      </pc:sldChg>
      <pc:sldChg chg="addSp modSp new del mod">
        <pc:chgData name="Abels, Patrick" userId="ba666de4-0d21-43a6-8e66-51a18aae1b4a" providerId="ADAL" clId="{1EA24D17-B000-4F5B-B835-0A7A60C4E8D2}" dt="2023-07-31T18:29:43.828" v="131" actId="47"/>
        <pc:sldMkLst>
          <pc:docMk/>
          <pc:sldMk cId="3816611931" sldId="257"/>
        </pc:sldMkLst>
      </pc:sldChg>
      <pc:sldChg chg="addSp modSp new mod">
        <pc:chgData name="Abels, Patrick" userId="ba666de4-0d21-43a6-8e66-51a18aae1b4a" providerId="ADAL" clId="{1EA24D17-B000-4F5B-B835-0A7A60C4E8D2}" dt="2023-07-31T18:34:46.030" v="225" actId="20577"/>
        <pc:sldMkLst>
          <pc:docMk/>
          <pc:sldMk cId="4053142725" sldId="258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4287185686" sldId="258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2690822542" sldId="259"/>
        </pc:sldMkLst>
      </pc:sldChg>
      <pc:sldChg chg="modSp new mod">
        <pc:chgData name="Abels, Patrick" userId="ba666de4-0d21-43a6-8e66-51a18aae1b4a" providerId="ADAL" clId="{1EA24D17-B000-4F5B-B835-0A7A60C4E8D2}" dt="2023-07-31T18:36:11.990" v="247" actId="20577"/>
        <pc:sldMkLst>
          <pc:docMk/>
          <pc:sldMk cId="3366437632" sldId="259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3117757405" sldId="260"/>
        </pc:sldMkLst>
      </pc:sldChg>
      <pc:sldChg chg="new del">
        <pc:chgData name="Abels, Patrick" userId="ba666de4-0d21-43a6-8e66-51a18aae1b4a" providerId="ADAL" clId="{1EA24D17-B000-4F5B-B835-0A7A60C4E8D2}" dt="2023-07-31T18:47:41.362" v="470" actId="47"/>
        <pc:sldMkLst>
          <pc:docMk/>
          <pc:sldMk cId="3666141988" sldId="260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2438877614" sldId="261"/>
        </pc:sldMkLst>
      </pc:sldChg>
      <pc:sldChg chg="addSp delSp modSp new mod">
        <pc:chgData name="Abels, Patrick" userId="ba666de4-0d21-43a6-8e66-51a18aae1b4a" providerId="ADAL" clId="{1EA24D17-B000-4F5B-B835-0A7A60C4E8D2}" dt="2023-07-31T18:59:23.311" v="617" actId="732"/>
        <pc:sldMkLst>
          <pc:docMk/>
          <pc:sldMk cId="4223110314" sldId="261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572060250" sldId="262"/>
        </pc:sldMkLst>
      </pc:sldChg>
      <pc:sldChg chg="addSp delSp modSp new mod">
        <pc:chgData name="Abels, Patrick" userId="ba666de4-0d21-43a6-8e66-51a18aae1b4a" providerId="ADAL" clId="{1EA24D17-B000-4F5B-B835-0A7A60C4E8D2}" dt="2023-07-31T19:08:28.051" v="731" actId="1038"/>
        <pc:sldMkLst>
          <pc:docMk/>
          <pc:sldMk cId="4127666779" sldId="262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1982254768" sldId="263"/>
        </pc:sldMkLst>
      </pc:sldChg>
      <pc:sldChg chg="modSp new mod modTransition">
        <pc:chgData name="Abels, Patrick" userId="ba666de4-0d21-43a6-8e66-51a18aae1b4a" providerId="ADAL" clId="{1EA24D17-B000-4F5B-B835-0A7A60C4E8D2}" dt="2023-07-31T18:30:10.003" v="151"/>
        <pc:sldMkLst>
          <pc:docMk/>
          <pc:sldMk cId="2766537786" sldId="263"/>
        </pc:sldMkLst>
      </pc:sldChg>
      <pc:sldChg chg="addSp modSp add del mod">
        <pc:chgData name="Abels, Patrick" userId="ba666de4-0d21-43a6-8e66-51a18aae1b4a" providerId="ADAL" clId="{1EA24D17-B000-4F5B-B835-0A7A60C4E8D2}" dt="2023-07-31T18:40:32.318" v="393" actId="47"/>
        <pc:sldMkLst>
          <pc:docMk/>
          <pc:sldMk cId="3698756132" sldId="264"/>
        </pc:sldMkLst>
      </pc:sldChg>
      <pc:sldChg chg="addSp delSp modSp add mod">
        <pc:chgData name="Abels, Patrick" userId="ba666de4-0d21-43a6-8e66-51a18aae1b4a" providerId="ADAL" clId="{1EA24D17-B000-4F5B-B835-0A7A60C4E8D2}" dt="2023-07-31T18:46:05.280" v="469" actId="207"/>
        <pc:sldMkLst>
          <pc:docMk/>
          <pc:sldMk cId="2628582133" sldId="265"/>
        </pc:sldMkLst>
      </pc:sldChg>
      <pc:sldChg chg="addSp delSp modSp add mod">
        <pc:chgData name="Abels, Patrick" userId="ba666de4-0d21-43a6-8e66-51a18aae1b4a" providerId="ADAL" clId="{1EA24D17-B000-4F5B-B835-0A7A60C4E8D2}" dt="2023-07-31T18:59:50.637" v="626" actId="1035"/>
        <pc:sldMkLst>
          <pc:docMk/>
          <pc:sldMk cId="3463062427" sldId="266"/>
        </pc:sldMkLst>
      </pc:sldChg>
      <pc:sldChg chg="addSp delSp modSp add mod">
        <pc:chgData name="Abels, Patrick" userId="ba666de4-0d21-43a6-8e66-51a18aae1b4a" providerId="ADAL" clId="{1EA24D17-B000-4F5B-B835-0A7A60C4E8D2}" dt="2023-07-31T19:01:26.310" v="646" actId="1037"/>
        <pc:sldMkLst>
          <pc:docMk/>
          <pc:sldMk cId="1865747485" sldId="267"/>
        </pc:sldMkLst>
      </pc:sldChg>
      <pc:sldChg chg="addSp modSp add mod">
        <pc:chgData name="Abels, Patrick" userId="ba666de4-0d21-43a6-8e66-51a18aae1b4a" providerId="ADAL" clId="{1EA24D17-B000-4F5B-B835-0A7A60C4E8D2}" dt="2023-07-31T19:02:16.013" v="655"/>
        <pc:sldMkLst>
          <pc:docMk/>
          <pc:sldMk cId="1931251602" sldId="268"/>
        </pc:sldMkLst>
      </pc:sldChg>
      <pc:sldChg chg="addSp modSp add mod">
        <pc:chgData name="Abels, Patrick" userId="ba666de4-0d21-43a6-8e66-51a18aae1b4a" providerId="ADAL" clId="{1EA24D17-B000-4F5B-B835-0A7A60C4E8D2}" dt="2023-07-31T19:03:52.672" v="667" actId="1076"/>
        <pc:sldMkLst>
          <pc:docMk/>
          <pc:sldMk cId="3717009104" sldId="269"/>
        </pc:sldMkLst>
      </pc:sldChg>
      <pc:sldMasterChg chg="modSldLayout sldLayoutOrd">
        <pc:chgData name="Abels, Patrick" userId="ba666de4-0d21-43a6-8e66-51a18aae1b4a" providerId="ADAL" clId="{1EA24D17-B000-4F5B-B835-0A7A60C4E8D2}" dt="2023-07-31T18:52:13.937" v="505" actId="14100"/>
        <pc:sldMasterMkLst>
          <pc:docMk/>
          <pc:sldMasterMk cId="1043764218" sldId="2147483660"/>
        </pc:sldMasterMkLst>
        <pc:sldLayoutChg chg="addSp delSp modSp mod">
          <pc:chgData name="Abels, Patrick" userId="ba666de4-0d21-43a6-8e66-51a18aae1b4a" providerId="ADAL" clId="{1EA24D17-B000-4F5B-B835-0A7A60C4E8D2}" dt="2023-07-31T18:23:11.344" v="47" actId="478"/>
          <pc:sldLayoutMkLst>
            <pc:docMk/>
            <pc:sldMasterMk cId="1043764218" sldId="2147483660"/>
            <pc:sldLayoutMk cId="2939654414" sldId="2147483663"/>
          </pc:sldLayoutMkLst>
        </pc:sldLayoutChg>
        <pc:sldLayoutChg chg="delSp mod">
          <pc:chgData name="Abels, Patrick" userId="ba666de4-0d21-43a6-8e66-51a18aae1b4a" providerId="ADAL" clId="{1EA24D17-B000-4F5B-B835-0A7A60C4E8D2}" dt="2023-07-31T18:22:56.716" v="42" actId="478"/>
          <pc:sldLayoutMkLst>
            <pc:docMk/>
            <pc:sldMasterMk cId="1043764218" sldId="2147483660"/>
            <pc:sldLayoutMk cId="1665643944" sldId="2147483664"/>
          </pc:sldLayoutMkLst>
        </pc:sldLayoutChg>
        <pc:sldLayoutChg chg="delSp mod">
          <pc:chgData name="Abels, Patrick" userId="ba666de4-0d21-43a6-8e66-51a18aae1b4a" providerId="ADAL" clId="{1EA24D17-B000-4F5B-B835-0A7A60C4E8D2}" dt="2023-07-31T18:22:50.925" v="41" actId="478"/>
          <pc:sldLayoutMkLst>
            <pc:docMk/>
            <pc:sldMasterMk cId="1043764218" sldId="2147483660"/>
            <pc:sldLayoutMk cId="815804911" sldId="2147483665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4:10.204" v="52" actId="207"/>
          <pc:sldLayoutMkLst>
            <pc:docMk/>
            <pc:sldMasterMk cId="1043764218" sldId="2147483660"/>
            <pc:sldLayoutMk cId="266409753" sldId="2147483668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3:33.103" v="49" actId="207"/>
          <pc:sldLayoutMkLst>
            <pc:docMk/>
            <pc:sldMasterMk cId="1043764218" sldId="2147483660"/>
            <pc:sldLayoutMk cId="2964693336" sldId="2147483669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52:13.937" v="505" actId="14100"/>
          <pc:sldLayoutMkLst>
            <pc:docMk/>
            <pc:sldMasterMk cId="1043764218" sldId="2147483660"/>
            <pc:sldLayoutMk cId="1654437158" sldId="2147483671"/>
          </pc:sldLayoutMkLst>
        </pc:sldLayoutChg>
        <pc:sldLayoutChg chg="modSp mod">
          <pc:chgData name="Abels, Patrick" userId="ba666de4-0d21-43a6-8e66-51a18aae1b4a" providerId="ADAL" clId="{1EA24D17-B000-4F5B-B835-0A7A60C4E8D2}" dt="2023-07-31T18:20:21.777" v="24" actId="14100"/>
          <pc:sldLayoutMkLst>
            <pc:docMk/>
            <pc:sldMasterMk cId="1043764218" sldId="2147483660"/>
            <pc:sldLayoutMk cId="1011298598" sldId="2147483672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3:26.776" v="48" actId="207"/>
          <pc:sldLayoutMkLst>
            <pc:docMk/>
            <pc:sldMasterMk cId="1043764218" sldId="2147483660"/>
            <pc:sldLayoutMk cId="122919291" sldId="2147483673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2:01.850" v="37" actId="1076"/>
          <pc:sldLayoutMkLst>
            <pc:docMk/>
            <pc:sldMasterMk cId="1043764218" sldId="2147483660"/>
            <pc:sldLayoutMk cId="2434053926" sldId="2147483674"/>
          </pc:sldLayoutMkLst>
        </pc:sldLayoutChg>
        <pc:sldLayoutChg chg="mod modAnim">
          <pc:chgData name="Abels, Patrick" userId="ba666de4-0d21-43a6-8e66-51a18aae1b4a" providerId="ADAL" clId="{1EA24D17-B000-4F5B-B835-0A7A60C4E8D2}" dt="2023-07-31T18:17:41.876" v="3"/>
          <pc:sldLayoutMkLst>
            <pc:docMk/>
            <pc:sldMasterMk cId="1043764218" sldId="2147483660"/>
            <pc:sldLayoutMk cId="525908872" sldId="2147483675"/>
          </pc:sldLayoutMkLst>
        </pc:sldLayoutChg>
        <pc:sldLayoutChg chg="addSp modSp mod ord modTransition">
          <pc:chgData name="Abels, Patrick" userId="ba666de4-0d21-43a6-8e66-51a18aae1b4a" providerId="ADAL" clId="{1EA24D17-B000-4F5B-B835-0A7A60C4E8D2}" dt="2023-07-31T18:30:10.003" v="151"/>
          <pc:sldLayoutMkLst>
            <pc:docMk/>
            <pc:sldMasterMk cId="1043764218" sldId="2147483660"/>
            <pc:sldLayoutMk cId="2951064508" sldId="2147483676"/>
          </pc:sldLayoutMkLst>
        </pc:sldLayoutChg>
      </pc:sldMasterChg>
    </pc:docChg>
  </pc:docChgLst>
  <pc:docChgLst>
    <pc:chgData name="Abels, Patrick" userId="ba666de4-0d21-43a6-8e66-51a18aae1b4a" providerId="ADAL" clId="{97D6A802-161D-49A1-BF1C-8C4DC762961A}"/>
    <pc:docChg chg="undo custSel modSld">
      <pc:chgData name="Abels, Patrick" userId="ba666de4-0d21-43a6-8e66-51a18aae1b4a" providerId="ADAL" clId="{97D6A802-161D-49A1-BF1C-8C4DC762961A}" dt="2023-08-03T13:21:24.995" v="310" actId="1076"/>
      <pc:docMkLst>
        <pc:docMk/>
      </pc:docMkLst>
      <pc:sldChg chg="addSp delSp modSp mod">
        <pc:chgData name="Abels, Patrick" userId="ba666de4-0d21-43a6-8e66-51a18aae1b4a" providerId="ADAL" clId="{97D6A802-161D-49A1-BF1C-8C4DC762961A}" dt="2023-08-03T13:17:26.414" v="288"/>
        <pc:sldMkLst>
          <pc:docMk/>
          <pc:sldMk cId="4223110314" sldId="261"/>
        </pc:sldMkLst>
      </pc:sldChg>
      <pc:sldChg chg="addSp delSp modSp mod">
        <pc:chgData name="Abels, Patrick" userId="ba666de4-0d21-43a6-8e66-51a18aae1b4a" providerId="ADAL" clId="{97D6A802-161D-49A1-BF1C-8C4DC762961A}" dt="2023-08-03T13:21:24.995" v="310" actId="1076"/>
        <pc:sldMkLst>
          <pc:docMk/>
          <pc:sldMk cId="4127666779" sldId="262"/>
        </pc:sldMkLst>
      </pc:sldChg>
      <pc:sldChg chg="modSp mod">
        <pc:chgData name="Abels, Patrick" userId="ba666de4-0d21-43a6-8e66-51a18aae1b4a" providerId="ADAL" clId="{97D6A802-161D-49A1-BF1C-8C4DC762961A}" dt="2023-08-03T13:01:49.599" v="2" actId="20577"/>
        <pc:sldMkLst>
          <pc:docMk/>
          <pc:sldMk cId="2766537786" sldId="263"/>
        </pc:sldMkLst>
      </pc:sldChg>
      <pc:sldChg chg="modSp mod">
        <pc:chgData name="Abels, Patrick" userId="ba666de4-0d21-43a6-8e66-51a18aae1b4a" providerId="ADAL" clId="{97D6A802-161D-49A1-BF1C-8C4DC762961A}" dt="2023-08-03T13:04:20.548" v="184" actId="20577"/>
        <pc:sldMkLst>
          <pc:docMk/>
          <pc:sldMk cId="2628582133" sldId="265"/>
        </pc:sldMkLst>
      </pc:sldChg>
      <pc:sldChg chg="addSp delSp modSp mod">
        <pc:chgData name="Abels, Patrick" userId="ba666de4-0d21-43a6-8e66-51a18aae1b4a" providerId="ADAL" clId="{97D6A802-161D-49A1-BF1C-8C4DC762961A}" dt="2023-08-03T13:16:53.661" v="271"/>
        <pc:sldMkLst>
          <pc:docMk/>
          <pc:sldMk cId="3463062427" sldId="266"/>
        </pc:sldMkLst>
      </pc:sldChg>
      <pc:sldChg chg="addSp delSp modSp mod">
        <pc:chgData name="Abels, Patrick" userId="ba666de4-0d21-43a6-8e66-51a18aae1b4a" providerId="ADAL" clId="{97D6A802-161D-49A1-BF1C-8C4DC762961A}" dt="2023-08-03T13:16:40.368" v="268" actId="166"/>
        <pc:sldMkLst>
          <pc:docMk/>
          <pc:sldMk cId="1865747485" sldId="267"/>
        </pc:sldMkLst>
      </pc:sldChg>
      <pc:sldChg chg="addSp delSp modSp mod">
        <pc:chgData name="Abels, Patrick" userId="ba666de4-0d21-43a6-8e66-51a18aae1b4a" providerId="ADAL" clId="{97D6A802-161D-49A1-BF1C-8C4DC762961A}" dt="2023-08-03T13:16:05.630" v="257" actId="1036"/>
        <pc:sldMkLst>
          <pc:docMk/>
          <pc:sldMk cId="1931251602" sldId="268"/>
        </pc:sldMkLst>
      </pc:sldChg>
      <pc:sldChg chg="addSp delSp modSp mod">
        <pc:chgData name="Abels, Patrick" userId="ba666de4-0d21-43a6-8e66-51a18aae1b4a" providerId="ADAL" clId="{97D6A802-161D-49A1-BF1C-8C4DC762961A}" dt="2023-08-03T13:15:38.088" v="244" actId="1035"/>
        <pc:sldMkLst>
          <pc:docMk/>
          <pc:sldMk cId="3717009104" sldId="269"/>
        </pc:sldMkLst>
      </pc:sldChg>
    </pc:docChg>
  </pc:docChgLst>
  <pc:docChgLst>
    <pc:chgData name="Abels, Patrick" userId="ba666de4-0d21-43a6-8e66-51a18aae1b4a" providerId="ADAL" clId="{1634440E-5C8D-49FC-91FF-E8704F7FD0D5}"/>
    <pc:docChg chg="undo custSel modSld">
      <pc:chgData name="Abels, Patrick" userId="ba666de4-0d21-43a6-8e66-51a18aae1b4a" providerId="ADAL" clId="{1634440E-5C8D-49FC-91FF-E8704F7FD0D5}" dt="2023-02-27T13:34:58.778" v="710" actId="11"/>
      <pc:docMkLst>
        <pc:docMk/>
      </pc:docMkLst>
      <pc:sldChg chg="modSp mod">
        <pc:chgData name="Abels, Patrick" userId="ba666de4-0d21-43a6-8e66-51a18aae1b4a" providerId="ADAL" clId="{1634440E-5C8D-49FC-91FF-E8704F7FD0D5}" dt="2023-02-27T13:34:58.778" v="710" actId="11"/>
        <pc:sldMkLst>
          <pc:docMk/>
          <pc:sldMk cId="3144526283" sldId="324"/>
        </pc:sldMkLst>
      </pc:sldChg>
    </pc:docChg>
  </pc:docChgLst>
  <pc:docChgLst>
    <pc:chgData name="Abels, Patrick" userId="ba666de4-0d21-43a6-8e66-51a18aae1b4a" providerId="ADAL" clId="{477F4B63-053C-4146-9706-2E68F493DF47}"/>
    <pc:docChg chg="undo custSel addSld delSld modSld modMainMaster">
      <pc:chgData name="Abels, Patrick" userId="ba666de4-0d21-43a6-8e66-51a18aae1b4a" providerId="ADAL" clId="{477F4B63-053C-4146-9706-2E68F493DF47}" dt="2023-04-25T08:37:40.502" v="2070" actId="1036"/>
      <pc:docMkLst>
        <pc:docMk/>
      </pc:docMkLst>
      <pc:sldChg chg="addSp delSp modSp new mod modTransition modClrScheme chgLayout">
        <pc:chgData name="Abels, Patrick" userId="ba666de4-0d21-43a6-8e66-51a18aae1b4a" providerId="ADAL" clId="{477F4B63-053C-4146-9706-2E68F493DF47}" dt="2023-04-25T08:17:28.576" v="1852" actId="20577"/>
        <pc:sldMkLst>
          <pc:docMk/>
          <pc:sldMk cId="1986885273" sldId="256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026350181" sldId="257"/>
        </pc:sldMkLst>
      </pc:sldChg>
      <pc:sldChg chg="addSp delSp modSp new mod">
        <pc:chgData name="Abels, Patrick" userId="ba666de4-0d21-43a6-8e66-51a18aae1b4a" providerId="ADAL" clId="{477F4B63-053C-4146-9706-2E68F493DF47}" dt="2023-04-24T16:11:24.773" v="864" actId="478"/>
        <pc:sldMkLst>
          <pc:docMk/>
          <pc:sldMk cId="1179587911" sldId="257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111523563" sldId="258"/>
        </pc:sldMkLst>
      </pc:sldChg>
      <pc:sldChg chg="modSp add mod modTransition">
        <pc:chgData name="Abels, Patrick" userId="ba666de4-0d21-43a6-8e66-51a18aae1b4a" providerId="ADAL" clId="{477F4B63-053C-4146-9706-2E68F493DF47}" dt="2023-04-24T16:37:22.368" v="1508"/>
        <pc:sldMkLst>
          <pc:docMk/>
          <pc:sldMk cId="4287185686" sldId="258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327514028" sldId="259"/>
        </pc:sldMkLst>
      </pc:sldChg>
      <pc:sldChg chg="addSp delSp modSp new mod">
        <pc:chgData name="Abels, Patrick" userId="ba666de4-0d21-43a6-8e66-51a18aae1b4a" providerId="ADAL" clId="{477F4B63-053C-4146-9706-2E68F493DF47}" dt="2023-04-24T16:22:46.705" v="1258" actId="1076"/>
        <pc:sldMkLst>
          <pc:docMk/>
          <pc:sldMk cId="2690822542" sldId="259"/>
        </pc:sldMkLst>
      </pc:sldChg>
      <pc:sldChg chg="addSp delSp modSp new mod">
        <pc:chgData name="Abels, Patrick" userId="ba666de4-0d21-43a6-8e66-51a18aae1b4a" providerId="ADAL" clId="{477F4B63-053C-4146-9706-2E68F493DF47}" dt="2023-04-24T16:23:15.858" v="1264" actId="14100"/>
        <pc:sldMkLst>
          <pc:docMk/>
          <pc:sldMk cId="3117757405" sldId="260"/>
        </pc:sldMkLst>
      </pc:sldChg>
      <pc:sldChg chg="add del">
        <pc:chgData name="Abels, Patrick" userId="ba666de4-0d21-43a6-8e66-51a18aae1b4a" providerId="ADAL" clId="{477F4B63-053C-4146-9706-2E68F493DF47}" dt="2023-04-24T16:16:37.413" v="964" actId="47"/>
        <pc:sldMkLst>
          <pc:docMk/>
          <pc:sldMk cId="3806107440" sldId="260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828901497" sldId="260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35496443" sldId="261"/>
        </pc:sldMkLst>
      </pc:sldChg>
      <pc:sldChg chg="addSp delSp modSp new mod">
        <pc:chgData name="Abels, Patrick" userId="ba666de4-0d21-43a6-8e66-51a18aae1b4a" providerId="ADAL" clId="{477F4B63-053C-4146-9706-2E68F493DF47}" dt="2023-04-25T08:37:40.502" v="2070" actId="1036"/>
        <pc:sldMkLst>
          <pc:docMk/>
          <pc:sldMk cId="2438877614" sldId="261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483115367" sldId="262"/>
        </pc:sldMkLst>
      </pc:sldChg>
      <pc:sldChg chg="addSp delSp modSp new mod modClrScheme chgLayout">
        <pc:chgData name="Abels, Patrick" userId="ba666de4-0d21-43a6-8e66-51a18aae1b4a" providerId="ADAL" clId="{477F4B63-053C-4146-9706-2E68F493DF47}" dt="2023-04-24T16:36:55.464" v="1507" actId="1037"/>
        <pc:sldMkLst>
          <pc:docMk/>
          <pc:sldMk cId="572060250" sldId="262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901099149" sldId="263"/>
        </pc:sldMkLst>
      </pc:sldChg>
      <pc:sldChg chg="addSp delSp modSp new mod">
        <pc:chgData name="Abels, Patrick" userId="ba666de4-0d21-43a6-8e66-51a18aae1b4a" providerId="ADAL" clId="{477F4B63-053C-4146-9706-2E68F493DF47}" dt="2023-04-24T17:27:49.422" v="1835" actId="1035"/>
        <pc:sldMkLst>
          <pc:docMk/>
          <pc:sldMk cId="1982254768" sldId="263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133548300" sldId="264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119013320" sldId="265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964712958" sldId="266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979377407" sldId="267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88671290" sldId="268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400960324" sldId="269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2464172290" sldId="270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7461558" sldId="271"/>
        </pc:sldMkLst>
      </pc:sldChg>
      <pc:sldMasterChg chg="modSldLayout">
        <pc:chgData name="Abels, Patrick" userId="ba666de4-0d21-43a6-8e66-51a18aae1b4a" providerId="ADAL" clId="{477F4B63-053C-4146-9706-2E68F493DF47}" dt="2023-04-24T17:07:55.789" v="1524" actId="1076"/>
        <pc:sldMasterMkLst>
          <pc:docMk/>
          <pc:sldMasterMk cId="1043764218" sldId="2147483660"/>
        </pc:sldMasterMkLst>
        <pc:sldLayoutChg chg="addSp delSp modSp mod modTransition">
          <pc:chgData name="Abels, Patrick" userId="ba666de4-0d21-43a6-8e66-51a18aae1b4a" providerId="ADAL" clId="{477F4B63-053C-4146-9706-2E68F493DF47}" dt="2023-04-24T16:38:02.895" v="1510"/>
          <pc:sldLayoutMkLst>
            <pc:docMk/>
            <pc:sldMasterMk cId="1043764218" sldId="2147483660"/>
            <pc:sldLayoutMk cId="1011298598" sldId="2147483672"/>
          </pc:sldLayoutMkLst>
        </pc:sldLayoutChg>
        <pc:sldLayoutChg chg="addSp delSp modSp mod">
          <pc:chgData name="Abels, Patrick" userId="ba666de4-0d21-43a6-8e66-51a18aae1b4a" providerId="ADAL" clId="{477F4B63-053C-4146-9706-2E68F493DF47}" dt="2023-04-24T16:35:53.881" v="1456" actId="20577"/>
          <pc:sldLayoutMkLst>
            <pc:docMk/>
            <pc:sldMasterMk cId="1043764218" sldId="2147483660"/>
            <pc:sldLayoutMk cId="122919291" sldId="2147483673"/>
          </pc:sldLayoutMkLst>
        </pc:sldLayoutChg>
        <pc:sldLayoutChg chg="addSp delSp modSp mod">
          <pc:chgData name="Abels, Patrick" userId="ba666de4-0d21-43a6-8e66-51a18aae1b4a" providerId="ADAL" clId="{477F4B63-053C-4146-9706-2E68F493DF47}" dt="2023-04-24T17:07:55.789" v="1524" actId="1076"/>
          <pc:sldLayoutMkLst>
            <pc:docMk/>
            <pc:sldMasterMk cId="1043764218" sldId="2147483660"/>
            <pc:sldLayoutMk cId="2434053926" sldId="2147483674"/>
          </pc:sldLayoutMkLst>
        </pc:sldLayoutChg>
      </pc:sldMasterChg>
    </pc:docChg>
  </pc:docChgLst>
  <pc:docChgLst>
    <pc:chgData name="Abels, Patrick" userId="ba666de4-0d21-43a6-8e66-51a18aae1b4a" providerId="ADAL" clId="{F1FF30BF-E144-411A-A891-B1FCF2BE3B4F}"/>
    <pc:docChg chg="undo custSel addSld delSld modSld">
      <pc:chgData name="Abels, Patrick" userId="ba666de4-0d21-43a6-8e66-51a18aae1b4a" providerId="ADAL" clId="{F1FF30BF-E144-411A-A891-B1FCF2BE3B4F}" dt="2023-11-13T16:46:32.712" v="479" actId="1038"/>
      <pc:docMkLst>
        <pc:docMk/>
      </pc:docMkLst>
      <pc:sldChg chg="del">
        <pc:chgData name="Abels, Patrick" userId="ba666de4-0d21-43a6-8e66-51a18aae1b4a" providerId="ADAL" clId="{F1FF30BF-E144-411A-A891-B1FCF2BE3B4F}" dt="2023-11-13T16:28:30.619" v="0" actId="47"/>
        <pc:sldMkLst>
          <pc:docMk/>
          <pc:sldMk cId="4053142725" sldId="258"/>
        </pc:sldMkLst>
      </pc:sldChg>
      <pc:sldChg chg="del">
        <pc:chgData name="Abels, Patrick" userId="ba666de4-0d21-43a6-8e66-51a18aae1b4a" providerId="ADAL" clId="{F1FF30BF-E144-411A-A891-B1FCF2BE3B4F}" dt="2023-11-13T16:31:07.980" v="68" actId="47"/>
        <pc:sldMkLst>
          <pc:docMk/>
          <pc:sldMk cId="3366437632" sldId="259"/>
        </pc:sldMkLst>
      </pc:sldChg>
      <pc:sldChg chg="addSp delSp modSp mod">
        <pc:chgData name="Abels, Patrick" userId="ba666de4-0d21-43a6-8e66-51a18aae1b4a" providerId="ADAL" clId="{F1FF30BF-E144-411A-A891-B1FCF2BE3B4F}" dt="2023-11-13T16:40:46.198" v="427"/>
        <pc:sldMkLst>
          <pc:docMk/>
          <pc:sldMk cId="4223110314" sldId="261"/>
        </pc:sldMkLst>
      </pc:sldChg>
      <pc:sldChg chg="delSp del mod">
        <pc:chgData name="Abels, Patrick" userId="ba666de4-0d21-43a6-8e66-51a18aae1b4a" providerId="ADAL" clId="{F1FF30BF-E144-411A-A891-B1FCF2BE3B4F}" dt="2023-11-13T16:34:04.643" v="224" actId="47"/>
        <pc:sldMkLst>
          <pc:docMk/>
          <pc:sldMk cId="4127666779" sldId="262"/>
        </pc:sldMkLst>
      </pc:sldChg>
      <pc:sldChg chg="delSp modSp del mod">
        <pc:chgData name="Abels, Patrick" userId="ba666de4-0d21-43a6-8e66-51a18aae1b4a" providerId="ADAL" clId="{F1FF30BF-E144-411A-A891-B1FCF2BE3B4F}" dt="2023-11-13T16:33:09.483" v="217" actId="47"/>
        <pc:sldMkLst>
          <pc:docMk/>
          <pc:sldMk cId="2628582133" sldId="265"/>
        </pc:sldMkLst>
      </pc:sldChg>
      <pc:sldChg chg="addSp delSp modSp mod">
        <pc:chgData name="Abels, Patrick" userId="ba666de4-0d21-43a6-8e66-51a18aae1b4a" providerId="ADAL" clId="{F1FF30BF-E144-411A-A891-B1FCF2BE3B4F}" dt="2023-11-13T16:40:55.853" v="429"/>
        <pc:sldMkLst>
          <pc:docMk/>
          <pc:sldMk cId="3463062427" sldId="266"/>
        </pc:sldMkLst>
      </pc:sldChg>
      <pc:sldChg chg="addSp delSp modSp mod">
        <pc:chgData name="Abels, Patrick" userId="ba666de4-0d21-43a6-8e66-51a18aae1b4a" providerId="ADAL" clId="{F1FF30BF-E144-411A-A891-B1FCF2BE3B4F}" dt="2023-11-13T16:42:07.537" v="438" actId="14100"/>
        <pc:sldMkLst>
          <pc:docMk/>
          <pc:sldMk cId="1865747485" sldId="267"/>
        </pc:sldMkLst>
      </pc:sldChg>
      <pc:sldChg chg="addSp delSp modSp mod">
        <pc:chgData name="Abels, Patrick" userId="ba666de4-0d21-43a6-8e66-51a18aae1b4a" providerId="ADAL" clId="{F1FF30BF-E144-411A-A891-B1FCF2BE3B4F}" dt="2023-11-13T16:46:32.712" v="479" actId="1038"/>
        <pc:sldMkLst>
          <pc:docMk/>
          <pc:sldMk cId="1931251602" sldId="268"/>
        </pc:sldMkLst>
      </pc:sldChg>
      <pc:sldChg chg="del">
        <pc:chgData name="Abels, Patrick" userId="ba666de4-0d21-43a6-8e66-51a18aae1b4a" providerId="ADAL" clId="{F1FF30BF-E144-411A-A891-B1FCF2BE3B4F}" dt="2023-11-13T16:33:31.934" v="218" actId="47"/>
        <pc:sldMkLst>
          <pc:docMk/>
          <pc:sldMk cId="3717009104" sldId="269"/>
        </pc:sldMkLst>
      </pc:sldChg>
      <pc:sldChg chg="addSp modSp new mod">
        <pc:chgData name="Abels, Patrick" userId="ba666de4-0d21-43a6-8e66-51a18aae1b4a" providerId="ADAL" clId="{F1FF30BF-E144-411A-A891-B1FCF2BE3B4F}" dt="2023-11-13T16:30:57.976" v="67" actId="20577"/>
        <pc:sldMkLst>
          <pc:docMk/>
          <pc:sldMk cId="4171353846" sldId="270"/>
        </pc:sldMkLst>
      </pc:sldChg>
      <pc:sldChg chg="addSp delSp modSp new mod">
        <pc:chgData name="Abels, Patrick" userId="ba666de4-0d21-43a6-8e66-51a18aae1b4a" providerId="ADAL" clId="{F1FF30BF-E144-411A-A891-B1FCF2BE3B4F}" dt="2023-11-13T16:33:07.897" v="216" actId="478"/>
        <pc:sldMkLst>
          <pc:docMk/>
          <pc:sldMk cId="2367007499" sldId="271"/>
        </pc:sldMkLst>
      </pc:sldChg>
      <pc:sldChg chg="modSp new mod">
        <pc:chgData name="Abels, Patrick" userId="ba666de4-0d21-43a6-8e66-51a18aae1b4a" providerId="ADAL" clId="{F1FF30BF-E144-411A-A891-B1FCF2BE3B4F}" dt="2023-11-13T16:34:20.003" v="271" actId="20577"/>
        <pc:sldMkLst>
          <pc:docMk/>
          <pc:sldMk cId="1696715170" sldId="272"/>
        </pc:sldMkLst>
      </pc:sldChg>
    </pc:docChg>
  </pc:docChgLst>
  <pc:docChgLst>
    <pc:chgData name="Abels, Patrick" userId="ba666de4-0d21-43a6-8e66-51a18aae1b4a" providerId="ADAL" clId="{D0CE542F-DFE1-9149-BD1C-D3F070C0125E}"/>
    <pc:docChg chg="modSld">
      <pc:chgData name="Abels, Patrick" userId="ba666de4-0d21-43a6-8e66-51a18aae1b4a" providerId="ADAL" clId="{D0CE542F-DFE1-9149-BD1C-D3F070C0125E}" dt="2024-03-18T08:15:16.291" v="15" actId="20577"/>
      <pc:docMkLst>
        <pc:docMk/>
      </pc:docMkLst>
      <pc:sldChg chg="modSp">
        <pc:chgData name="Abels, Patrick" userId="ba666de4-0d21-43a6-8e66-51a18aae1b4a" providerId="ADAL" clId="{D0CE542F-DFE1-9149-BD1C-D3F070C0125E}" dt="2024-03-18T08:15:16.291" v="15" actId="20577"/>
        <pc:sldMkLst>
          <pc:docMk/>
          <pc:sldMk cId="447289031" sldId="281"/>
        </pc:sldMkLst>
      </pc:sldChg>
      <pc:sldChg chg="modSp">
        <pc:chgData name="Abels, Patrick" userId="ba666de4-0d21-43a6-8e66-51a18aae1b4a" providerId="ADAL" clId="{D0CE542F-DFE1-9149-BD1C-D3F070C0125E}" dt="2024-03-18T08:15:09.439" v="5" actId="20577"/>
        <pc:sldMkLst>
          <pc:docMk/>
          <pc:sldMk cId="4220106601" sldId="282"/>
        </pc:sldMkLst>
      </pc:sldChg>
    </pc:docChg>
  </pc:docChgLst>
  <pc:docChgLst>
    <pc:chgData name="Abels, Patrick" userId="ba666de4-0d21-43a6-8e66-51a18aae1b4a" providerId="ADAL" clId="{F9D787BB-DFCF-4FF1-94DC-BE9AFABEDAC1}"/>
    <pc:docChg chg="custSel addSld delSld modSld modMainMaster">
      <pc:chgData name="Abels, Patrick" userId="ba666de4-0d21-43a6-8e66-51a18aae1b4a" providerId="ADAL" clId="{F9D787BB-DFCF-4FF1-94DC-BE9AFABEDAC1}" dt="2025-06-12T14:29:38.031" v="245" actId="20577"/>
      <pc:docMkLst>
        <pc:docMk/>
      </pc:docMkLst>
      <pc:sldChg chg="del">
        <pc:chgData name="Abels, Patrick" userId="ba666de4-0d21-43a6-8e66-51a18aae1b4a" providerId="ADAL" clId="{F9D787BB-DFCF-4FF1-94DC-BE9AFABEDAC1}" dt="2025-06-12T14:29:30.678" v="240" actId="47"/>
        <pc:sldMkLst>
          <pc:docMk/>
          <pc:sldMk cId="1696715170" sldId="272"/>
        </pc:sldMkLst>
      </pc:sldChg>
      <pc:sldChg chg="delSp modSp mod">
        <pc:chgData name="Abels, Patrick" userId="ba666de4-0d21-43a6-8e66-51a18aae1b4a" providerId="ADAL" clId="{F9D787BB-DFCF-4FF1-94DC-BE9AFABEDAC1}" dt="2025-06-12T14:27:45.795" v="222" actId="20577"/>
        <pc:sldMkLst>
          <pc:docMk/>
          <pc:sldMk cId="797940177" sldId="280"/>
        </pc:sldMkLst>
      </pc:sldChg>
      <pc:sldChg chg="modSp mod">
        <pc:chgData name="Abels, Patrick" userId="ba666de4-0d21-43a6-8e66-51a18aae1b4a" providerId="ADAL" clId="{F9D787BB-DFCF-4FF1-94DC-BE9AFABEDAC1}" dt="2025-06-12T14:27:51.712" v="228" actId="20577"/>
        <pc:sldMkLst>
          <pc:docMk/>
          <pc:sldMk cId="4009498562" sldId="283"/>
        </pc:sldMkLst>
      </pc:sldChg>
      <pc:sldChg chg="addSp delSp modSp mod">
        <pc:chgData name="Abels, Patrick" userId="ba666de4-0d21-43a6-8e66-51a18aae1b4a" providerId="ADAL" clId="{F9D787BB-DFCF-4FF1-94DC-BE9AFABEDAC1}" dt="2025-06-12T14:19:55.174" v="196" actId="1076"/>
        <pc:sldMkLst>
          <pc:docMk/>
          <pc:sldMk cId="3793378365" sldId="287"/>
        </pc:sldMkLst>
      </pc:sldChg>
      <pc:sldChg chg="addSp modSp new mod">
        <pc:chgData name="Abels, Patrick" userId="ba666de4-0d21-43a6-8e66-51a18aae1b4a" providerId="ADAL" clId="{F9D787BB-DFCF-4FF1-94DC-BE9AFABEDAC1}" dt="2025-06-12T14:21:58.932" v="213" actId="1076"/>
        <pc:sldMkLst>
          <pc:docMk/>
          <pc:sldMk cId="1507240946" sldId="288"/>
        </pc:sldMkLst>
      </pc:sldChg>
      <pc:sldChg chg="addSp delSp modSp new mod">
        <pc:chgData name="Abels, Patrick" userId="ba666de4-0d21-43a6-8e66-51a18aae1b4a" providerId="ADAL" clId="{F9D787BB-DFCF-4FF1-94DC-BE9AFABEDAC1}" dt="2025-06-12T14:26:49.475" v="216" actId="1076"/>
        <pc:sldMkLst>
          <pc:docMk/>
          <pc:sldMk cId="3937252269" sldId="289"/>
        </pc:sldMkLst>
      </pc:sldChg>
      <pc:sldChg chg="modSp new mod">
        <pc:chgData name="Abels, Patrick" userId="ba666de4-0d21-43a6-8e66-51a18aae1b4a" providerId="ADAL" clId="{F9D787BB-DFCF-4FF1-94DC-BE9AFABEDAC1}" dt="2025-06-12T14:29:38.031" v="245" actId="20577"/>
        <pc:sldMkLst>
          <pc:docMk/>
          <pc:sldMk cId="3619801957" sldId="290"/>
        </pc:sldMkLst>
      </pc:sldChg>
      <pc:sldMasterChg chg="modSldLayout">
        <pc:chgData name="Abels, Patrick" userId="ba666de4-0d21-43a6-8e66-51a18aae1b4a" providerId="ADAL" clId="{F9D787BB-DFCF-4FF1-94DC-BE9AFABEDAC1}" dt="2025-06-12T14:29:11.240" v="238" actId="5793"/>
        <pc:sldMasterMkLst>
          <pc:docMk/>
          <pc:sldMasterMk cId="1043764218" sldId="2147483660"/>
        </pc:sldMasterMkLst>
        <pc:sldLayoutChg chg="addSp delSp modSp mod">
          <pc:chgData name="Abels, Patrick" userId="ba666de4-0d21-43a6-8e66-51a18aae1b4a" providerId="ADAL" clId="{F9D787BB-DFCF-4FF1-94DC-BE9AFABEDAC1}" dt="2025-06-12T14:29:11.240" v="238" actId="5793"/>
          <pc:sldLayoutMkLst>
            <pc:docMk/>
            <pc:sldMasterMk cId="1043764218" sldId="2147483660"/>
            <pc:sldLayoutMk cId="122919291" sldId="2147483673"/>
          </pc:sldLayoutMkLst>
        </pc:sldLayoutChg>
      </pc:sldMasterChg>
    </pc:docChg>
  </pc:docChgLst>
  <pc:docChgLst>
    <pc:chgData name="Abels, Patrick" userId="ba666de4-0d21-43a6-8e66-51a18aae1b4a" providerId="ADAL" clId="{1725C4E2-1A73-41B8-A1C8-4484FCE28D48}"/>
    <pc:docChg chg="undo custSel addSld delSld modSld modMainMaster">
      <pc:chgData name="Abels, Patrick" userId="ba666de4-0d21-43a6-8e66-51a18aae1b4a" providerId="ADAL" clId="{1725C4E2-1A73-41B8-A1C8-4484FCE28D48}" dt="2024-03-17T19:10:55.235" v="916" actId="1076"/>
      <pc:docMkLst>
        <pc:docMk/>
      </pc:docMkLst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4223110314" sldId="261"/>
        </pc:sldMkLst>
      </pc:sldChg>
      <pc:sldChg chg="del">
        <pc:chgData name="Abels, Patrick" userId="ba666de4-0d21-43a6-8e66-51a18aae1b4a" providerId="ADAL" clId="{1725C4E2-1A73-41B8-A1C8-4484FCE28D48}" dt="2024-03-11T18:35:56.951" v="0" actId="47"/>
        <pc:sldMkLst>
          <pc:docMk/>
          <pc:sldMk cId="4171353846" sldId="270"/>
        </pc:sldMkLst>
      </pc:sldChg>
      <pc:sldChg chg="del">
        <pc:chgData name="Abels, Patrick" userId="ba666de4-0d21-43a6-8e66-51a18aae1b4a" providerId="ADAL" clId="{1725C4E2-1A73-41B8-A1C8-4484FCE28D48}" dt="2024-03-11T18:35:58.734" v="1" actId="47"/>
        <pc:sldMkLst>
          <pc:docMk/>
          <pc:sldMk cId="2367007499" sldId="271"/>
        </pc:sldMkLst>
      </pc:sldChg>
      <pc:sldChg chg="addSp modSp mod">
        <pc:chgData name="Abels, Patrick" userId="ba666de4-0d21-43a6-8e66-51a18aae1b4a" providerId="ADAL" clId="{1725C4E2-1A73-41B8-A1C8-4484FCE28D48}" dt="2024-03-17T14:12:43.441" v="785" actId="1076"/>
        <pc:sldMkLst>
          <pc:docMk/>
          <pc:sldMk cId="1696715170" sldId="272"/>
        </pc:sldMkLst>
      </pc:sldChg>
      <pc:sldChg chg="modSp mod">
        <pc:chgData name="Abels, Patrick" userId="ba666de4-0d21-43a6-8e66-51a18aae1b4a" providerId="ADAL" clId="{1725C4E2-1A73-41B8-A1C8-4484FCE28D48}" dt="2024-03-17T13:56:47.342" v="725" actId="20577"/>
        <pc:sldMkLst>
          <pc:docMk/>
          <pc:sldMk cId="1306728353" sldId="274"/>
        </pc:sldMkLst>
      </pc:sldChg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355605763" sldId="275"/>
        </pc:sldMkLst>
      </pc:sldChg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1823604352" sldId="276"/>
        </pc:sldMkLst>
      </pc:sldChg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1385441611" sldId="277"/>
        </pc:sldMkLst>
      </pc:sldChg>
      <pc:sldChg chg="del">
        <pc:chgData name="Abels, Patrick" userId="ba666de4-0d21-43a6-8e66-51a18aae1b4a" providerId="ADAL" clId="{1725C4E2-1A73-41B8-A1C8-4484FCE28D48}" dt="2024-03-11T18:52:00.533" v="414" actId="47"/>
        <pc:sldMkLst>
          <pc:docMk/>
          <pc:sldMk cId="1174564002" sldId="278"/>
        </pc:sldMkLst>
      </pc:sldChg>
      <pc:sldChg chg="addSp delSp modSp new mod">
        <pc:chgData name="Abels, Patrick" userId="ba666de4-0d21-43a6-8e66-51a18aae1b4a" providerId="ADAL" clId="{1725C4E2-1A73-41B8-A1C8-4484FCE28D48}" dt="2024-03-11T18:51:37.952" v="413" actId="1076"/>
        <pc:sldMkLst>
          <pc:docMk/>
          <pc:sldMk cId="1411571808" sldId="279"/>
        </pc:sldMkLst>
      </pc:sldChg>
      <pc:sldChg chg="addSp modSp new mod">
        <pc:chgData name="Abels, Patrick" userId="ba666de4-0d21-43a6-8e66-51a18aae1b4a" providerId="ADAL" clId="{1725C4E2-1A73-41B8-A1C8-4484FCE28D48}" dt="2024-03-17T14:14:04.334" v="859" actId="20577"/>
        <pc:sldMkLst>
          <pc:docMk/>
          <pc:sldMk cId="797940177" sldId="280"/>
        </pc:sldMkLst>
      </pc:sldChg>
      <pc:sldChg chg="addSp modSp new mod">
        <pc:chgData name="Abels, Patrick" userId="ba666de4-0d21-43a6-8e66-51a18aae1b4a" providerId="ADAL" clId="{1725C4E2-1A73-41B8-A1C8-4484FCE28D48}" dt="2024-03-17T14:16:54.192" v="888" actId="1076"/>
        <pc:sldMkLst>
          <pc:docMk/>
          <pc:sldMk cId="447289031" sldId="281"/>
        </pc:sldMkLst>
      </pc:sldChg>
      <pc:sldChg chg="modSp new del mod">
        <pc:chgData name="Abels, Patrick" userId="ba666de4-0d21-43a6-8e66-51a18aae1b4a" providerId="ADAL" clId="{1725C4E2-1A73-41B8-A1C8-4484FCE28D48}" dt="2024-03-11T18:58:44.738" v="568" actId="47"/>
        <pc:sldMkLst>
          <pc:docMk/>
          <pc:sldMk cId="1130448614" sldId="281"/>
        </pc:sldMkLst>
      </pc:sldChg>
      <pc:sldChg chg="modSp new del mod">
        <pc:chgData name="Abels, Patrick" userId="ba666de4-0d21-43a6-8e66-51a18aae1b4a" providerId="ADAL" clId="{1725C4E2-1A73-41B8-A1C8-4484FCE28D48}" dt="2024-03-11T18:58:43.084" v="567" actId="47"/>
        <pc:sldMkLst>
          <pc:docMk/>
          <pc:sldMk cId="2370044484" sldId="282"/>
        </pc:sldMkLst>
      </pc:sldChg>
      <pc:sldChg chg="addSp modSp new mod">
        <pc:chgData name="Abels, Patrick" userId="ba666de4-0d21-43a6-8e66-51a18aae1b4a" providerId="ADAL" clId="{1725C4E2-1A73-41B8-A1C8-4484FCE28D48}" dt="2024-03-17T14:18:23.079" v="894" actId="1076"/>
        <pc:sldMkLst>
          <pc:docMk/>
          <pc:sldMk cId="4220106601" sldId="282"/>
        </pc:sldMkLst>
      </pc:sldChg>
      <pc:sldChg chg="modSp new del mod">
        <pc:chgData name="Abels, Patrick" userId="ba666de4-0d21-43a6-8e66-51a18aae1b4a" providerId="ADAL" clId="{1725C4E2-1A73-41B8-A1C8-4484FCE28D48}" dt="2024-03-11T18:58:39.069" v="566" actId="47"/>
        <pc:sldMkLst>
          <pc:docMk/>
          <pc:sldMk cId="2033566405" sldId="283"/>
        </pc:sldMkLst>
      </pc:sldChg>
      <pc:sldChg chg="addSp modSp new mod">
        <pc:chgData name="Abels, Patrick" userId="ba666de4-0d21-43a6-8e66-51a18aae1b4a" providerId="ADAL" clId="{1725C4E2-1A73-41B8-A1C8-4484FCE28D48}" dt="2024-03-17T19:08:41.529" v="901" actId="1076"/>
        <pc:sldMkLst>
          <pc:docMk/>
          <pc:sldMk cId="4009498562" sldId="283"/>
        </pc:sldMkLst>
      </pc:sldChg>
      <pc:sldChg chg="addSp modSp add mod">
        <pc:chgData name="Abels, Patrick" userId="ba666de4-0d21-43a6-8e66-51a18aae1b4a" providerId="ADAL" clId="{1725C4E2-1A73-41B8-A1C8-4484FCE28D48}" dt="2024-03-17T19:10:19.042" v="912" actId="1076"/>
        <pc:sldMkLst>
          <pc:docMk/>
          <pc:sldMk cId="1588362680" sldId="284"/>
        </pc:sldMkLst>
      </pc:sldChg>
      <pc:sldChg chg="addSp modSp add mod">
        <pc:chgData name="Abels, Patrick" userId="ba666de4-0d21-43a6-8e66-51a18aae1b4a" providerId="ADAL" clId="{1725C4E2-1A73-41B8-A1C8-4484FCE28D48}" dt="2024-03-17T19:10:55.235" v="916" actId="1076"/>
        <pc:sldMkLst>
          <pc:docMk/>
          <pc:sldMk cId="3534051485" sldId="285"/>
        </pc:sldMkLst>
      </pc:sldChg>
      <pc:sldMasterChg chg="modSldLayout">
        <pc:chgData name="Abels, Patrick" userId="ba666de4-0d21-43a6-8e66-51a18aae1b4a" providerId="ADAL" clId="{1725C4E2-1A73-41B8-A1C8-4484FCE28D48}" dt="2024-03-17T14:15:01.537" v="863"/>
        <pc:sldMasterMkLst>
          <pc:docMk/>
          <pc:sldMasterMk cId="1043764218" sldId="2147483660"/>
        </pc:sldMasterMkLst>
        <pc:sldLayoutChg chg="addSp delSp modSp mod">
          <pc:chgData name="Abels, Patrick" userId="ba666de4-0d21-43a6-8e66-51a18aae1b4a" providerId="ADAL" clId="{1725C4E2-1A73-41B8-A1C8-4484FCE28D48}" dt="2024-03-17T14:15:01.537" v="863"/>
          <pc:sldLayoutMkLst>
            <pc:docMk/>
            <pc:sldMasterMk cId="1043764218" sldId="2147483660"/>
            <pc:sldLayoutMk cId="815804911" sldId="2147483665"/>
          </pc:sldLayoutMkLst>
        </pc:sldLayoutChg>
      </pc:sldMasterChg>
    </pc:docChg>
  </pc:docChgLst>
  <pc:docChgLst>
    <pc:chgData name="Abels, Patrick" userId="ba666de4-0d21-43a6-8e66-51a18aae1b4a" providerId="ADAL" clId="{5EB88388-CC71-4CA3-AB3D-B1BE678D6FCE}"/>
    <pc:docChg chg="undo custSel addSld delSld modSld sldOrd">
      <pc:chgData name="Abels, Patrick" userId="ba666de4-0d21-43a6-8e66-51a18aae1b4a" providerId="ADAL" clId="{5EB88388-CC71-4CA3-AB3D-B1BE678D6FCE}" dt="2023-03-06T13:48:15.773" v="1911" actId="207"/>
      <pc:docMkLst>
        <pc:docMk/>
      </pc:docMkLst>
      <pc:sldChg chg="modSp mod">
        <pc:chgData name="Abels, Patrick" userId="ba666de4-0d21-43a6-8e66-51a18aae1b4a" providerId="ADAL" clId="{5EB88388-CC71-4CA3-AB3D-B1BE678D6FCE}" dt="2023-03-06T11:12:27.745" v="24" actId="20577"/>
        <pc:sldMkLst>
          <pc:docMk/>
          <pc:sldMk cId="1026350181" sldId="257"/>
        </pc:sldMkLst>
      </pc:sldChg>
      <pc:sldChg chg="addSp modSp new mod">
        <pc:chgData name="Abels, Patrick" userId="ba666de4-0d21-43a6-8e66-51a18aae1b4a" providerId="ADAL" clId="{5EB88388-CC71-4CA3-AB3D-B1BE678D6FCE}" dt="2023-03-06T11:16:58.852" v="316" actId="1076"/>
        <pc:sldMkLst>
          <pc:docMk/>
          <pc:sldMk cId="3111523563" sldId="258"/>
        </pc:sldMkLst>
      </pc:sldChg>
      <pc:sldChg chg="addSp modSp new mod">
        <pc:chgData name="Abels, Patrick" userId="ba666de4-0d21-43a6-8e66-51a18aae1b4a" providerId="ADAL" clId="{5EB88388-CC71-4CA3-AB3D-B1BE678D6FCE}" dt="2023-03-06T11:22:07.970" v="487" actId="207"/>
        <pc:sldMkLst>
          <pc:docMk/>
          <pc:sldMk cId="1327514028" sldId="259"/>
        </pc:sldMkLst>
      </pc:sldChg>
      <pc:sldChg chg="modSp new mod">
        <pc:chgData name="Abels, Patrick" userId="ba666de4-0d21-43a6-8e66-51a18aae1b4a" providerId="ADAL" clId="{5EB88388-CC71-4CA3-AB3D-B1BE678D6FCE}" dt="2023-03-06T11:24:42.561" v="549" actId="2711"/>
        <pc:sldMkLst>
          <pc:docMk/>
          <pc:sldMk cId="3828901497" sldId="260"/>
        </pc:sldMkLst>
      </pc:sldChg>
      <pc:sldChg chg="modSp add del mod modTransition">
        <pc:chgData name="Abels, Patrick" userId="ba666de4-0d21-43a6-8e66-51a18aae1b4a" providerId="ADAL" clId="{5EB88388-CC71-4CA3-AB3D-B1BE678D6FCE}" dt="2023-03-06T12:37:32.196" v="1901"/>
        <pc:sldMkLst>
          <pc:docMk/>
          <pc:sldMk cId="135496443" sldId="261"/>
        </pc:sldMkLst>
      </pc:sldChg>
      <pc:sldChg chg="modSp new mod ord">
        <pc:chgData name="Abels, Patrick" userId="ba666de4-0d21-43a6-8e66-51a18aae1b4a" providerId="ADAL" clId="{5EB88388-CC71-4CA3-AB3D-B1BE678D6FCE}" dt="2023-03-06T11:42:42.219" v="663"/>
        <pc:sldMkLst>
          <pc:docMk/>
          <pc:sldMk cId="483115367" sldId="262"/>
        </pc:sldMkLst>
      </pc:sldChg>
      <pc:sldChg chg="modSp add del mod">
        <pc:chgData name="Abels, Patrick" userId="ba666de4-0d21-43a6-8e66-51a18aae1b4a" providerId="ADAL" clId="{5EB88388-CC71-4CA3-AB3D-B1BE678D6FCE}" dt="2023-03-06T11:41:21.917" v="634" actId="47"/>
        <pc:sldMkLst>
          <pc:docMk/>
          <pc:sldMk cId="932336243" sldId="262"/>
        </pc:sldMkLst>
      </pc:sldChg>
      <pc:sldChg chg="modSp add mod modTransition">
        <pc:chgData name="Abels, Patrick" userId="ba666de4-0d21-43a6-8e66-51a18aae1b4a" providerId="ADAL" clId="{5EB88388-CC71-4CA3-AB3D-B1BE678D6FCE}" dt="2023-03-06T12:37:44.142" v="1903"/>
        <pc:sldMkLst>
          <pc:docMk/>
          <pc:sldMk cId="901099149" sldId="263"/>
        </pc:sldMkLst>
      </pc:sldChg>
      <pc:sldChg chg="modSp add del mod">
        <pc:chgData name="Abels, Patrick" userId="ba666de4-0d21-43a6-8e66-51a18aae1b4a" providerId="ADAL" clId="{5EB88388-CC71-4CA3-AB3D-B1BE678D6FCE}" dt="2023-03-06T11:41:20.816" v="633" actId="47"/>
        <pc:sldMkLst>
          <pc:docMk/>
          <pc:sldMk cId="928536701" sldId="263"/>
        </pc:sldMkLst>
      </pc:sldChg>
      <pc:sldChg chg="modSp add mod modTransition">
        <pc:chgData name="Abels, Patrick" userId="ba666de4-0d21-43a6-8e66-51a18aae1b4a" providerId="ADAL" clId="{5EB88388-CC71-4CA3-AB3D-B1BE678D6FCE}" dt="2023-03-06T12:37:32.196" v="1901"/>
        <pc:sldMkLst>
          <pc:docMk/>
          <pc:sldMk cId="1133548300" sldId="264"/>
        </pc:sldMkLst>
      </pc:sldChg>
      <pc:sldChg chg="modSp add mod modTransition">
        <pc:chgData name="Abels, Patrick" userId="ba666de4-0d21-43a6-8e66-51a18aae1b4a" providerId="ADAL" clId="{5EB88388-CC71-4CA3-AB3D-B1BE678D6FCE}" dt="2023-03-06T12:37:47.518" v="1905"/>
        <pc:sldMkLst>
          <pc:docMk/>
          <pc:sldMk cId="3119013320" sldId="265"/>
        </pc:sldMkLst>
      </pc:sldChg>
      <pc:sldChg chg="addSp modSp new mod">
        <pc:chgData name="Abels, Patrick" userId="ba666de4-0d21-43a6-8e66-51a18aae1b4a" providerId="ADAL" clId="{5EB88388-CC71-4CA3-AB3D-B1BE678D6FCE}" dt="2023-03-06T11:51:09.064" v="945" actId="6549"/>
        <pc:sldMkLst>
          <pc:docMk/>
          <pc:sldMk cId="3964712958" sldId="266"/>
        </pc:sldMkLst>
      </pc:sldChg>
      <pc:sldChg chg="modSp new mod">
        <pc:chgData name="Abels, Patrick" userId="ba666de4-0d21-43a6-8e66-51a18aae1b4a" providerId="ADAL" clId="{5EB88388-CC71-4CA3-AB3D-B1BE678D6FCE}" dt="2023-03-06T12:19:30.481" v="1786" actId="20577"/>
        <pc:sldMkLst>
          <pc:docMk/>
          <pc:sldMk cId="3979377407" sldId="267"/>
        </pc:sldMkLst>
      </pc:sldChg>
      <pc:sldChg chg="modSp new mod">
        <pc:chgData name="Abels, Patrick" userId="ba666de4-0d21-43a6-8e66-51a18aae1b4a" providerId="ADAL" clId="{5EB88388-CC71-4CA3-AB3D-B1BE678D6FCE}" dt="2023-03-06T12:01:04.179" v="1341" actId="20577"/>
        <pc:sldMkLst>
          <pc:docMk/>
          <pc:sldMk cId="388671290" sldId="268"/>
        </pc:sldMkLst>
      </pc:sldChg>
      <pc:sldChg chg="modSp add mod modTransition">
        <pc:chgData name="Abels, Patrick" userId="ba666de4-0d21-43a6-8e66-51a18aae1b4a" providerId="ADAL" clId="{5EB88388-CC71-4CA3-AB3D-B1BE678D6FCE}" dt="2023-03-06T13:48:09.930" v="1910" actId="207"/>
        <pc:sldMkLst>
          <pc:docMk/>
          <pc:sldMk cId="400960324" sldId="269"/>
        </pc:sldMkLst>
      </pc:sldChg>
      <pc:sldChg chg="modSp add mod modTransition">
        <pc:chgData name="Abels, Patrick" userId="ba666de4-0d21-43a6-8e66-51a18aae1b4a" providerId="ADAL" clId="{5EB88388-CC71-4CA3-AB3D-B1BE678D6FCE}" dt="2023-03-06T13:48:15.773" v="1911" actId="207"/>
        <pc:sldMkLst>
          <pc:docMk/>
          <pc:sldMk cId="2464172290" sldId="270"/>
        </pc:sldMkLst>
      </pc:sldChg>
      <pc:sldChg chg="addSp modSp new mod">
        <pc:chgData name="Abels, Patrick" userId="ba666de4-0d21-43a6-8e66-51a18aae1b4a" providerId="ADAL" clId="{5EB88388-CC71-4CA3-AB3D-B1BE678D6FCE}" dt="2023-03-06T12:14:36.368" v="1759" actId="14100"/>
        <pc:sldMkLst>
          <pc:docMk/>
          <pc:sldMk cId="37461558" sldId="271"/>
        </pc:sldMkLst>
      </pc:sldChg>
      <pc:sldChg chg="modSp new del mod">
        <pc:chgData name="Abels, Patrick" userId="ba666de4-0d21-43a6-8e66-51a18aae1b4a" providerId="ADAL" clId="{5EB88388-CC71-4CA3-AB3D-B1BE678D6FCE}" dt="2023-03-06T12:31:16.056" v="1899" actId="47"/>
        <pc:sldMkLst>
          <pc:docMk/>
          <pc:sldMk cId="3008183447" sldId="27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422372186" sldId="28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200792665" sldId="29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703165342" sldId="29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37849716" sldId="29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852114195" sldId="294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785893300" sldId="295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464068967" sldId="296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85362355" sldId="299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33146436" sldId="30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549340540" sldId="30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910174096" sldId="30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281495989" sldId="30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665153520" sldId="304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72664890" sldId="305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989009764" sldId="306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547323312" sldId="307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295560973" sldId="308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911937670" sldId="309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543463475" sldId="31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6276498" sldId="31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966100775" sldId="31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699810089" sldId="31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066045972" sldId="314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351068989" sldId="315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843275064" sldId="316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729883214" sldId="317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579290916" sldId="318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58359726" sldId="319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762084658" sldId="32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4124647077" sldId="32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256673160" sldId="32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840692183" sldId="32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44526283" sldId="324"/>
        </pc:sldMkLst>
      </pc:sldChg>
    </pc:docChg>
  </pc:docChgLst>
  <pc:docChgLst>
    <pc:chgData name="Abels, Patrick" userId="ba666de4-0d21-43a6-8e66-51a18aae1b4a" providerId="ADAL" clId="{8C122097-F2AD-48C3-8812-E4787B8E4D8F}"/>
    <pc:docChg chg="modSld">
      <pc:chgData name="Abels, Patrick" userId="ba666de4-0d21-43a6-8e66-51a18aae1b4a" providerId="ADAL" clId="{8C122097-F2AD-48C3-8812-E4787B8E4D8F}" dt="2023-05-22T08:27:22.744" v="0" actId="165"/>
      <pc:docMkLst>
        <pc:docMk/>
      </pc:docMkLst>
      <pc:sldChg chg="delSp modSp">
        <pc:chgData name="Abels, Patrick" userId="ba666de4-0d21-43a6-8e66-51a18aae1b4a" providerId="ADAL" clId="{8C122097-F2AD-48C3-8812-E4787B8E4D8F}" dt="2023-05-22T08:27:22.744" v="0" actId="165"/>
        <pc:sldMkLst>
          <pc:docMk/>
          <pc:sldMk cId="1986885273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0696084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887" y="2036617"/>
            <a:ext cx="11285239" cy="4410366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02C2D1C7-AB5A-B615-A731-A156F2D638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/>
              <a:t>Fun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2291929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342" y="2036617"/>
            <a:ext cx="11316494" cy="4410366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lnSpc>
                <a:spcPct val="200000"/>
              </a:lnSpc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First</a:t>
            </a:r>
          </a:p>
          <a:p>
            <a:pPr lvl="0"/>
            <a:r>
              <a:rPr lang="en-US" dirty="0"/>
              <a:t>Second</a:t>
            </a:r>
          </a:p>
          <a:p>
            <a:pPr lvl="0"/>
            <a:r>
              <a:rPr lang="en-US" dirty="0"/>
              <a:t>Third</a:t>
            </a:r>
          </a:p>
          <a:p>
            <a:pPr lvl="0"/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Kopfübung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5392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 err="1"/>
              <a:t>Mathematik</a:t>
            </a:r>
            <a:r>
              <a:rPr lang="en-US" dirty="0"/>
              <a:t> 9 Abels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onnsiteX0" fmla="*/ 0 w 1649114"/>
              <a:gd name="connsiteY0" fmla="*/ 0 h 1685925"/>
              <a:gd name="connsiteX1" fmla="*/ 500231 w 1649114"/>
              <a:gd name="connsiteY1" fmla="*/ 0 h 1685925"/>
              <a:gd name="connsiteX2" fmla="*/ 1016954 w 1649114"/>
              <a:gd name="connsiteY2" fmla="*/ 0 h 1685925"/>
              <a:gd name="connsiteX3" fmla="*/ 1649114 w 1649114"/>
              <a:gd name="connsiteY3" fmla="*/ 0 h 1685925"/>
              <a:gd name="connsiteX4" fmla="*/ 1649114 w 1649114"/>
              <a:gd name="connsiteY4" fmla="*/ 545116 h 1685925"/>
              <a:gd name="connsiteX5" fmla="*/ 1649114 w 1649114"/>
              <a:gd name="connsiteY5" fmla="*/ 1073372 h 1685925"/>
              <a:gd name="connsiteX6" fmla="*/ 1649114 w 1649114"/>
              <a:gd name="connsiteY6" fmla="*/ 1685925 h 1685925"/>
              <a:gd name="connsiteX7" fmla="*/ 1132392 w 1649114"/>
              <a:gd name="connsiteY7" fmla="*/ 1685925 h 1685925"/>
              <a:gd name="connsiteX8" fmla="*/ 566196 w 1649114"/>
              <a:gd name="connsiteY8" fmla="*/ 1685925 h 1685925"/>
              <a:gd name="connsiteX9" fmla="*/ 0 w 1649114"/>
              <a:gd name="connsiteY9" fmla="*/ 1685925 h 1685925"/>
              <a:gd name="connsiteX10" fmla="*/ 0 w 1649114"/>
              <a:gd name="connsiteY10" fmla="*/ 1157669 h 1685925"/>
              <a:gd name="connsiteX11" fmla="*/ 0 w 1649114"/>
              <a:gd name="connsiteY11" fmla="*/ 646271 h 1685925"/>
              <a:gd name="connsiteX12" fmla="*/ 0 w 1649114"/>
              <a:gd name="connsiteY12" fmla="*/ 0 h 168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95106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0747377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525908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7" y="2036617"/>
            <a:ext cx="11368207" cy="441388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281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FDBFC21C-4561-54AC-2D13-2FA78D6663B6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65441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38323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3715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6"/>
            <a:ext cx="11377732" cy="437370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33876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72B7E6FC-7A9B-0664-B363-B0218EE031D5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43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40228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50068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3B8809EF-E0A0-9BB5-504C-EA2E35B5906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Partial Circle 3">
            <a:extLst>
              <a:ext uri="{FF2B5EF4-FFF2-40B4-BE49-F238E27FC236}">
                <a16:creationId xmlns:a16="http://schemas.microsoft.com/office/drawing/2014/main" id="{6988BA44-164A-F7CA-AC6A-C1C359CE07A8}"/>
              </a:ext>
            </a:extLst>
          </p:cNvPr>
          <p:cNvSpPr/>
          <p:nvPr userDrawn="1"/>
        </p:nvSpPr>
        <p:spPr>
          <a:xfrm>
            <a:off x="9602344" y="-1809345"/>
            <a:ext cx="5203154" cy="3596191"/>
          </a:xfrm>
          <a:prstGeom prst="pie">
            <a:avLst>
              <a:gd name="adj1" fmla="val 5387427"/>
              <a:gd name="adj2" fmla="val 10792375"/>
            </a:avLst>
          </a:prstGeom>
          <a:solidFill>
            <a:srgbClr val="00B0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D4DDF931-1D2A-A0BE-2792-86C1CEE29EB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47057" y="3965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804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707418" y="-1509486"/>
            <a:ext cx="5010068" cy="3012859"/>
          </a:xfrm>
          <a:prstGeom prst="pie">
            <a:avLst>
              <a:gd name="adj1" fmla="val 5421550"/>
              <a:gd name="adj2" fmla="val 10807593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7" y="781533"/>
            <a:ext cx="798201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Überschrift</a:t>
            </a:r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10144704" y="132860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9859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76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6" r:id="rId2"/>
    <p:sldLayoutId id="2147483661" r:id="rId3"/>
    <p:sldLayoutId id="2147483675" r:id="rId4"/>
    <p:sldLayoutId id="2147483663" r:id="rId5"/>
    <p:sldLayoutId id="2147483671" r:id="rId6"/>
    <p:sldLayoutId id="2147483664" r:id="rId7"/>
    <p:sldLayoutId id="2147483665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E00736-7763-5364-29F5-3973C6BC8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Mathematik</a:t>
            </a:r>
            <a:r>
              <a:rPr lang="en-GB"/>
              <a:t> 7 </a:t>
            </a:r>
            <a:r>
              <a:rPr lang="en-GB" dirty="0"/>
              <a:t>Abels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766537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7F15146F-AC95-35AD-306E-6D713E929797}"/>
              </a:ext>
            </a:extLst>
          </p:cNvPr>
          <p:cNvSpPr/>
          <p:nvPr/>
        </p:nvSpPr>
        <p:spPr>
          <a:xfrm>
            <a:off x="3029309" y="1966823"/>
            <a:ext cx="6133382" cy="3752491"/>
          </a:xfrm>
          <a:prstGeom prst="triangle">
            <a:avLst>
              <a:gd name="adj" fmla="val 63221"/>
            </a:avLst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164072-3DB0-1300-4295-99C7E4949BEA}"/>
              </a:ext>
            </a:extLst>
          </p:cNvPr>
          <p:cNvSpPr txBox="1"/>
          <p:nvPr/>
        </p:nvSpPr>
        <p:spPr>
          <a:xfrm>
            <a:off x="2337758" y="5564038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3A3F8E-826A-7826-6DA5-ADEC0F3C0CB5}"/>
              </a:ext>
            </a:extLst>
          </p:cNvPr>
          <p:cNvSpPr txBox="1"/>
          <p:nvPr/>
        </p:nvSpPr>
        <p:spPr>
          <a:xfrm>
            <a:off x="6527321" y="1337269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03E6A9-A35C-7B23-1AD9-4E7C49D371C2}"/>
              </a:ext>
            </a:extLst>
          </p:cNvPr>
          <p:cNvSpPr txBox="1"/>
          <p:nvPr/>
        </p:nvSpPr>
        <p:spPr>
          <a:xfrm>
            <a:off x="8994476" y="5564038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FD2056-0E18-8CB3-12B9-C2DD17E34664}"/>
              </a:ext>
            </a:extLst>
          </p:cNvPr>
          <p:cNvSpPr txBox="1"/>
          <p:nvPr/>
        </p:nvSpPr>
        <p:spPr>
          <a:xfrm>
            <a:off x="7950679" y="3446253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C5B011-64BF-CAD3-9F61-C8B666012C37}"/>
              </a:ext>
            </a:extLst>
          </p:cNvPr>
          <p:cNvSpPr txBox="1"/>
          <p:nvPr/>
        </p:nvSpPr>
        <p:spPr>
          <a:xfrm>
            <a:off x="4491485" y="3167390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F4BAC5-C96C-B2C0-7C1E-1A624692D7BA}"/>
              </a:ext>
            </a:extLst>
          </p:cNvPr>
          <p:cNvSpPr txBox="1"/>
          <p:nvPr/>
        </p:nvSpPr>
        <p:spPr>
          <a:xfrm>
            <a:off x="5759570" y="5825648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EC6CFA-236E-88E2-BC74-19B311B995D2}"/>
              </a:ext>
            </a:extLst>
          </p:cNvPr>
          <p:cNvSpPr txBox="1"/>
          <p:nvPr/>
        </p:nvSpPr>
        <p:spPr>
          <a:xfrm>
            <a:off x="8413631" y="5249261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FF1175-6E49-D867-FD02-D1DDD621D939}"/>
              </a:ext>
            </a:extLst>
          </p:cNvPr>
          <p:cNvSpPr txBox="1"/>
          <p:nvPr/>
        </p:nvSpPr>
        <p:spPr>
          <a:xfrm>
            <a:off x="3280913" y="5222678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87CBE45-5948-7344-7977-14F06CEDE554}"/>
              </a:ext>
            </a:extLst>
          </p:cNvPr>
          <p:cNvSpPr txBox="1"/>
          <p:nvPr/>
        </p:nvSpPr>
        <p:spPr>
          <a:xfrm>
            <a:off x="6448816" y="2124421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61873F9B-BE31-C42C-4828-8AF4F310E107}"/>
              </a:ext>
            </a:extLst>
          </p:cNvPr>
          <p:cNvSpPr/>
          <p:nvPr/>
        </p:nvSpPr>
        <p:spPr>
          <a:xfrm>
            <a:off x="3135519" y="5176340"/>
            <a:ext cx="985421" cy="1089130"/>
          </a:xfrm>
          <a:prstGeom prst="arc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AFAB9AA9-9943-D122-8E43-025728B62140}"/>
              </a:ext>
            </a:extLst>
          </p:cNvPr>
          <p:cNvSpPr/>
          <p:nvPr/>
        </p:nvSpPr>
        <p:spPr>
          <a:xfrm rot="15505540">
            <a:off x="8358466" y="5019473"/>
            <a:ext cx="985421" cy="1089130"/>
          </a:xfrm>
          <a:prstGeom prst="arc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C3D7E188-8391-1C7B-D985-FB6282ED8AF6}"/>
              </a:ext>
            </a:extLst>
          </p:cNvPr>
          <p:cNvSpPr/>
          <p:nvPr/>
        </p:nvSpPr>
        <p:spPr>
          <a:xfrm rot="7848225">
            <a:off x="6260155" y="1569921"/>
            <a:ext cx="985421" cy="1089130"/>
          </a:xfrm>
          <a:prstGeom prst="arc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72835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89D6864-89FA-6192-188D-8CD9B7AC77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>
                <a:solidFill>
                  <a:srgbClr val="FFC000"/>
                </a:solidFill>
              </a:rPr>
              <a:t>Winkelsumme</a:t>
            </a:r>
            <a:r>
              <a:rPr lang="de-DE" dirty="0"/>
              <a:t> im </a:t>
            </a:r>
            <a:r>
              <a:rPr lang="de-DE" b="1" dirty="0">
                <a:solidFill>
                  <a:srgbClr val="FFC000"/>
                </a:solidFill>
              </a:rPr>
              <a:t>Dreieck</a:t>
            </a:r>
          </a:p>
        </p:txBody>
      </p:sp>
    </p:spTree>
    <p:extLst>
      <p:ext uri="{BB962C8B-B14F-4D97-AF65-F5344CB8AC3E}">
        <p14:creationId xmlns:p14="http://schemas.microsoft.com/office/powerpoint/2010/main" val="266071952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77C3A1-975A-4CCD-1D43-7029484460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sz="3200" dirty="0"/>
              <a:t>Schneide </a:t>
            </a:r>
            <a:r>
              <a:rPr lang="de-DE" sz="3200" b="1" dirty="0"/>
              <a:t>3 identische Dreiecke</a:t>
            </a:r>
            <a:r>
              <a:rPr lang="de-DE" sz="3200" dirty="0"/>
              <a:t> aus und beschrifte sie identisch:</a:t>
            </a:r>
          </a:p>
          <a:p>
            <a:endParaRPr lang="de-DE" sz="3200" dirty="0"/>
          </a:p>
          <a:p>
            <a:endParaRPr lang="de-DE" sz="3200" dirty="0"/>
          </a:p>
          <a:p>
            <a:endParaRPr lang="de-DE" sz="3200" dirty="0"/>
          </a:p>
          <a:p>
            <a:endParaRPr lang="de-DE" sz="3200" dirty="0"/>
          </a:p>
          <a:p>
            <a:endParaRPr lang="de-DE" sz="3200" dirty="0"/>
          </a:p>
          <a:p>
            <a:r>
              <a:rPr lang="de-DE" sz="3200" dirty="0"/>
              <a:t>Wie groß ist die </a:t>
            </a:r>
            <a:r>
              <a:rPr lang="de-DE" sz="3200" b="1" dirty="0">
                <a:solidFill>
                  <a:srgbClr val="FFC000"/>
                </a:solidFill>
              </a:rPr>
              <a:t>Summe aller Winkel </a:t>
            </a:r>
            <a:r>
              <a:rPr lang="de-DE" sz="3200" dirty="0"/>
              <a:t>eines Dreiecks?</a:t>
            </a:r>
          </a:p>
          <a:p>
            <a:r>
              <a:rPr lang="de-DE" sz="3200" dirty="0"/>
              <a:t>… Schätzen</a:t>
            </a:r>
          </a:p>
          <a:p>
            <a:r>
              <a:rPr lang="de-DE" sz="3200" dirty="0"/>
              <a:t>… Messen</a:t>
            </a:r>
          </a:p>
          <a:p>
            <a:r>
              <a:rPr lang="de-DE" sz="3200" dirty="0"/>
              <a:t>… Beweisen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94470FB-5268-1DE5-35EF-FC88B32DAA1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10F21"/>
              </a:clrFrom>
              <a:clrTo>
                <a:srgbClr val="010F21">
                  <a:alpha val="0"/>
                </a:srgbClr>
              </a:clrTo>
            </a:clrChange>
          </a:blip>
          <a:srcRect l="75655" t="16852" r="1801" b="17705"/>
          <a:stretch>
            <a:fillRect/>
          </a:stretch>
        </p:blipFill>
        <p:spPr>
          <a:xfrm>
            <a:off x="138111" y="2006132"/>
            <a:ext cx="3922724" cy="154932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948F59C-096D-47F9-E591-09F59140281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2422" r="44787" b="27954"/>
          <a:stretch>
            <a:fillRect/>
          </a:stretch>
        </p:blipFill>
        <p:spPr>
          <a:xfrm>
            <a:off x="7395133" y="5231232"/>
            <a:ext cx="404464" cy="68526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4212BFE-3323-35FF-3654-76A78CDF222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4704" b="23840"/>
          <a:stretch>
            <a:fillRect/>
          </a:stretch>
        </p:blipFill>
        <p:spPr>
          <a:xfrm>
            <a:off x="4205609" y="5933894"/>
            <a:ext cx="626416" cy="724409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BEAA036D-816D-6597-F35F-66C1E086C87A}"/>
              </a:ext>
            </a:extLst>
          </p:cNvPr>
          <p:cNvGrpSpPr/>
          <p:nvPr/>
        </p:nvGrpSpPr>
        <p:grpSpPr>
          <a:xfrm>
            <a:off x="4368921" y="4751095"/>
            <a:ext cx="461871" cy="702662"/>
            <a:chOff x="1420585" y="4329760"/>
            <a:chExt cx="963386" cy="1581183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5433F927-A130-3937-5C68-1CF60F6E5B6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6250" r="69636" b="20301"/>
            <a:stretch>
              <a:fillRect/>
            </a:stretch>
          </p:blipFill>
          <p:spPr>
            <a:xfrm>
              <a:off x="1420585" y="4329760"/>
              <a:ext cx="892629" cy="1581183"/>
            </a:xfrm>
            <a:prstGeom prst="rect">
              <a:avLst/>
            </a:prstGeom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7163008-4477-EE42-7288-127894E59372}"/>
                </a:ext>
              </a:extLst>
            </p:cNvPr>
            <p:cNvSpPr/>
            <p:nvPr/>
          </p:nvSpPr>
          <p:spPr>
            <a:xfrm>
              <a:off x="2002971" y="5410200"/>
              <a:ext cx="381000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id="{19D86940-E66F-109F-EBB9-E33DF9E84F6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10F21"/>
              </a:clrFrom>
              <a:clrTo>
                <a:srgbClr val="010F21">
                  <a:alpha val="0"/>
                </a:srgbClr>
              </a:clrTo>
            </a:clrChange>
          </a:blip>
          <a:srcRect l="75655" t="16852" r="1801" b="17705"/>
          <a:stretch>
            <a:fillRect/>
          </a:stretch>
        </p:blipFill>
        <p:spPr>
          <a:xfrm>
            <a:off x="4134637" y="2006132"/>
            <a:ext cx="3922724" cy="154932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C39D195-9721-82B1-D65A-9F2DBB4B942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10F21"/>
              </a:clrFrom>
              <a:clrTo>
                <a:srgbClr val="010F21">
                  <a:alpha val="0"/>
                </a:srgbClr>
              </a:clrTo>
            </a:clrChange>
          </a:blip>
          <a:srcRect l="75655" t="16852" r="1801" b="17705"/>
          <a:stretch>
            <a:fillRect/>
          </a:stretch>
        </p:blipFill>
        <p:spPr>
          <a:xfrm>
            <a:off x="8131162" y="2019071"/>
            <a:ext cx="3922724" cy="154932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A73FD5B-F93A-84B0-F9D5-FA07E21807BE}"/>
                  </a:ext>
                </a:extLst>
              </p:cNvPr>
              <p:cNvSpPr txBox="1"/>
              <p:nvPr/>
            </p:nvSpPr>
            <p:spPr>
              <a:xfrm>
                <a:off x="755158" y="5453757"/>
                <a:ext cx="2996718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32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de-DE" sz="32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e-DE" sz="32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𝜷</m:t>
                      </m:r>
                      <m:r>
                        <a:rPr lang="de-DE" sz="32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e-DE" sz="32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𝜸</m:t>
                      </m:r>
                      <m:r>
                        <a:rPr lang="de-DE" sz="32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=…?</m:t>
                      </m:r>
                    </m:oMath>
                  </m:oMathPara>
                </a14:m>
                <a:endParaRPr lang="de-DE" sz="3200" b="1" dirty="0">
                  <a:solidFill>
                    <a:srgbClr val="FFC000"/>
                  </a:solidFill>
                </a:endParaRP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A73FD5B-F93A-84B0-F9D5-FA07E21807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58" y="5453757"/>
                <a:ext cx="2996718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274530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AA68D8F-8072-6C12-5D0B-689D31F2D6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Die Summe der Innenwinkel in einem Dreieck beträgt immer 180°.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46D9D-6416-EEF8-6E6E-E34106D0B4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Winkelsummensatz im Dreieck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3B9994-79EC-D538-96E0-D619BE861D3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10F21"/>
              </a:clrFrom>
              <a:clrTo>
                <a:srgbClr val="010F21">
                  <a:alpha val="0"/>
                </a:srgbClr>
              </a:clrTo>
            </a:clrChange>
          </a:blip>
          <a:srcRect t="38138" r="81369" b="30385"/>
          <a:stretch>
            <a:fillRect/>
          </a:stretch>
        </p:blipFill>
        <p:spPr>
          <a:xfrm>
            <a:off x="8088086" y="4180686"/>
            <a:ext cx="2879469" cy="6619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C6C28CB-E9BA-B53F-47D6-046C1A19166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10F21"/>
              </a:clrFrom>
              <a:clrTo>
                <a:srgbClr val="010F21">
                  <a:alpha val="0"/>
                </a:srgbClr>
              </a:clrTo>
            </a:clrChange>
          </a:blip>
          <a:srcRect l="73571"/>
          <a:stretch>
            <a:fillRect/>
          </a:stretch>
        </p:blipFill>
        <p:spPr>
          <a:xfrm>
            <a:off x="1812472" y="3045891"/>
            <a:ext cx="6275614" cy="323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16501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744014-EFB8-AB4E-8704-3B19A9781E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B9040E-5C23-5230-A7B4-28A10E0DE2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Fun74,75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52C655-FCBF-EC8C-0F69-8179A4BE00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5601" y="2421528"/>
            <a:ext cx="7717407" cy="400686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435EAB6-2CB4-D497-23F8-2EEE1AF0268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3739"/>
          <a:stretch>
            <a:fillRect/>
          </a:stretch>
        </p:blipFill>
        <p:spPr>
          <a:xfrm>
            <a:off x="7902800" y="898028"/>
            <a:ext cx="2952025" cy="182905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C324377-770E-84AB-7DD2-D4927E065EA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2006" r="27012"/>
          <a:stretch>
            <a:fillRect/>
          </a:stretch>
        </p:blipFill>
        <p:spPr>
          <a:xfrm>
            <a:off x="1495602" y="1645029"/>
            <a:ext cx="5947763" cy="901548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466BC204-65CC-C382-1BD8-7D6CC5C8A530}"/>
              </a:ext>
            </a:extLst>
          </p:cNvPr>
          <p:cNvSpPr/>
          <p:nvPr/>
        </p:nvSpPr>
        <p:spPr>
          <a:xfrm>
            <a:off x="1429208" y="1652197"/>
            <a:ext cx="360000" cy="360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9FCA393-BB63-E8B1-608E-0CE6151AE3FE}"/>
              </a:ext>
            </a:extLst>
          </p:cNvPr>
          <p:cNvSpPr/>
          <p:nvPr/>
        </p:nvSpPr>
        <p:spPr>
          <a:xfrm>
            <a:off x="1472588" y="2441169"/>
            <a:ext cx="360000" cy="360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D959C28-9B19-6964-394D-D7250CC853E2}"/>
              </a:ext>
            </a:extLst>
          </p:cNvPr>
          <p:cNvSpPr/>
          <p:nvPr/>
        </p:nvSpPr>
        <p:spPr>
          <a:xfrm>
            <a:off x="1470724" y="4277336"/>
            <a:ext cx="360000" cy="360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44B1E46-7DA2-1445-8DBC-A72C4957AAAF}"/>
              </a:ext>
            </a:extLst>
          </p:cNvPr>
          <p:cNvSpPr/>
          <p:nvPr/>
        </p:nvSpPr>
        <p:spPr>
          <a:xfrm>
            <a:off x="1470724" y="5246229"/>
            <a:ext cx="360000" cy="360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9845420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86480C-DA0A-7331-6B79-45E2C07316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321D0-D9A2-AABE-11C2-3CBA2837FBC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Fun74,75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512D0D-ECED-B311-C996-1736AA924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877" y="2036617"/>
            <a:ext cx="11576246" cy="367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6127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3743C35-FBE5-1A89-5C10-FAF68013E1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99D86A-D8B3-F399-4FA9-A9B30CEA26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Fun75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F60932-5884-D0C1-962B-684C17B5E0C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2382" b="68666"/>
          <a:stretch>
            <a:fillRect/>
          </a:stretch>
        </p:blipFill>
        <p:spPr>
          <a:xfrm>
            <a:off x="7850734" y="5165835"/>
            <a:ext cx="2147977" cy="11665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C682BD8-988E-F2B8-A86F-AEBEB14406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2382" t="33960"/>
          <a:stretch>
            <a:fillRect/>
          </a:stretch>
        </p:blipFill>
        <p:spPr>
          <a:xfrm>
            <a:off x="9641658" y="3986823"/>
            <a:ext cx="2147977" cy="24587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F52C3F5-E09A-8B95-17E3-62D332E5045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8986" b="32043"/>
          <a:stretch>
            <a:fillRect/>
          </a:stretch>
        </p:blipFill>
        <p:spPr>
          <a:xfrm>
            <a:off x="424874" y="1852142"/>
            <a:ext cx="9877245" cy="2530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03156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F267560-2880-B8B0-4D2D-804C4FC84E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33106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25">
                  <a:extLst>
                    <a:ext uri="{9D8B030D-6E8A-4147-A177-3AD203B41FA5}">
                      <a16:colId xmlns:a16="http://schemas.microsoft.com/office/drawing/2014/main" val="1293148339"/>
                    </a:ext>
                  </a:extLst>
                </a:gridCol>
                <a:gridCol w="1933575">
                  <a:extLst>
                    <a:ext uri="{9D8B030D-6E8A-4147-A177-3AD203B41FA5}">
                      <a16:colId xmlns:a16="http://schemas.microsoft.com/office/drawing/2014/main" val="3316868411"/>
                    </a:ext>
                  </a:extLst>
                </a:gridCol>
                <a:gridCol w="2047875">
                  <a:extLst>
                    <a:ext uri="{9D8B030D-6E8A-4147-A177-3AD203B41FA5}">
                      <a16:colId xmlns:a16="http://schemas.microsoft.com/office/drawing/2014/main" val="2352271185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601359668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274174500"/>
                    </a:ext>
                  </a:extLst>
                </a:gridCol>
                <a:gridCol w="1352549">
                  <a:extLst>
                    <a:ext uri="{9D8B030D-6E8A-4147-A177-3AD203B41FA5}">
                      <a16:colId xmlns:a16="http://schemas.microsoft.com/office/drawing/2014/main" val="190318093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1235016291"/>
                    </a:ext>
                  </a:extLst>
                </a:gridCol>
              </a:tblGrid>
              <a:tr h="3517387"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Einzelarbeit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Partnerarbeit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Gruppenarbeit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Think - Pair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Pair - Share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621558"/>
                  </a:ext>
                </a:extLst>
              </a:tr>
              <a:tr h="3340613">
                <a:tc gridSpan="2"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Think – Pair - Share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bg1"/>
                        </a:solidFill>
                        <a:latin typeface="Montserra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Leichte Aufgabe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Mittlere Aufgabe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Schwere Aufgabe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7505151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EB66ED01-4875-3C7C-9987-6305BB1A66E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422" r="44787" b="27954"/>
          <a:stretch>
            <a:fillRect/>
          </a:stretch>
        </p:blipFill>
        <p:spPr>
          <a:xfrm>
            <a:off x="2232114" y="1202762"/>
            <a:ext cx="843644" cy="14293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178F86A-1123-6CB6-78AD-F305F381A7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704" b="23840"/>
          <a:stretch>
            <a:fillRect/>
          </a:stretch>
        </p:blipFill>
        <p:spPr>
          <a:xfrm>
            <a:off x="4267071" y="1161941"/>
            <a:ext cx="1306599" cy="1510995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20280562-DD8D-9F61-5FE6-1EA895F8B080}"/>
              </a:ext>
            </a:extLst>
          </p:cNvPr>
          <p:cNvGrpSpPr/>
          <p:nvPr/>
        </p:nvGrpSpPr>
        <p:grpSpPr>
          <a:xfrm>
            <a:off x="589555" y="1126847"/>
            <a:ext cx="963386" cy="1581183"/>
            <a:chOff x="1420585" y="4329760"/>
            <a:chExt cx="963386" cy="1581183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569A035-F428-9DC0-E0A2-2C25B80963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6250" r="69636" b="20301"/>
            <a:stretch>
              <a:fillRect/>
            </a:stretch>
          </p:blipFill>
          <p:spPr>
            <a:xfrm>
              <a:off x="1420585" y="4329760"/>
              <a:ext cx="892629" cy="1581183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91C020B-691E-23E6-61E5-DB3F7FAA14CE}"/>
                </a:ext>
              </a:extLst>
            </p:cNvPr>
            <p:cNvSpPr/>
            <p:nvPr/>
          </p:nvSpPr>
          <p:spPr>
            <a:xfrm>
              <a:off x="2002971" y="5410200"/>
              <a:ext cx="381000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5CCA6493-7C03-AB4F-3EA0-A587596B4908}"/>
              </a:ext>
            </a:extLst>
          </p:cNvPr>
          <p:cNvGrpSpPr/>
          <p:nvPr/>
        </p:nvGrpSpPr>
        <p:grpSpPr>
          <a:xfrm>
            <a:off x="9032329" y="1049300"/>
            <a:ext cx="2470217" cy="1736276"/>
            <a:chOff x="2088970" y="2950593"/>
            <a:chExt cx="2470217" cy="1736276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EFFA0E5-272B-7CB0-79EA-12B3AE629E5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33270" r="1" b="25957"/>
            <a:stretch>
              <a:fillRect/>
            </a:stretch>
          </p:blipFill>
          <p:spPr>
            <a:xfrm>
              <a:off x="2088970" y="2950593"/>
              <a:ext cx="2470217" cy="1469007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31C7779-1B6C-9DE1-F5D4-BC10DD24DFFE}"/>
                </a:ext>
              </a:extLst>
            </p:cNvPr>
            <p:cNvSpPr/>
            <p:nvPr/>
          </p:nvSpPr>
          <p:spPr>
            <a:xfrm>
              <a:off x="2215242" y="4419600"/>
              <a:ext cx="1480458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E2610194-5786-F5F7-F56C-86B61CEEFA33}"/>
              </a:ext>
            </a:extLst>
          </p:cNvPr>
          <p:cNvGrpSpPr/>
          <p:nvPr/>
        </p:nvGrpSpPr>
        <p:grpSpPr>
          <a:xfrm>
            <a:off x="6019800" y="1049300"/>
            <a:ext cx="1801892" cy="1736276"/>
            <a:chOff x="1110037" y="2950593"/>
            <a:chExt cx="1801892" cy="173627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505E8E1-C43A-4897-968B-7E94129348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6825" r="44499" b="22465"/>
            <a:stretch>
              <a:fillRect/>
            </a:stretch>
          </p:blipFill>
          <p:spPr>
            <a:xfrm>
              <a:off x="1110037" y="2950593"/>
              <a:ext cx="1801892" cy="1538280"/>
            </a:xfrm>
            <a:prstGeom prst="rect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DFCFFFC-9C97-DFDF-B40E-90BC202CBA0D}"/>
                </a:ext>
              </a:extLst>
            </p:cNvPr>
            <p:cNvSpPr/>
            <p:nvPr/>
          </p:nvSpPr>
          <p:spPr>
            <a:xfrm>
              <a:off x="2215242" y="4419600"/>
              <a:ext cx="536827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E23C19B-083D-13DE-19FF-BCDDDC48C215}"/>
              </a:ext>
            </a:extLst>
          </p:cNvPr>
          <p:cNvGrpSpPr/>
          <p:nvPr/>
        </p:nvGrpSpPr>
        <p:grpSpPr>
          <a:xfrm>
            <a:off x="10126" y="4513444"/>
            <a:ext cx="3705747" cy="1736276"/>
            <a:chOff x="853440" y="2950593"/>
            <a:chExt cx="3705747" cy="1736276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5CA1D84F-FD46-A44E-3619-45854355D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-107" r="1" b="22465"/>
            <a:stretch>
              <a:fillRect/>
            </a:stretch>
          </p:blipFill>
          <p:spPr>
            <a:xfrm>
              <a:off x="853440" y="2950593"/>
              <a:ext cx="3705747" cy="1538280"/>
            </a:xfrm>
            <a:prstGeom prst="rect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C482D6B-ECFD-5CF8-A8C3-A43C56C8A87B}"/>
                </a:ext>
              </a:extLst>
            </p:cNvPr>
            <p:cNvSpPr/>
            <p:nvPr/>
          </p:nvSpPr>
          <p:spPr>
            <a:xfrm>
              <a:off x="2215242" y="4419600"/>
              <a:ext cx="1480458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A76FB969-37F4-128C-2719-FEFFEDD58F11}"/>
              </a:ext>
            </a:extLst>
          </p:cNvPr>
          <p:cNvSpPr/>
          <p:nvPr/>
        </p:nvSpPr>
        <p:spPr>
          <a:xfrm>
            <a:off x="10639059" y="5102584"/>
            <a:ext cx="360000" cy="360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D21445C-2E8C-BEDE-BB12-864E7151087C}"/>
              </a:ext>
            </a:extLst>
          </p:cNvPr>
          <p:cNvSpPr/>
          <p:nvPr/>
        </p:nvSpPr>
        <p:spPr>
          <a:xfrm>
            <a:off x="7773936" y="5102584"/>
            <a:ext cx="360000" cy="360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6FDC914-802C-56BA-B9CA-03FFA7724860}"/>
              </a:ext>
            </a:extLst>
          </p:cNvPr>
          <p:cNvSpPr/>
          <p:nvPr/>
        </p:nvSpPr>
        <p:spPr>
          <a:xfrm>
            <a:off x="5035050" y="5102584"/>
            <a:ext cx="360000" cy="360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7252269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Widescreen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Cambria Math</vt:lpstr>
      <vt:lpstr>Montserrat</vt:lpstr>
      <vt:lpstr>Youtube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217</cp:revision>
  <dcterms:created xsi:type="dcterms:W3CDTF">2022-12-22T20:26:39Z</dcterms:created>
  <dcterms:modified xsi:type="dcterms:W3CDTF">2025-09-02T15:34:21Z</dcterms:modified>
</cp:coreProperties>
</file>