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3" r:id="rId2"/>
    <p:sldId id="274" r:id="rId3"/>
    <p:sldId id="286" r:id="rId4"/>
    <p:sldId id="303" r:id="rId5"/>
    <p:sldId id="302" r:id="rId6"/>
    <p:sldId id="299" r:id="rId7"/>
    <p:sldId id="300" r:id="rId8"/>
    <p:sldId id="301" r:id="rId9"/>
  </p:sldIdLst>
  <p:sldSz cx="12192000" cy="6858000"/>
  <p:notesSz cx="6858000" cy="9144000"/>
  <p:defaultTextStyle>
    <a:defPPr>
      <a:defRPr lang="en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F323F"/>
    <a:srgbClr val="22122B"/>
    <a:srgbClr val="011A35"/>
    <a:srgbClr val="262919"/>
    <a:srgbClr val="000000"/>
    <a:srgbClr val="0D2504"/>
    <a:srgbClr val="010201"/>
    <a:srgbClr val="99B7AE"/>
    <a:srgbClr val="00B05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5D39F70-1500-493C-9545-D61293D02ACA}" v="17" dt="2026-02-08T00:19:32.29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404" autoAdjust="0"/>
    <p:restoredTop sz="94660"/>
  </p:normalViewPr>
  <p:slideViewPr>
    <p:cSldViewPr snapToGrid="0">
      <p:cViewPr>
        <p:scale>
          <a:sx n="110" d="100"/>
          <a:sy n="110" d="100"/>
        </p:scale>
        <p:origin x="606" y="114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bels, Patrick" userId="ba666de4-0d21-43a6-8e66-51a18aae1b4a" providerId="ADAL" clId="{133AA99A-5491-4DE5-9695-40E01B78DF6F}"/>
    <pc:docChg chg="undo custSel addSld delSld modSld">
      <pc:chgData name="Abels, Patrick" userId="ba666de4-0d21-43a6-8e66-51a18aae1b4a" providerId="ADAL" clId="{133AA99A-5491-4DE5-9695-40E01B78DF6F}" dt="2026-02-08T00:20:54.128" v="2500" actId="1076"/>
      <pc:docMkLst>
        <pc:docMk/>
      </pc:docMkLst>
      <pc:sldChg chg="addSp delSp modSp mod">
        <pc:chgData name="Abels, Patrick" userId="ba666de4-0d21-43a6-8e66-51a18aae1b4a" providerId="ADAL" clId="{133AA99A-5491-4DE5-9695-40E01B78DF6F}" dt="2026-02-07T23:38:37.093" v="2191" actId="1076"/>
        <pc:sldMkLst>
          <pc:docMk/>
          <pc:sldMk cId="1306728353" sldId="274"/>
        </pc:sldMkLst>
        <pc:picChg chg="add mod modCrop">
          <ac:chgData name="Abels, Patrick" userId="ba666de4-0d21-43a6-8e66-51a18aae1b4a" providerId="ADAL" clId="{133AA99A-5491-4DE5-9695-40E01B78DF6F}" dt="2026-02-07T23:38:37.093" v="2191" actId="1076"/>
          <ac:picMkLst>
            <pc:docMk/>
            <pc:sldMk cId="1306728353" sldId="274"/>
            <ac:picMk id="3" creationId="{62FBADFB-6176-E893-28C4-02CE1ABD959E}"/>
          </ac:picMkLst>
        </pc:picChg>
      </pc:sldChg>
      <pc:sldChg chg="modSp mod">
        <pc:chgData name="Abels, Patrick" userId="ba666de4-0d21-43a6-8e66-51a18aae1b4a" providerId="ADAL" clId="{133AA99A-5491-4DE5-9695-40E01B78DF6F}" dt="2026-02-07T23:40:43.659" v="2226" actId="207"/>
        <pc:sldMkLst>
          <pc:docMk/>
          <pc:sldMk cId="3362198231" sldId="286"/>
        </pc:sldMkLst>
        <pc:spChg chg="mod">
          <ac:chgData name="Abels, Patrick" userId="ba666de4-0d21-43a6-8e66-51a18aae1b4a" providerId="ADAL" clId="{133AA99A-5491-4DE5-9695-40E01B78DF6F}" dt="2026-02-07T23:40:43.659" v="2226" actId="207"/>
          <ac:spMkLst>
            <pc:docMk/>
            <pc:sldMk cId="3362198231" sldId="286"/>
            <ac:spMk id="2" creationId="{D615A5A3-68C6-F3DF-27A6-2464D6655B1A}"/>
          </ac:spMkLst>
        </pc:spChg>
      </pc:sldChg>
      <pc:sldChg chg="addSp modSp mod">
        <pc:chgData name="Abels, Patrick" userId="ba666de4-0d21-43a6-8e66-51a18aae1b4a" providerId="ADAL" clId="{133AA99A-5491-4DE5-9695-40E01B78DF6F}" dt="2026-02-08T00:12:22.967" v="2320" actId="1076"/>
        <pc:sldMkLst>
          <pc:docMk/>
          <pc:sldMk cId="3495261832" sldId="299"/>
        </pc:sldMkLst>
        <pc:spChg chg="mod">
          <ac:chgData name="Abels, Patrick" userId="ba666de4-0d21-43a6-8e66-51a18aae1b4a" providerId="ADAL" clId="{133AA99A-5491-4DE5-9695-40E01B78DF6F}" dt="2026-02-08T00:11:07.928" v="2257" actId="20577"/>
          <ac:spMkLst>
            <pc:docMk/>
            <pc:sldMk cId="3495261832" sldId="299"/>
            <ac:spMk id="3" creationId="{C7C9FF4A-61BD-8AAC-F9C0-0E4369E76E1D}"/>
          </ac:spMkLst>
        </pc:spChg>
        <pc:spChg chg="add mod">
          <ac:chgData name="Abels, Patrick" userId="ba666de4-0d21-43a6-8e66-51a18aae1b4a" providerId="ADAL" clId="{133AA99A-5491-4DE5-9695-40E01B78DF6F}" dt="2026-02-08T00:12:02.487" v="2312" actId="1076"/>
          <ac:spMkLst>
            <pc:docMk/>
            <pc:sldMk cId="3495261832" sldId="299"/>
            <ac:spMk id="8" creationId="{513F179E-EA2D-F42A-0FC3-AFA293414842}"/>
          </ac:spMkLst>
        </pc:spChg>
        <pc:spChg chg="add mod">
          <ac:chgData name="Abels, Patrick" userId="ba666de4-0d21-43a6-8e66-51a18aae1b4a" providerId="ADAL" clId="{133AA99A-5491-4DE5-9695-40E01B78DF6F}" dt="2026-02-08T00:12:11.344" v="2315" actId="1076"/>
          <ac:spMkLst>
            <pc:docMk/>
            <pc:sldMk cId="3495261832" sldId="299"/>
            <ac:spMk id="9" creationId="{0215C689-3EA6-7AB7-E120-EE995EE0BC22}"/>
          </ac:spMkLst>
        </pc:spChg>
        <pc:spChg chg="add mod">
          <ac:chgData name="Abels, Patrick" userId="ba666de4-0d21-43a6-8e66-51a18aae1b4a" providerId="ADAL" clId="{133AA99A-5491-4DE5-9695-40E01B78DF6F}" dt="2026-02-08T00:12:13.319" v="2317" actId="1076"/>
          <ac:spMkLst>
            <pc:docMk/>
            <pc:sldMk cId="3495261832" sldId="299"/>
            <ac:spMk id="10" creationId="{5BCF0872-6E56-E3D7-9495-772F5AD34EF3}"/>
          </ac:spMkLst>
        </pc:spChg>
        <pc:spChg chg="mod ord">
          <ac:chgData name="Abels, Patrick" userId="ba666de4-0d21-43a6-8e66-51a18aae1b4a" providerId="ADAL" clId="{133AA99A-5491-4DE5-9695-40E01B78DF6F}" dt="2026-02-08T00:12:22.967" v="2320" actId="1076"/>
          <ac:spMkLst>
            <pc:docMk/>
            <pc:sldMk cId="3495261832" sldId="299"/>
            <ac:spMk id="11" creationId="{52675B0C-C308-F670-4B45-53D7C60DB277}"/>
          </ac:spMkLst>
        </pc:spChg>
        <pc:spChg chg="add mod">
          <ac:chgData name="Abels, Patrick" userId="ba666de4-0d21-43a6-8e66-51a18aae1b4a" providerId="ADAL" clId="{133AA99A-5491-4DE5-9695-40E01B78DF6F}" dt="2026-02-08T00:12:18.879" v="2319" actId="1076"/>
          <ac:spMkLst>
            <pc:docMk/>
            <pc:sldMk cId="3495261832" sldId="299"/>
            <ac:spMk id="12" creationId="{DA99D41B-519E-8C58-71A1-F3A145C80D69}"/>
          </ac:spMkLst>
        </pc:spChg>
        <pc:spChg chg="mod ord">
          <ac:chgData name="Abels, Patrick" userId="ba666de4-0d21-43a6-8e66-51a18aae1b4a" providerId="ADAL" clId="{133AA99A-5491-4DE5-9695-40E01B78DF6F}" dt="2026-02-08T00:11:55.710" v="2310" actId="1037"/>
          <ac:spMkLst>
            <pc:docMk/>
            <pc:sldMk cId="3495261832" sldId="299"/>
            <ac:spMk id="13" creationId="{02B0C575-3AC9-859C-717B-8DD1F36A96BB}"/>
          </ac:spMkLst>
        </pc:spChg>
        <pc:spChg chg="mod ord">
          <ac:chgData name="Abels, Patrick" userId="ba666de4-0d21-43a6-8e66-51a18aae1b4a" providerId="ADAL" clId="{133AA99A-5491-4DE5-9695-40E01B78DF6F}" dt="2026-02-08T00:12:06.015" v="2313" actId="1076"/>
          <ac:spMkLst>
            <pc:docMk/>
            <pc:sldMk cId="3495261832" sldId="299"/>
            <ac:spMk id="14" creationId="{5BC9DD89-A0A1-0C8F-4EF9-1970364F4E52}"/>
          </ac:spMkLst>
        </pc:spChg>
        <pc:picChg chg="add mod">
          <ac:chgData name="Abels, Patrick" userId="ba666de4-0d21-43a6-8e66-51a18aae1b4a" providerId="ADAL" clId="{133AA99A-5491-4DE5-9695-40E01B78DF6F}" dt="2026-02-08T00:11:37.359" v="2300" actId="1035"/>
          <ac:picMkLst>
            <pc:docMk/>
            <pc:sldMk cId="3495261832" sldId="299"/>
            <ac:picMk id="5" creationId="{976394A2-1909-8FC7-53B8-F66104B8CE8B}"/>
          </ac:picMkLst>
        </pc:picChg>
        <pc:picChg chg="add mod">
          <ac:chgData name="Abels, Patrick" userId="ba666de4-0d21-43a6-8e66-51a18aae1b4a" providerId="ADAL" clId="{133AA99A-5491-4DE5-9695-40E01B78DF6F}" dt="2026-02-08T00:11:34.001" v="2289" actId="14100"/>
          <ac:picMkLst>
            <pc:docMk/>
            <pc:sldMk cId="3495261832" sldId="299"/>
            <ac:picMk id="7" creationId="{573E7EF8-85D5-5B2B-89F3-62AFB963357C}"/>
          </ac:picMkLst>
        </pc:picChg>
      </pc:sldChg>
      <pc:sldChg chg="addSp modSp mod">
        <pc:chgData name="Abels, Patrick" userId="ba666de4-0d21-43a6-8e66-51a18aae1b4a" providerId="ADAL" clId="{133AA99A-5491-4DE5-9695-40E01B78DF6F}" dt="2026-02-08T00:14:06.009" v="2348" actId="1037"/>
        <pc:sldMkLst>
          <pc:docMk/>
          <pc:sldMk cId="1467013587" sldId="300"/>
        </pc:sldMkLst>
        <pc:spChg chg="mod">
          <ac:chgData name="Abels, Patrick" userId="ba666de4-0d21-43a6-8e66-51a18aae1b4a" providerId="ADAL" clId="{133AA99A-5491-4DE5-9695-40E01B78DF6F}" dt="2026-02-08T00:11:11.991" v="2265" actId="20577"/>
          <ac:spMkLst>
            <pc:docMk/>
            <pc:sldMk cId="1467013587" sldId="300"/>
            <ac:spMk id="3" creationId="{56B88405-8EF4-4AAB-22E6-8E8FB2354BEA}"/>
          </ac:spMkLst>
        </pc:spChg>
        <pc:picChg chg="add mod modCrop">
          <ac:chgData name="Abels, Patrick" userId="ba666de4-0d21-43a6-8e66-51a18aae1b4a" providerId="ADAL" clId="{133AA99A-5491-4DE5-9695-40E01B78DF6F}" dt="2026-02-08T00:14:06.009" v="2348" actId="1037"/>
          <ac:picMkLst>
            <pc:docMk/>
            <pc:sldMk cId="1467013587" sldId="300"/>
            <ac:picMk id="5" creationId="{36D8D410-31D2-98DF-9289-95AC5C32F753}"/>
          </ac:picMkLst>
        </pc:picChg>
        <pc:picChg chg="add mod modCrop">
          <ac:chgData name="Abels, Patrick" userId="ba666de4-0d21-43a6-8e66-51a18aae1b4a" providerId="ADAL" clId="{133AA99A-5491-4DE5-9695-40E01B78DF6F}" dt="2026-02-08T00:14:06.009" v="2348" actId="1037"/>
          <ac:picMkLst>
            <pc:docMk/>
            <pc:sldMk cId="1467013587" sldId="300"/>
            <ac:picMk id="6" creationId="{02987500-F910-D42C-DAE6-BDB033B94B80}"/>
          </ac:picMkLst>
        </pc:picChg>
      </pc:sldChg>
      <pc:sldChg chg="addSp delSp modSp mod">
        <pc:chgData name="Abels, Patrick" userId="ba666de4-0d21-43a6-8e66-51a18aae1b4a" providerId="ADAL" clId="{133AA99A-5491-4DE5-9695-40E01B78DF6F}" dt="2026-02-08T00:13:39.968" v="2325" actId="1076"/>
        <pc:sldMkLst>
          <pc:docMk/>
          <pc:sldMk cId="3687613522" sldId="301"/>
        </pc:sldMkLst>
        <pc:spChg chg="mod">
          <ac:chgData name="Abels, Patrick" userId="ba666de4-0d21-43a6-8e66-51a18aae1b4a" providerId="ADAL" clId="{133AA99A-5491-4DE5-9695-40E01B78DF6F}" dt="2026-02-08T00:10:59.047" v="2249" actId="20577"/>
          <ac:spMkLst>
            <pc:docMk/>
            <pc:sldMk cId="3687613522" sldId="301"/>
            <ac:spMk id="3" creationId="{ADE142B5-851C-CD06-E636-1E1708319432}"/>
          </ac:spMkLst>
        </pc:spChg>
        <pc:picChg chg="add del mod modCrop">
          <ac:chgData name="Abels, Patrick" userId="ba666de4-0d21-43a6-8e66-51a18aae1b4a" providerId="ADAL" clId="{133AA99A-5491-4DE5-9695-40E01B78DF6F}" dt="2026-02-08T00:13:33.951" v="2322" actId="478"/>
          <ac:picMkLst>
            <pc:docMk/>
            <pc:sldMk cId="3687613522" sldId="301"/>
            <ac:picMk id="5" creationId="{89C3504F-26EB-6B68-F256-26F639BC2990}"/>
          </ac:picMkLst>
        </pc:picChg>
        <pc:picChg chg="add del mod modCrop">
          <ac:chgData name="Abels, Patrick" userId="ba666de4-0d21-43a6-8e66-51a18aae1b4a" providerId="ADAL" clId="{133AA99A-5491-4DE5-9695-40E01B78DF6F}" dt="2026-02-08T00:13:37.879" v="2324" actId="478"/>
          <ac:picMkLst>
            <pc:docMk/>
            <pc:sldMk cId="3687613522" sldId="301"/>
            <ac:picMk id="6" creationId="{03FB7050-83E5-7C0F-E5DC-553A9DE68B2E}"/>
          </ac:picMkLst>
        </pc:picChg>
        <pc:picChg chg="add mod">
          <ac:chgData name="Abels, Patrick" userId="ba666de4-0d21-43a6-8e66-51a18aae1b4a" providerId="ADAL" clId="{133AA99A-5491-4DE5-9695-40E01B78DF6F}" dt="2026-02-08T00:10:52.183" v="2245" actId="1076"/>
          <ac:picMkLst>
            <pc:docMk/>
            <pc:sldMk cId="3687613522" sldId="301"/>
            <ac:picMk id="7" creationId="{60115964-4965-4B20-3E85-7AE31993CBF4}"/>
          </ac:picMkLst>
        </pc:picChg>
        <pc:picChg chg="add mod">
          <ac:chgData name="Abels, Patrick" userId="ba666de4-0d21-43a6-8e66-51a18aae1b4a" providerId="ADAL" clId="{133AA99A-5491-4DE5-9695-40E01B78DF6F}" dt="2026-02-08T00:13:39.968" v="2325" actId="1076"/>
          <ac:picMkLst>
            <pc:docMk/>
            <pc:sldMk cId="3687613522" sldId="301"/>
            <ac:picMk id="8" creationId="{E9C362A8-9469-BC42-5F2D-60017EDD6C80}"/>
          </ac:picMkLst>
        </pc:picChg>
      </pc:sldChg>
      <pc:sldChg chg="addSp modSp mod">
        <pc:chgData name="Abels, Patrick" userId="ba666de4-0d21-43a6-8e66-51a18aae1b4a" providerId="ADAL" clId="{133AA99A-5491-4DE5-9695-40E01B78DF6F}" dt="2026-02-08T00:17:55.751" v="2422" actId="1076"/>
        <pc:sldMkLst>
          <pc:docMk/>
          <pc:sldMk cId="793415607" sldId="302"/>
        </pc:sldMkLst>
        <pc:spChg chg="mod">
          <ac:chgData name="Abels, Patrick" userId="ba666de4-0d21-43a6-8e66-51a18aae1b4a" providerId="ADAL" clId="{133AA99A-5491-4DE5-9695-40E01B78DF6F}" dt="2026-02-08T00:15:19.592" v="2382" actId="14100"/>
          <ac:spMkLst>
            <pc:docMk/>
            <pc:sldMk cId="793415607" sldId="302"/>
            <ac:spMk id="3" creationId="{88DAD032-52F8-0E3A-594F-457919824AD3}"/>
          </ac:spMkLst>
        </pc:spChg>
        <pc:picChg chg="add mod modCrop">
          <ac:chgData name="Abels, Patrick" userId="ba666de4-0d21-43a6-8e66-51a18aae1b4a" providerId="ADAL" clId="{133AA99A-5491-4DE5-9695-40E01B78DF6F}" dt="2026-02-08T00:17:55.751" v="2422" actId="1076"/>
          <ac:picMkLst>
            <pc:docMk/>
            <pc:sldMk cId="793415607" sldId="302"/>
            <ac:picMk id="5" creationId="{052B8787-88E0-5AEA-8078-ED1A884B72ED}"/>
          </ac:picMkLst>
        </pc:picChg>
        <pc:picChg chg="add mod modCrop">
          <ac:chgData name="Abels, Patrick" userId="ba666de4-0d21-43a6-8e66-51a18aae1b4a" providerId="ADAL" clId="{133AA99A-5491-4DE5-9695-40E01B78DF6F}" dt="2026-02-08T00:17:55.751" v="2422" actId="1076"/>
          <ac:picMkLst>
            <pc:docMk/>
            <pc:sldMk cId="793415607" sldId="302"/>
            <ac:picMk id="6" creationId="{7A413AA8-60F9-DC32-CA77-28E347EB4A30}"/>
          </ac:picMkLst>
        </pc:picChg>
        <pc:picChg chg="add mod modCrop">
          <ac:chgData name="Abels, Patrick" userId="ba666de4-0d21-43a6-8e66-51a18aae1b4a" providerId="ADAL" clId="{133AA99A-5491-4DE5-9695-40E01B78DF6F}" dt="2026-02-08T00:17:38.463" v="2419" actId="1076"/>
          <ac:picMkLst>
            <pc:docMk/>
            <pc:sldMk cId="793415607" sldId="302"/>
            <ac:picMk id="7" creationId="{FFE6D4D3-4E1C-228A-006A-DE03526CFB3F}"/>
          </ac:picMkLst>
        </pc:picChg>
        <pc:picChg chg="add mod modCrop">
          <ac:chgData name="Abels, Patrick" userId="ba666de4-0d21-43a6-8e66-51a18aae1b4a" providerId="ADAL" clId="{133AA99A-5491-4DE5-9695-40E01B78DF6F}" dt="2026-02-08T00:17:50.761" v="2421" actId="1076"/>
          <ac:picMkLst>
            <pc:docMk/>
            <pc:sldMk cId="793415607" sldId="302"/>
            <ac:picMk id="8" creationId="{D0160FE8-8DCC-2EEC-72FA-92E558643612}"/>
          </ac:picMkLst>
        </pc:picChg>
        <pc:picChg chg="add mod modCrop">
          <ac:chgData name="Abels, Patrick" userId="ba666de4-0d21-43a6-8e66-51a18aae1b4a" providerId="ADAL" clId="{133AA99A-5491-4DE5-9695-40E01B78DF6F}" dt="2026-02-08T00:17:44.951" v="2420" actId="1076"/>
          <ac:picMkLst>
            <pc:docMk/>
            <pc:sldMk cId="793415607" sldId="302"/>
            <ac:picMk id="9" creationId="{40334878-C462-51FF-C106-8DE3E1C26EB4}"/>
          </ac:picMkLst>
        </pc:picChg>
        <pc:picChg chg="add mod modCrop">
          <ac:chgData name="Abels, Patrick" userId="ba666de4-0d21-43a6-8e66-51a18aae1b4a" providerId="ADAL" clId="{133AA99A-5491-4DE5-9695-40E01B78DF6F}" dt="2026-02-08T00:17:44.951" v="2420" actId="1076"/>
          <ac:picMkLst>
            <pc:docMk/>
            <pc:sldMk cId="793415607" sldId="302"/>
            <ac:picMk id="10" creationId="{791020D6-5E17-03F8-97D7-731341A782B4}"/>
          </ac:picMkLst>
        </pc:picChg>
        <pc:picChg chg="add mod">
          <ac:chgData name="Abels, Patrick" userId="ba666de4-0d21-43a6-8e66-51a18aae1b4a" providerId="ADAL" clId="{133AA99A-5491-4DE5-9695-40E01B78DF6F}" dt="2026-02-08T00:17:31.352" v="2418" actId="1076"/>
          <ac:picMkLst>
            <pc:docMk/>
            <pc:sldMk cId="793415607" sldId="302"/>
            <ac:picMk id="12" creationId="{895BD764-F9C8-279F-93A5-20634E394308}"/>
          </ac:picMkLst>
        </pc:picChg>
      </pc:sldChg>
      <pc:sldChg chg="addSp modSp mod">
        <pc:chgData name="Abels, Patrick" userId="ba666de4-0d21-43a6-8e66-51a18aae1b4a" providerId="ADAL" clId="{133AA99A-5491-4DE5-9695-40E01B78DF6F}" dt="2026-02-08T00:20:54.128" v="2500" actId="1076"/>
        <pc:sldMkLst>
          <pc:docMk/>
          <pc:sldMk cId="3515267478" sldId="303"/>
        </pc:sldMkLst>
        <pc:spChg chg="mod">
          <ac:chgData name="Abels, Patrick" userId="ba666de4-0d21-43a6-8e66-51a18aae1b4a" providerId="ADAL" clId="{133AA99A-5491-4DE5-9695-40E01B78DF6F}" dt="2026-02-08T00:19:18.849" v="2457" actId="14100"/>
          <ac:spMkLst>
            <pc:docMk/>
            <pc:sldMk cId="3515267478" sldId="303"/>
            <ac:spMk id="2" creationId="{1C624F56-71C1-A8FF-24EF-45F3F763C3B0}"/>
          </ac:spMkLst>
        </pc:spChg>
        <pc:picChg chg="add mod modCrop">
          <ac:chgData name="Abels, Patrick" userId="ba666de4-0d21-43a6-8e66-51a18aae1b4a" providerId="ADAL" clId="{133AA99A-5491-4DE5-9695-40E01B78DF6F}" dt="2026-02-08T00:20:51.560" v="2498" actId="1076"/>
          <ac:picMkLst>
            <pc:docMk/>
            <pc:sldMk cId="3515267478" sldId="303"/>
            <ac:picMk id="3" creationId="{3F726AD0-679E-A664-EAB1-4F72B4E17488}"/>
          </ac:picMkLst>
        </pc:picChg>
        <pc:picChg chg="add mod">
          <ac:chgData name="Abels, Patrick" userId="ba666de4-0d21-43a6-8e66-51a18aae1b4a" providerId="ADAL" clId="{133AA99A-5491-4DE5-9695-40E01B78DF6F}" dt="2026-02-08T00:20:51.008" v="2497" actId="1076"/>
          <ac:picMkLst>
            <pc:docMk/>
            <pc:sldMk cId="3515267478" sldId="303"/>
            <ac:picMk id="4" creationId="{F4E1F56B-E7F8-A0E8-1596-0F3CEEE74045}"/>
          </ac:picMkLst>
        </pc:picChg>
        <pc:picChg chg="add mod">
          <ac:chgData name="Abels, Patrick" userId="ba666de4-0d21-43a6-8e66-51a18aae1b4a" providerId="ADAL" clId="{133AA99A-5491-4DE5-9695-40E01B78DF6F}" dt="2026-02-08T00:20:52.103" v="2499" actId="1076"/>
          <ac:picMkLst>
            <pc:docMk/>
            <pc:sldMk cId="3515267478" sldId="303"/>
            <ac:picMk id="5" creationId="{B2494D00-0292-1B22-D67D-B44AD981CE22}"/>
          </ac:picMkLst>
        </pc:picChg>
        <pc:picChg chg="add mod modCrop">
          <ac:chgData name="Abels, Patrick" userId="ba666de4-0d21-43a6-8e66-51a18aae1b4a" providerId="ADAL" clId="{133AA99A-5491-4DE5-9695-40E01B78DF6F}" dt="2026-02-08T00:20:54.128" v="2500" actId="1076"/>
          <ac:picMkLst>
            <pc:docMk/>
            <pc:sldMk cId="3515267478" sldId="303"/>
            <ac:picMk id="6" creationId="{1DEF6CEA-660D-2E98-F66A-1E58E1D44125}"/>
          </ac:picMkLst>
        </pc:picChg>
        <pc:picChg chg="add mod modCrop">
          <ac:chgData name="Abels, Patrick" userId="ba666de4-0d21-43a6-8e66-51a18aae1b4a" providerId="ADAL" clId="{133AA99A-5491-4DE5-9695-40E01B78DF6F}" dt="2026-02-08T00:20:47.079" v="2493" actId="1076"/>
          <ac:picMkLst>
            <pc:docMk/>
            <pc:sldMk cId="3515267478" sldId="303"/>
            <ac:picMk id="7" creationId="{28B31499-C1FA-FBFA-E5A5-5F077A8D3B83}"/>
          </ac:picMkLst>
        </pc:picChg>
        <pc:picChg chg="add mod modCrop">
          <ac:chgData name="Abels, Patrick" userId="ba666de4-0d21-43a6-8e66-51a18aae1b4a" providerId="ADAL" clId="{133AA99A-5491-4DE5-9695-40E01B78DF6F}" dt="2026-02-08T00:20:49.559" v="2495" actId="1076"/>
          <ac:picMkLst>
            <pc:docMk/>
            <pc:sldMk cId="3515267478" sldId="303"/>
            <ac:picMk id="8" creationId="{41A9641D-BF7D-344A-7CC1-1E85BC1F860A}"/>
          </ac:picMkLst>
        </pc:picChg>
        <pc:picChg chg="add mod modCrop">
          <ac:chgData name="Abels, Patrick" userId="ba666de4-0d21-43a6-8e66-51a18aae1b4a" providerId="ADAL" clId="{133AA99A-5491-4DE5-9695-40E01B78DF6F}" dt="2026-02-08T00:20:48.336" v="2494" actId="1076"/>
          <ac:picMkLst>
            <pc:docMk/>
            <pc:sldMk cId="3515267478" sldId="303"/>
            <ac:picMk id="9" creationId="{D7856B07-2E4E-A285-0003-CCD9F6D7DAFD}"/>
          </ac:picMkLst>
        </pc:picChg>
        <pc:picChg chg="add mod modCrop">
          <ac:chgData name="Abels, Patrick" userId="ba666de4-0d21-43a6-8e66-51a18aae1b4a" providerId="ADAL" clId="{133AA99A-5491-4DE5-9695-40E01B78DF6F}" dt="2026-02-08T00:20:46.367" v="2492" actId="1076"/>
          <ac:picMkLst>
            <pc:docMk/>
            <pc:sldMk cId="3515267478" sldId="303"/>
            <ac:picMk id="10" creationId="{2FD2D676-199F-7FCC-4B56-69B55950FD2E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svg"/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5.svg"/><Relationship Id="rId4" Type="http://schemas.openxmlformats.org/officeDocument/2006/relationships/image" Target="../media/image4.png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5.svg"/><Relationship Id="rId4" Type="http://schemas.openxmlformats.org/officeDocument/2006/relationships/image" Target="../media/image4.png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7.svg"/><Relationship Id="rId4" Type="http://schemas.openxmlformats.org/officeDocument/2006/relationships/image" Target="../media/image6.png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am Check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val 8">
            <a:extLst>
              <a:ext uri="{FF2B5EF4-FFF2-40B4-BE49-F238E27FC236}">
                <a16:creationId xmlns:a16="http://schemas.microsoft.com/office/drawing/2014/main" id="{2CB35870-924C-FCEE-621F-5B1A5DAC2D9A}"/>
              </a:ext>
            </a:extLst>
          </p:cNvPr>
          <p:cNvSpPr/>
          <p:nvPr userDrawn="1"/>
        </p:nvSpPr>
        <p:spPr>
          <a:xfrm>
            <a:off x="10173680" y="4826062"/>
            <a:ext cx="1908000" cy="1908000"/>
          </a:xfrm>
          <a:prstGeom prst="ellipse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E" dirty="0"/>
          </a:p>
        </p:txBody>
      </p:sp>
    </p:spTree>
    <p:extLst>
      <p:ext uri="{BB962C8B-B14F-4D97-AF65-F5344CB8AC3E}">
        <p14:creationId xmlns:p14="http://schemas.microsoft.com/office/powerpoint/2010/main" val="2506960842"/>
      </p:ext>
    </p:extLst>
  </p:cSld>
  <p:clrMapOvr>
    <a:masterClrMapping/>
  </p:clrMapOvr>
  <p:transition spd="slow">
    <p:push dir="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mework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EEA51075-EC79-4DDA-91ED-645C6E44ABC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81887" y="2036617"/>
            <a:ext cx="11285239" cy="4410366"/>
          </a:xfrm>
          <a:prstGeom prst="rect">
            <a:avLst/>
          </a:prstGeom>
        </p:spPr>
        <p:txBody>
          <a:bodyPr anchor="t"/>
          <a:lstStyle>
            <a:lvl1pPr marL="0" indent="0" algn="l">
              <a:buNone/>
              <a:defRPr sz="2400">
                <a:solidFill>
                  <a:schemeClr val="bg1"/>
                </a:solidFill>
                <a:latin typeface="Montserrat" pitchFamily="2" charset="0"/>
              </a:defRPr>
            </a:lvl1pPr>
          </a:lstStyle>
          <a:p>
            <a:pPr lvl="0"/>
            <a:r>
              <a:rPr lang="en-US" dirty="0"/>
              <a:t>Click to add text</a:t>
            </a:r>
            <a:endParaRPr lang="en-DE" dirty="0"/>
          </a:p>
        </p:txBody>
      </p:sp>
      <p:pic>
        <p:nvPicPr>
          <p:cNvPr id="3" name="Graphic 2" descr="Home with solid fill">
            <a:extLst>
              <a:ext uri="{FF2B5EF4-FFF2-40B4-BE49-F238E27FC236}">
                <a16:creationId xmlns:a16="http://schemas.microsoft.com/office/drawing/2014/main" id="{69AA69DC-3BDE-DC5B-7592-005FD0389B7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81888" y="571131"/>
            <a:ext cx="914400" cy="914400"/>
          </a:xfrm>
          <a:prstGeom prst="rect">
            <a:avLst/>
          </a:prstGeom>
        </p:spPr>
      </p:pic>
      <p:sp>
        <p:nvSpPr>
          <p:cNvPr id="2" name="Half Frame 1">
            <a:extLst>
              <a:ext uri="{FF2B5EF4-FFF2-40B4-BE49-F238E27FC236}">
                <a16:creationId xmlns:a16="http://schemas.microsoft.com/office/drawing/2014/main" id="{C9A209D0-EA06-1729-FBBE-24B631883FB1}"/>
              </a:ext>
            </a:extLst>
          </p:cNvPr>
          <p:cNvSpPr/>
          <p:nvPr userDrawn="1"/>
        </p:nvSpPr>
        <p:spPr>
          <a:xfrm rot="10800000">
            <a:off x="10916486" y="5638998"/>
            <a:ext cx="1057275" cy="1000125"/>
          </a:xfrm>
          <a:prstGeom prst="halfFrame">
            <a:avLst>
              <a:gd name="adj1" fmla="val 18095"/>
              <a:gd name="adj2" fmla="val 16190"/>
            </a:avLst>
          </a:prstGeom>
          <a:solidFill>
            <a:srgbClr val="4472C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E">
              <a:solidFill>
                <a:schemeClr val="tx1"/>
              </a:solidFill>
            </a:endParaRPr>
          </a:p>
        </p:txBody>
      </p:sp>
      <p:sp>
        <p:nvSpPr>
          <p:cNvPr id="4" name="Text Placeholder 8">
            <a:extLst>
              <a:ext uri="{FF2B5EF4-FFF2-40B4-BE49-F238E27FC236}">
                <a16:creationId xmlns:a16="http://schemas.microsoft.com/office/drawing/2014/main" id="{02C2D1C7-AB5A-B615-A731-A156F2D638B5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652588" y="781533"/>
            <a:ext cx="6043612" cy="64611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600" b="1">
                <a:solidFill>
                  <a:schemeClr val="bg1"/>
                </a:solidFill>
                <a:latin typeface="Montserrat" pitchFamily="2" charset="0"/>
              </a:defRPr>
            </a:lvl1pPr>
          </a:lstStyle>
          <a:p>
            <a:pPr lvl="0"/>
            <a:r>
              <a:rPr lang="en-GB" dirty="0"/>
              <a:t>Fun …</a:t>
            </a:r>
            <a:endParaRPr lang="en-DE" dirty="0"/>
          </a:p>
        </p:txBody>
      </p:sp>
    </p:spTree>
    <p:extLst>
      <p:ext uri="{BB962C8B-B14F-4D97-AF65-F5344CB8AC3E}">
        <p14:creationId xmlns:p14="http://schemas.microsoft.com/office/powerpoint/2010/main" val="122919291"/>
      </p:ext>
    </p:extLst>
  </p:cSld>
  <p:clrMapOvr>
    <a:masterClrMapping/>
  </p:clrMapOvr>
  <p:transition spd="slow">
    <p:push dir="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Ü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EEA51075-EC79-4DDA-91ED-645C6E44ABC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78342" y="2036617"/>
            <a:ext cx="11316494" cy="4410366"/>
          </a:xfrm>
          <a:prstGeom prst="rect">
            <a:avLst/>
          </a:prstGeom>
        </p:spPr>
        <p:txBody>
          <a:bodyPr anchor="t"/>
          <a:lstStyle>
            <a:lvl1pPr marL="342900" indent="-342900" algn="l">
              <a:lnSpc>
                <a:spcPct val="200000"/>
              </a:lnSpc>
              <a:buFont typeface="Arial" panose="020B0604020202020204" pitchFamily="34" charset="0"/>
              <a:buChar char="•"/>
              <a:defRPr sz="2400">
                <a:solidFill>
                  <a:schemeClr val="bg1"/>
                </a:solidFill>
                <a:latin typeface="Montserrat" pitchFamily="2" charset="0"/>
              </a:defRPr>
            </a:lvl1pPr>
          </a:lstStyle>
          <a:p>
            <a:pPr lvl="0"/>
            <a:r>
              <a:rPr lang="en-US" dirty="0"/>
              <a:t>First</a:t>
            </a:r>
          </a:p>
          <a:p>
            <a:pPr lvl="0"/>
            <a:r>
              <a:rPr lang="en-US" dirty="0"/>
              <a:t>Second</a:t>
            </a:r>
          </a:p>
          <a:p>
            <a:pPr lvl="0"/>
            <a:r>
              <a:rPr lang="en-US" dirty="0"/>
              <a:t>Third</a:t>
            </a:r>
          </a:p>
          <a:p>
            <a:pPr lvl="0"/>
            <a:endParaRPr lang="en-DE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1A6C134-3551-6DE4-1C26-0EAF373048EE}"/>
              </a:ext>
            </a:extLst>
          </p:cNvPr>
          <p:cNvSpPr txBox="1"/>
          <p:nvPr userDrawn="1"/>
        </p:nvSpPr>
        <p:spPr>
          <a:xfrm>
            <a:off x="1652847" y="731406"/>
            <a:ext cx="71140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dirty="0" err="1">
                <a:solidFill>
                  <a:schemeClr val="bg1"/>
                </a:solidFill>
                <a:latin typeface="Montserrat" pitchFamily="2" charset="0"/>
              </a:rPr>
              <a:t>Kopfübung</a:t>
            </a:r>
            <a:endParaRPr lang="en-DE" sz="3600" b="1" dirty="0">
              <a:solidFill>
                <a:schemeClr val="bg1"/>
              </a:solidFill>
              <a:latin typeface="Montserrat" pitchFamily="2" charset="0"/>
            </a:endParaRPr>
          </a:p>
        </p:txBody>
      </p:sp>
      <p:pic>
        <p:nvPicPr>
          <p:cNvPr id="4" name="Graphic 3" descr="Brain in head with solid fill">
            <a:extLst>
              <a:ext uri="{FF2B5EF4-FFF2-40B4-BE49-F238E27FC236}">
                <a16:creationId xmlns:a16="http://schemas.microsoft.com/office/drawing/2014/main" id="{E45BE055-35ED-0E1E-0BDF-73C8529392F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78342" y="592397"/>
            <a:ext cx="914400" cy="914400"/>
          </a:xfrm>
          <a:prstGeom prst="rect">
            <a:avLst/>
          </a:prstGeom>
        </p:spPr>
      </p:pic>
      <p:sp>
        <p:nvSpPr>
          <p:cNvPr id="2" name="Half Frame 1">
            <a:extLst>
              <a:ext uri="{FF2B5EF4-FFF2-40B4-BE49-F238E27FC236}">
                <a16:creationId xmlns:a16="http://schemas.microsoft.com/office/drawing/2014/main" id="{5142F539-38A0-8060-018C-13DE99969077}"/>
              </a:ext>
            </a:extLst>
          </p:cNvPr>
          <p:cNvSpPr/>
          <p:nvPr userDrawn="1"/>
        </p:nvSpPr>
        <p:spPr>
          <a:xfrm rot="10800000">
            <a:off x="10916486" y="5638998"/>
            <a:ext cx="1057275" cy="1000125"/>
          </a:xfrm>
          <a:prstGeom prst="halfFrame">
            <a:avLst>
              <a:gd name="adj1" fmla="val 18095"/>
              <a:gd name="adj2" fmla="val 16190"/>
            </a:avLst>
          </a:prstGeom>
          <a:solidFill>
            <a:srgbClr val="ED7D3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E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4053926"/>
      </p:ext>
    </p:extLst>
  </p:cSld>
  <p:clrMapOvr>
    <a:masterClrMapping/>
  </p:clrMapOvr>
  <p:transition spd="slow">
    <p:push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EEA51075-EC79-4DDA-91ED-645C6E44ABC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38112" y="1023937"/>
            <a:ext cx="11915775" cy="4810125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6000">
                <a:solidFill>
                  <a:schemeClr val="bg1"/>
                </a:solidFill>
                <a:latin typeface="Montserrat" pitchFamily="2" charset="0"/>
              </a:defRPr>
            </a:lvl1pPr>
          </a:lstStyle>
          <a:p>
            <a:pPr lvl="0"/>
            <a:r>
              <a:rPr lang="en-US" dirty="0" err="1"/>
              <a:t>Mathematik</a:t>
            </a:r>
            <a:r>
              <a:rPr lang="en-US" dirty="0"/>
              <a:t> 9 Abels</a:t>
            </a:r>
            <a:endParaRPr lang="en-DE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66133CF1-11F3-EDEA-3ED0-5E0A17886DC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6987" b="98690" l="4911" r="99554">
                        <a14:foregroundMark x1="55804" y1="6987" x2="68304" y2="7860"/>
                        <a14:foregroundMark x1="97321" y1="53275" x2="95982" y2="79913"/>
                        <a14:foregroundMark x1="77232" y1="95633" x2="92411" y2="93013"/>
                        <a14:foregroundMark x1="91518" y1="98690" x2="99554" y2="96070"/>
                        <a14:foregroundMark x1="9821" y1="60699" x2="7143" y2="53275"/>
                        <a14:foregroundMark x1="7589" y1="51965" x2="4911" y2="51092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37142" y="4872722"/>
            <a:ext cx="1649114" cy="1685925"/>
          </a:xfrm>
          <a:custGeom>
            <a:avLst/>
            <a:gdLst>
              <a:gd name="csX0" fmla="*/ 0 w 1649114"/>
              <a:gd name="csY0" fmla="*/ 0 h 1685925"/>
              <a:gd name="csX1" fmla="*/ 500231 w 1649114"/>
              <a:gd name="csY1" fmla="*/ 0 h 1685925"/>
              <a:gd name="csX2" fmla="*/ 1016954 w 1649114"/>
              <a:gd name="csY2" fmla="*/ 0 h 1685925"/>
              <a:gd name="csX3" fmla="*/ 1649114 w 1649114"/>
              <a:gd name="csY3" fmla="*/ 0 h 1685925"/>
              <a:gd name="csX4" fmla="*/ 1649114 w 1649114"/>
              <a:gd name="csY4" fmla="*/ 545116 h 1685925"/>
              <a:gd name="csX5" fmla="*/ 1649114 w 1649114"/>
              <a:gd name="csY5" fmla="*/ 1073372 h 1685925"/>
              <a:gd name="csX6" fmla="*/ 1649114 w 1649114"/>
              <a:gd name="csY6" fmla="*/ 1685925 h 1685925"/>
              <a:gd name="csX7" fmla="*/ 1132392 w 1649114"/>
              <a:gd name="csY7" fmla="*/ 1685925 h 1685925"/>
              <a:gd name="csX8" fmla="*/ 566196 w 1649114"/>
              <a:gd name="csY8" fmla="*/ 1685925 h 1685925"/>
              <a:gd name="csX9" fmla="*/ 0 w 1649114"/>
              <a:gd name="csY9" fmla="*/ 1685925 h 1685925"/>
              <a:gd name="csX10" fmla="*/ 0 w 1649114"/>
              <a:gd name="csY10" fmla="*/ 1157669 h 1685925"/>
              <a:gd name="csX11" fmla="*/ 0 w 1649114"/>
              <a:gd name="csY11" fmla="*/ 646271 h 1685925"/>
              <a:gd name="csX12" fmla="*/ 0 w 1649114"/>
              <a:gd name="csY12" fmla="*/ 0 h 1685925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</a:cxnLst>
            <a:rect l="l" t="t" r="r" b="b"/>
            <a:pathLst>
              <a:path w="1649114" h="1685925" fill="none" extrusionOk="0">
                <a:moveTo>
                  <a:pt x="0" y="0"/>
                </a:moveTo>
                <a:cubicBezTo>
                  <a:pt x="141797" y="-647"/>
                  <a:pt x="367167" y="31833"/>
                  <a:pt x="500231" y="0"/>
                </a:cubicBezTo>
                <a:cubicBezTo>
                  <a:pt x="633295" y="-31833"/>
                  <a:pt x="793124" y="6931"/>
                  <a:pt x="1016954" y="0"/>
                </a:cubicBezTo>
                <a:cubicBezTo>
                  <a:pt x="1240784" y="-6931"/>
                  <a:pt x="1463633" y="47685"/>
                  <a:pt x="1649114" y="0"/>
                </a:cubicBezTo>
                <a:cubicBezTo>
                  <a:pt x="1669925" y="127734"/>
                  <a:pt x="1615179" y="424519"/>
                  <a:pt x="1649114" y="545116"/>
                </a:cubicBezTo>
                <a:cubicBezTo>
                  <a:pt x="1683049" y="665713"/>
                  <a:pt x="1619356" y="886729"/>
                  <a:pt x="1649114" y="1073372"/>
                </a:cubicBezTo>
                <a:cubicBezTo>
                  <a:pt x="1678872" y="1260015"/>
                  <a:pt x="1588666" y="1528832"/>
                  <a:pt x="1649114" y="1685925"/>
                </a:cubicBezTo>
                <a:cubicBezTo>
                  <a:pt x="1491958" y="1744123"/>
                  <a:pt x="1315024" y="1633381"/>
                  <a:pt x="1132392" y="1685925"/>
                </a:cubicBezTo>
                <a:cubicBezTo>
                  <a:pt x="949760" y="1738469"/>
                  <a:pt x="787506" y="1638489"/>
                  <a:pt x="566196" y="1685925"/>
                </a:cubicBezTo>
                <a:cubicBezTo>
                  <a:pt x="344886" y="1733361"/>
                  <a:pt x="196220" y="1685913"/>
                  <a:pt x="0" y="1685925"/>
                </a:cubicBezTo>
                <a:cubicBezTo>
                  <a:pt x="-20970" y="1480859"/>
                  <a:pt x="58950" y="1351215"/>
                  <a:pt x="0" y="1157669"/>
                </a:cubicBezTo>
                <a:cubicBezTo>
                  <a:pt x="-58950" y="964123"/>
                  <a:pt x="40473" y="889960"/>
                  <a:pt x="0" y="646271"/>
                </a:cubicBezTo>
                <a:cubicBezTo>
                  <a:pt x="-40473" y="402582"/>
                  <a:pt x="51559" y="248494"/>
                  <a:pt x="0" y="0"/>
                </a:cubicBezTo>
                <a:close/>
              </a:path>
              <a:path w="1649114" h="1685925" stroke="0" extrusionOk="0">
                <a:moveTo>
                  <a:pt x="0" y="0"/>
                </a:moveTo>
                <a:cubicBezTo>
                  <a:pt x="127869" y="-58549"/>
                  <a:pt x="457140" y="69205"/>
                  <a:pt x="582687" y="0"/>
                </a:cubicBezTo>
                <a:cubicBezTo>
                  <a:pt x="708234" y="-69205"/>
                  <a:pt x="908511" y="30986"/>
                  <a:pt x="1132392" y="0"/>
                </a:cubicBezTo>
                <a:cubicBezTo>
                  <a:pt x="1356274" y="-30986"/>
                  <a:pt x="1395117" y="21620"/>
                  <a:pt x="1649114" y="0"/>
                </a:cubicBezTo>
                <a:cubicBezTo>
                  <a:pt x="1718274" y="183323"/>
                  <a:pt x="1604149" y="370961"/>
                  <a:pt x="1649114" y="578834"/>
                </a:cubicBezTo>
                <a:cubicBezTo>
                  <a:pt x="1694079" y="786707"/>
                  <a:pt x="1587358" y="934167"/>
                  <a:pt x="1649114" y="1140809"/>
                </a:cubicBezTo>
                <a:cubicBezTo>
                  <a:pt x="1710870" y="1347452"/>
                  <a:pt x="1603545" y="1496505"/>
                  <a:pt x="1649114" y="1685925"/>
                </a:cubicBezTo>
                <a:cubicBezTo>
                  <a:pt x="1393847" y="1708125"/>
                  <a:pt x="1279860" y="1656742"/>
                  <a:pt x="1115900" y="1685925"/>
                </a:cubicBezTo>
                <a:cubicBezTo>
                  <a:pt x="951940" y="1715108"/>
                  <a:pt x="703268" y="1637728"/>
                  <a:pt x="566196" y="1685925"/>
                </a:cubicBezTo>
                <a:cubicBezTo>
                  <a:pt x="429124" y="1734122"/>
                  <a:pt x="229164" y="1635991"/>
                  <a:pt x="0" y="1685925"/>
                </a:cubicBezTo>
                <a:cubicBezTo>
                  <a:pt x="-564" y="1539796"/>
                  <a:pt x="30978" y="1364816"/>
                  <a:pt x="0" y="1140809"/>
                </a:cubicBezTo>
                <a:cubicBezTo>
                  <a:pt x="-30978" y="916802"/>
                  <a:pt x="21974" y="735115"/>
                  <a:pt x="0" y="545116"/>
                </a:cubicBezTo>
                <a:cubicBezTo>
                  <a:pt x="-21974" y="355117"/>
                  <a:pt x="32467" y="194198"/>
                  <a:pt x="0" y="0"/>
                </a:cubicBezTo>
                <a:close/>
              </a:path>
            </a:pathLst>
          </a:custGeom>
          <a:ln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1879376400">
                  <a:prstGeom prst="rect">
                    <a:avLst/>
                  </a:prstGeom>
                  <ask:type>
                    <ask:lineSketchScribble/>
                  </ask:type>
                </ask:lineSketchStyleProps>
              </a:ext>
            </a:extLst>
          </a:ln>
        </p:spPr>
      </p:pic>
    </p:spTree>
    <p:extLst>
      <p:ext uri="{BB962C8B-B14F-4D97-AF65-F5344CB8AC3E}">
        <p14:creationId xmlns:p14="http://schemas.microsoft.com/office/powerpoint/2010/main" val="29510645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put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EEA51075-EC79-4DDA-91ED-645C6E44ABC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38112" y="1023937"/>
            <a:ext cx="11915775" cy="4810125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6000">
                <a:solidFill>
                  <a:schemeClr val="bg1"/>
                </a:solidFill>
                <a:latin typeface="Montserrat" pitchFamily="2" charset="0"/>
              </a:defRPr>
            </a:lvl1pPr>
          </a:lstStyle>
          <a:p>
            <a:pPr lvl="0"/>
            <a:r>
              <a:rPr lang="en-US" dirty="0"/>
              <a:t>Click to add text</a:t>
            </a:r>
            <a:endParaRPr lang="en-DE" dirty="0"/>
          </a:p>
        </p:txBody>
      </p:sp>
    </p:spTree>
    <p:extLst>
      <p:ext uri="{BB962C8B-B14F-4D97-AF65-F5344CB8AC3E}">
        <p14:creationId xmlns:p14="http://schemas.microsoft.com/office/powerpoint/2010/main" val="607473778"/>
      </p:ext>
    </p:extLst>
  </p:cSld>
  <p:clrMapOvr>
    <a:masterClrMapping/>
  </p:clrMapOvr>
  <p:transition spd="slow">
    <p:push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put Animated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EEA51075-EC79-4DDA-91ED-645C6E44ABC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38112" y="1023937"/>
            <a:ext cx="11915775" cy="4810125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6000">
                <a:solidFill>
                  <a:schemeClr val="bg1"/>
                </a:solidFill>
                <a:latin typeface="Montserrat" pitchFamily="2" charset="0"/>
              </a:defRPr>
            </a:lvl1pPr>
          </a:lstStyle>
          <a:p>
            <a:pPr lvl="0"/>
            <a:r>
              <a:rPr lang="en-US" dirty="0"/>
              <a:t>Click to add text</a:t>
            </a:r>
            <a:endParaRPr lang="en-DE" dirty="0"/>
          </a:p>
        </p:txBody>
      </p:sp>
    </p:spTree>
    <p:extLst>
      <p:ext uri="{BB962C8B-B14F-4D97-AF65-F5344CB8AC3E}">
        <p14:creationId xmlns:p14="http://schemas.microsoft.com/office/powerpoint/2010/main" val="52590887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>
        <p:tmplLst>
          <p:tmpl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iterate type="lt">
                    <p:tmAbs val="4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</p:bld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ercise Question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EEA51075-EC79-4DDA-91ED-645C6E44ABC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33267" y="2036617"/>
            <a:ext cx="11368207" cy="4413880"/>
          </a:xfrm>
          <a:prstGeom prst="rect">
            <a:avLst/>
          </a:prstGeom>
        </p:spPr>
        <p:txBody>
          <a:bodyPr anchor="t"/>
          <a:lstStyle>
            <a:lvl1pPr marL="0" indent="0" algn="l">
              <a:buNone/>
              <a:defRPr sz="2400">
                <a:solidFill>
                  <a:schemeClr val="bg1"/>
                </a:solidFill>
                <a:latin typeface="Montserrat" pitchFamily="2" charset="0"/>
              </a:defRPr>
            </a:lvl1pPr>
          </a:lstStyle>
          <a:p>
            <a:pPr lvl="0"/>
            <a:r>
              <a:rPr lang="en-US" dirty="0"/>
              <a:t>Click to add text</a:t>
            </a:r>
            <a:endParaRPr lang="en-DE" dirty="0"/>
          </a:p>
        </p:txBody>
      </p:sp>
      <p:pic>
        <p:nvPicPr>
          <p:cNvPr id="3" name="Graphic 2" descr="Pencil with solid fill">
            <a:extLst>
              <a:ext uri="{FF2B5EF4-FFF2-40B4-BE49-F238E27FC236}">
                <a16:creationId xmlns:a16="http://schemas.microsoft.com/office/drawing/2014/main" id="{C4D818B0-1F4F-3D42-C666-C9B13E84447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33268" y="542868"/>
            <a:ext cx="961297" cy="1037706"/>
          </a:xfrm>
          <a:prstGeom prst="rect">
            <a:avLst/>
          </a:prstGeom>
        </p:spPr>
      </p:pic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3C980BA9-BC4E-30FD-C020-AEBBFBFBF1AE}"/>
              </a:ext>
            </a:extLst>
          </p:cNvPr>
          <p:cNvSpPr/>
          <p:nvPr userDrawn="1"/>
        </p:nvSpPr>
        <p:spPr>
          <a:xfrm>
            <a:off x="9583193" y="302723"/>
            <a:ext cx="2390569" cy="1493748"/>
          </a:xfrm>
          <a:prstGeom prst="roundRect">
            <a:avLst>
              <a:gd name="adj" fmla="val 2989"/>
            </a:avLst>
          </a:prstGeom>
          <a:noFill/>
          <a:ln w="381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E" dirty="0">
              <a:solidFill>
                <a:schemeClr val="bg1"/>
              </a:solidFill>
            </a:endParaRPr>
          </a:p>
        </p:txBody>
      </p:sp>
      <p:pic>
        <p:nvPicPr>
          <p:cNvPr id="6" name="Graphic 5" descr="Lightbulb with solid fill">
            <a:extLst>
              <a:ext uri="{FF2B5EF4-FFF2-40B4-BE49-F238E27FC236}">
                <a16:creationId xmlns:a16="http://schemas.microsoft.com/office/drawing/2014/main" id="{734DD610-3F58-B68C-1038-0C4D7BF33004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9624753" y="619845"/>
            <a:ext cx="914400" cy="914400"/>
          </a:xfrm>
          <a:prstGeom prst="rect">
            <a:avLst/>
          </a:prstGeom>
        </p:spPr>
      </p:pic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596C6788-0DB4-7E84-1F70-465F03B94063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10608986" y="407504"/>
            <a:ext cx="1281600" cy="1282148"/>
          </a:xfrm>
          <a:prstGeom prst="rect">
            <a:avLst/>
          </a:prstGeom>
        </p:spPr>
        <p:txBody>
          <a:bodyPr/>
          <a:lstStyle/>
          <a:p>
            <a:endParaRPr lang="en-DE"/>
          </a:p>
        </p:txBody>
      </p:sp>
      <p:sp>
        <p:nvSpPr>
          <p:cNvPr id="12" name="Text Placeholder 8">
            <a:extLst>
              <a:ext uri="{FF2B5EF4-FFF2-40B4-BE49-F238E27FC236}">
                <a16:creationId xmlns:a16="http://schemas.microsoft.com/office/drawing/2014/main" id="{48D296A4-2077-12B4-53D8-2472FECBC899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652588" y="781533"/>
            <a:ext cx="5281612" cy="64611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600" b="1">
                <a:solidFill>
                  <a:schemeClr val="bg1"/>
                </a:solidFill>
                <a:latin typeface="Montserrat" pitchFamily="2" charset="0"/>
              </a:defRPr>
            </a:lvl1pPr>
          </a:lstStyle>
          <a:p>
            <a:pPr lvl="0"/>
            <a:r>
              <a:rPr lang="en-GB" dirty="0" err="1"/>
              <a:t>Übung</a:t>
            </a:r>
            <a:r>
              <a:rPr lang="en-GB" dirty="0"/>
              <a:t> …</a:t>
            </a:r>
            <a:endParaRPr lang="en-DE" dirty="0"/>
          </a:p>
        </p:txBody>
      </p:sp>
      <p:sp>
        <p:nvSpPr>
          <p:cNvPr id="2" name="Half Frame 1">
            <a:extLst>
              <a:ext uri="{FF2B5EF4-FFF2-40B4-BE49-F238E27FC236}">
                <a16:creationId xmlns:a16="http://schemas.microsoft.com/office/drawing/2014/main" id="{FDBFC21C-4561-54AC-2D13-2FA78D6663B6}"/>
              </a:ext>
            </a:extLst>
          </p:cNvPr>
          <p:cNvSpPr/>
          <p:nvPr userDrawn="1"/>
        </p:nvSpPr>
        <p:spPr>
          <a:xfrm rot="10800000">
            <a:off x="10916486" y="5638998"/>
            <a:ext cx="1057275" cy="1000125"/>
          </a:xfrm>
          <a:prstGeom prst="halfFrame">
            <a:avLst>
              <a:gd name="adj1" fmla="val 18095"/>
              <a:gd name="adj2" fmla="val 16190"/>
            </a:avLst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E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9654414"/>
      </p:ext>
    </p:extLst>
  </p:cSld>
  <p:clrMapOvr>
    <a:masterClrMapping/>
  </p:clrMapOvr>
  <p:transition spd="slow">
    <p:push dir="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ercise NoHint Question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EEA51075-EC79-4DDA-91ED-645C6E44ABC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33268" y="2036617"/>
            <a:ext cx="11358682" cy="4383234"/>
          </a:xfrm>
          <a:prstGeom prst="rect">
            <a:avLst/>
          </a:prstGeom>
        </p:spPr>
        <p:txBody>
          <a:bodyPr anchor="t"/>
          <a:lstStyle>
            <a:lvl1pPr marL="0" indent="0" algn="l">
              <a:buNone/>
              <a:defRPr sz="2400">
                <a:solidFill>
                  <a:schemeClr val="bg1"/>
                </a:solidFill>
                <a:latin typeface="Montserrat" pitchFamily="2" charset="0"/>
              </a:defRPr>
            </a:lvl1pPr>
          </a:lstStyle>
          <a:p>
            <a:pPr lvl="0"/>
            <a:r>
              <a:rPr lang="en-US" dirty="0"/>
              <a:t>Click to add text</a:t>
            </a:r>
            <a:endParaRPr lang="en-DE" dirty="0"/>
          </a:p>
        </p:txBody>
      </p:sp>
      <p:pic>
        <p:nvPicPr>
          <p:cNvPr id="3" name="Graphic 2" descr="Pencil with solid fill">
            <a:extLst>
              <a:ext uri="{FF2B5EF4-FFF2-40B4-BE49-F238E27FC236}">
                <a16:creationId xmlns:a16="http://schemas.microsoft.com/office/drawing/2014/main" id="{C4D818B0-1F4F-3D42-C666-C9B13E84447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33268" y="542868"/>
            <a:ext cx="961297" cy="1037706"/>
          </a:xfrm>
          <a:prstGeom prst="rect">
            <a:avLst/>
          </a:prstGeom>
        </p:spPr>
      </p:pic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DD23C22D-C9DD-219B-C738-804E4CB2C5E9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652588" y="781533"/>
            <a:ext cx="6043612" cy="64611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600" b="1">
                <a:solidFill>
                  <a:schemeClr val="bg1"/>
                </a:solidFill>
                <a:latin typeface="Montserrat" pitchFamily="2" charset="0"/>
              </a:defRPr>
            </a:lvl1pPr>
          </a:lstStyle>
          <a:p>
            <a:pPr lvl="0"/>
            <a:r>
              <a:rPr lang="en-GB" dirty="0" err="1"/>
              <a:t>Übung</a:t>
            </a:r>
            <a:r>
              <a:rPr lang="en-GB" dirty="0"/>
              <a:t> …</a:t>
            </a:r>
            <a:endParaRPr lang="en-DE" dirty="0"/>
          </a:p>
        </p:txBody>
      </p:sp>
      <p:sp>
        <p:nvSpPr>
          <p:cNvPr id="4" name="Half Frame 3">
            <a:extLst>
              <a:ext uri="{FF2B5EF4-FFF2-40B4-BE49-F238E27FC236}">
                <a16:creationId xmlns:a16="http://schemas.microsoft.com/office/drawing/2014/main" id="{AE2624B0-64A9-2718-7794-4E2E9E577B58}"/>
              </a:ext>
            </a:extLst>
          </p:cNvPr>
          <p:cNvSpPr/>
          <p:nvPr userDrawn="1"/>
        </p:nvSpPr>
        <p:spPr>
          <a:xfrm rot="10800000">
            <a:off x="10916486" y="5638998"/>
            <a:ext cx="1057275" cy="1000125"/>
          </a:xfrm>
          <a:prstGeom prst="halfFrame">
            <a:avLst>
              <a:gd name="adj1" fmla="val 18095"/>
              <a:gd name="adj2" fmla="val 16190"/>
            </a:avLst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E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54437158"/>
      </p:ext>
    </p:extLst>
  </p:cSld>
  <p:clrMapOvr>
    <a:masterClrMapping/>
  </p:clrMapOvr>
  <p:transition spd="slow">
    <p:push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ercise Hint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EEA51075-EC79-4DDA-91ED-645C6E44ABC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33268" y="2036616"/>
            <a:ext cx="11377732" cy="4373709"/>
          </a:xfrm>
          <a:prstGeom prst="rect">
            <a:avLst/>
          </a:prstGeom>
        </p:spPr>
        <p:txBody>
          <a:bodyPr anchor="t"/>
          <a:lstStyle>
            <a:lvl1pPr marL="0" indent="0" algn="l">
              <a:buNone/>
              <a:defRPr sz="2400">
                <a:solidFill>
                  <a:schemeClr val="bg1"/>
                </a:solidFill>
                <a:latin typeface="Montserrat" pitchFamily="2" charset="0"/>
              </a:defRPr>
            </a:lvl1pPr>
          </a:lstStyle>
          <a:p>
            <a:pPr lvl="0"/>
            <a:r>
              <a:rPr lang="en-US" dirty="0"/>
              <a:t>Click to add text</a:t>
            </a:r>
            <a:endParaRPr lang="en-DE" dirty="0"/>
          </a:p>
        </p:txBody>
      </p:sp>
      <p:pic>
        <p:nvPicPr>
          <p:cNvPr id="3" name="Graphic 2" descr="Pencil with solid fill">
            <a:extLst>
              <a:ext uri="{FF2B5EF4-FFF2-40B4-BE49-F238E27FC236}">
                <a16:creationId xmlns:a16="http://schemas.microsoft.com/office/drawing/2014/main" id="{C4D818B0-1F4F-3D42-C666-C9B13E84447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33268" y="542868"/>
            <a:ext cx="961297" cy="1037706"/>
          </a:xfrm>
          <a:prstGeom prst="rect">
            <a:avLst/>
          </a:prstGeom>
        </p:spPr>
      </p:pic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3C980BA9-BC4E-30FD-C020-AEBBFBFBF1AE}"/>
              </a:ext>
            </a:extLst>
          </p:cNvPr>
          <p:cNvSpPr/>
          <p:nvPr userDrawn="1"/>
        </p:nvSpPr>
        <p:spPr>
          <a:xfrm>
            <a:off x="9583193" y="302723"/>
            <a:ext cx="2390569" cy="1493748"/>
          </a:xfrm>
          <a:prstGeom prst="roundRect">
            <a:avLst>
              <a:gd name="adj" fmla="val 2989"/>
            </a:avLst>
          </a:prstGeom>
          <a:noFill/>
          <a:ln w="381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E" dirty="0">
              <a:solidFill>
                <a:schemeClr val="bg1"/>
              </a:solidFill>
            </a:endParaRPr>
          </a:p>
        </p:txBody>
      </p:sp>
      <p:pic>
        <p:nvPicPr>
          <p:cNvPr id="6" name="Graphic 5" descr="Lightbulb with solid fill">
            <a:extLst>
              <a:ext uri="{FF2B5EF4-FFF2-40B4-BE49-F238E27FC236}">
                <a16:creationId xmlns:a16="http://schemas.microsoft.com/office/drawing/2014/main" id="{734DD610-3F58-B68C-1038-0C4D7BF33004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0321277" y="602337"/>
            <a:ext cx="914400" cy="914400"/>
          </a:xfrm>
          <a:prstGeom prst="rect">
            <a:avLst/>
          </a:prstGeom>
        </p:spPr>
      </p:pic>
      <p:sp>
        <p:nvSpPr>
          <p:cNvPr id="7" name="Text Placeholder 8">
            <a:extLst>
              <a:ext uri="{FF2B5EF4-FFF2-40B4-BE49-F238E27FC236}">
                <a16:creationId xmlns:a16="http://schemas.microsoft.com/office/drawing/2014/main" id="{21C5A454-C75F-6FDA-789A-702540F36ABB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652588" y="781533"/>
            <a:ext cx="5338762" cy="64611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600" b="1">
                <a:solidFill>
                  <a:schemeClr val="bg1"/>
                </a:solidFill>
                <a:latin typeface="Montserrat" pitchFamily="2" charset="0"/>
              </a:defRPr>
            </a:lvl1pPr>
          </a:lstStyle>
          <a:p>
            <a:pPr lvl="0"/>
            <a:r>
              <a:rPr lang="en-GB" dirty="0" err="1"/>
              <a:t>Übung</a:t>
            </a:r>
            <a:r>
              <a:rPr lang="en-GB" dirty="0"/>
              <a:t> …</a:t>
            </a:r>
            <a:endParaRPr lang="en-DE" dirty="0"/>
          </a:p>
        </p:txBody>
      </p:sp>
      <p:sp>
        <p:nvSpPr>
          <p:cNvPr id="2" name="Half Frame 1">
            <a:extLst>
              <a:ext uri="{FF2B5EF4-FFF2-40B4-BE49-F238E27FC236}">
                <a16:creationId xmlns:a16="http://schemas.microsoft.com/office/drawing/2014/main" id="{72B7E6FC-7A9B-0664-B363-B0218EE031D5}"/>
              </a:ext>
            </a:extLst>
          </p:cNvPr>
          <p:cNvSpPr/>
          <p:nvPr userDrawn="1"/>
        </p:nvSpPr>
        <p:spPr>
          <a:xfrm rot="10800000">
            <a:off x="10916486" y="5638998"/>
            <a:ext cx="1057275" cy="1000125"/>
          </a:xfrm>
          <a:prstGeom prst="halfFrame">
            <a:avLst>
              <a:gd name="adj1" fmla="val 18095"/>
              <a:gd name="adj2" fmla="val 16190"/>
            </a:avLst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E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5643944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Word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ercise Solution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EEA51075-EC79-4DDA-91ED-645C6E44ABC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33268" y="2036617"/>
            <a:ext cx="11358682" cy="4402284"/>
          </a:xfrm>
          <a:prstGeom prst="rect">
            <a:avLst/>
          </a:prstGeom>
        </p:spPr>
        <p:txBody>
          <a:bodyPr anchor="t"/>
          <a:lstStyle>
            <a:lvl1pPr marL="0" indent="0" algn="l">
              <a:buNone/>
              <a:defRPr sz="2400">
                <a:solidFill>
                  <a:schemeClr val="bg1"/>
                </a:solidFill>
                <a:latin typeface="Montserrat" pitchFamily="2" charset="0"/>
              </a:defRPr>
            </a:lvl1pPr>
          </a:lstStyle>
          <a:p>
            <a:pPr lvl="0"/>
            <a:r>
              <a:rPr lang="en-US" dirty="0"/>
              <a:t>Click to add text</a:t>
            </a:r>
            <a:endParaRPr lang="en-DE" dirty="0"/>
          </a:p>
        </p:txBody>
      </p:sp>
      <p:pic>
        <p:nvPicPr>
          <p:cNvPr id="3" name="Graphic 2" descr="Pencil with solid fill">
            <a:extLst>
              <a:ext uri="{FF2B5EF4-FFF2-40B4-BE49-F238E27FC236}">
                <a16:creationId xmlns:a16="http://schemas.microsoft.com/office/drawing/2014/main" id="{C4D818B0-1F4F-3D42-C666-C9B13E84447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33268" y="542868"/>
            <a:ext cx="961297" cy="1037706"/>
          </a:xfrm>
          <a:prstGeom prst="rect">
            <a:avLst/>
          </a:prstGeom>
        </p:spPr>
      </p:pic>
      <p:sp>
        <p:nvSpPr>
          <p:cNvPr id="6" name="Text Placeholder 8">
            <a:extLst>
              <a:ext uri="{FF2B5EF4-FFF2-40B4-BE49-F238E27FC236}">
                <a16:creationId xmlns:a16="http://schemas.microsoft.com/office/drawing/2014/main" id="{68954BE4-B50E-7AD3-4EEE-A26283E79FB3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652588" y="781533"/>
            <a:ext cx="5500687" cy="64611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600" b="1">
                <a:solidFill>
                  <a:schemeClr val="bg1"/>
                </a:solidFill>
                <a:latin typeface="Montserrat" pitchFamily="2" charset="0"/>
              </a:defRPr>
            </a:lvl1pPr>
          </a:lstStyle>
          <a:p>
            <a:pPr lvl="0"/>
            <a:r>
              <a:rPr lang="en-GB" dirty="0" err="1"/>
              <a:t>Übung</a:t>
            </a:r>
            <a:r>
              <a:rPr lang="en-GB" dirty="0"/>
              <a:t> …</a:t>
            </a:r>
            <a:endParaRPr lang="en-DE" dirty="0"/>
          </a:p>
        </p:txBody>
      </p:sp>
      <p:sp>
        <p:nvSpPr>
          <p:cNvPr id="2" name="Half Frame 1">
            <a:extLst>
              <a:ext uri="{FF2B5EF4-FFF2-40B4-BE49-F238E27FC236}">
                <a16:creationId xmlns:a16="http://schemas.microsoft.com/office/drawing/2014/main" id="{3B8809EF-E0A0-9BB5-504C-EA2E35B59068}"/>
              </a:ext>
            </a:extLst>
          </p:cNvPr>
          <p:cNvSpPr/>
          <p:nvPr userDrawn="1"/>
        </p:nvSpPr>
        <p:spPr>
          <a:xfrm rot="10800000">
            <a:off x="10916486" y="5638998"/>
            <a:ext cx="1057275" cy="1000125"/>
          </a:xfrm>
          <a:prstGeom prst="halfFrame">
            <a:avLst>
              <a:gd name="adj1" fmla="val 18095"/>
              <a:gd name="adj2" fmla="val 16190"/>
            </a:avLst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E">
              <a:solidFill>
                <a:schemeClr val="tx1"/>
              </a:solidFill>
            </a:endParaRPr>
          </a:p>
        </p:txBody>
      </p:sp>
      <p:sp>
        <p:nvSpPr>
          <p:cNvPr id="4" name="Partial Circle 3">
            <a:extLst>
              <a:ext uri="{FF2B5EF4-FFF2-40B4-BE49-F238E27FC236}">
                <a16:creationId xmlns:a16="http://schemas.microsoft.com/office/drawing/2014/main" id="{6988BA44-164A-F7CA-AC6A-C1C359CE07A8}"/>
              </a:ext>
            </a:extLst>
          </p:cNvPr>
          <p:cNvSpPr/>
          <p:nvPr userDrawn="1"/>
        </p:nvSpPr>
        <p:spPr>
          <a:xfrm>
            <a:off x="9602344" y="-1809345"/>
            <a:ext cx="5203154" cy="3596191"/>
          </a:xfrm>
          <a:prstGeom prst="pie">
            <a:avLst>
              <a:gd name="adj1" fmla="val 5387427"/>
              <a:gd name="adj2" fmla="val 10792375"/>
            </a:avLst>
          </a:prstGeom>
          <a:solidFill>
            <a:srgbClr val="00B050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E" dirty="0">
              <a:solidFill>
                <a:schemeClr val="bg1"/>
              </a:solidFill>
            </a:endParaRPr>
          </a:p>
        </p:txBody>
      </p:sp>
      <p:pic>
        <p:nvPicPr>
          <p:cNvPr id="9" name="Graphic 8" descr="Checkmark with solid fill">
            <a:extLst>
              <a:ext uri="{FF2B5EF4-FFF2-40B4-BE49-F238E27FC236}">
                <a16:creationId xmlns:a16="http://schemas.microsoft.com/office/drawing/2014/main" id="{D4DDF931-1D2A-A0BE-2792-86C1CEE29EBE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0847057" y="396597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580491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Word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w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EEA51075-EC79-4DDA-91ED-645C6E44ABC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89328" y="2036616"/>
            <a:ext cx="10983548" cy="4288141"/>
          </a:xfrm>
          <a:prstGeom prst="rect">
            <a:avLst/>
          </a:prstGeom>
        </p:spPr>
        <p:txBody>
          <a:bodyPr anchor="t"/>
          <a:lstStyle>
            <a:lvl1pPr marL="0" indent="0" algn="l">
              <a:buNone/>
              <a:defRPr sz="2400">
                <a:solidFill>
                  <a:schemeClr val="bg1"/>
                </a:solidFill>
                <a:latin typeface="Montserrat" pitchFamily="2" charset="0"/>
              </a:defRPr>
            </a:lvl1pPr>
          </a:lstStyle>
          <a:p>
            <a:pPr lvl="0"/>
            <a:r>
              <a:rPr lang="en-US" dirty="0"/>
              <a:t>Click to add text</a:t>
            </a:r>
            <a:endParaRPr lang="en-DE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32E43612-BB99-E759-308D-EC7DC153B9A7}"/>
              </a:ext>
            </a:extLst>
          </p:cNvPr>
          <p:cNvSpPr/>
          <p:nvPr userDrawn="1"/>
        </p:nvSpPr>
        <p:spPr>
          <a:xfrm>
            <a:off x="0" y="0"/>
            <a:ext cx="12191999" cy="6858000"/>
          </a:xfrm>
          <a:prstGeom prst="rect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E" dirty="0">
              <a:solidFill>
                <a:schemeClr val="bg1"/>
              </a:solidFill>
            </a:endParaRPr>
          </a:p>
        </p:txBody>
      </p:sp>
      <p:sp>
        <p:nvSpPr>
          <p:cNvPr id="5" name="Partial Circle 4">
            <a:extLst>
              <a:ext uri="{FF2B5EF4-FFF2-40B4-BE49-F238E27FC236}">
                <a16:creationId xmlns:a16="http://schemas.microsoft.com/office/drawing/2014/main" id="{3C980BA9-BC4E-30FD-C020-AEBBFBFBF1AE}"/>
              </a:ext>
            </a:extLst>
          </p:cNvPr>
          <p:cNvSpPr/>
          <p:nvPr userDrawn="1"/>
        </p:nvSpPr>
        <p:spPr>
          <a:xfrm>
            <a:off x="9707418" y="-1509486"/>
            <a:ext cx="5010068" cy="3012859"/>
          </a:xfrm>
          <a:prstGeom prst="pie">
            <a:avLst>
              <a:gd name="adj1" fmla="val 5421550"/>
              <a:gd name="adj2" fmla="val 10807593"/>
            </a:avLst>
          </a:prstGeom>
          <a:solidFill>
            <a:srgbClr val="FF0000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E" dirty="0">
              <a:solidFill>
                <a:schemeClr val="bg1"/>
              </a:solidFill>
            </a:endParaRPr>
          </a:p>
        </p:txBody>
      </p:sp>
      <p:sp>
        <p:nvSpPr>
          <p:cNvPr id="6" name="Text Placeholder 8">
            <a:extLst>
              <a:ext uri="{FF2B5EF4-FFF2-40B4-BE49-F238E27FC236}">
                <a16:creationId xmlns:a16="http://schemas.microsoft.com/office/drawing/2014/main" id="{68954BE4-B50E-7AD3-4EEE-A26283E79FB3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89327" y="781533"/>
            <a:ext cx="7982017" cy="64611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600" b="1">
                <a:solidFill>
                  <a:schemeClr val="bg1"/>
                </a:solidFill>
                <a:latin typeface="Montserrat" pitchFamily="2" charset="0"/>
              </a:defRPr>
            </a:lvl1pPr>
          </a:lstStyle>
          <a:p>
            <a:pPr lvl="0"/>
            <a:r>
              <a:rPr lang="en-GB" dirty="0" err="1"/>
              <a:t>Überschrift</a:t>
            </a:r>
            <a:endParaRPr lang="en-DE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95161EA-303E-AE82-C761-477476BF0B4C}"/>
              </a:ext>
            </a:extLst>
          </p:cNvPr>
          <p:cNvSpPr txBox="1"/>
          <p:nvPr userDrawn="1"/>
        </p:nvSpPr>
        <p:spPr>
          <a:xfrm>
            <a:off x="10144704" y="132860"/>
            <a:ext cx="1973601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600" dirty="0">
                <a:solidFill>
                  <a:schemeClr val="bg1"/>
                </a:solidFill>
                <a:latin typeface="Arial Black" panose="020B0A04020102020204" pitchFamily="34" charset="0"/>
              </a:rPr>
              <a:t>!</a:t>
            </a:r>
            <a:endParaRPr lang="en-DE" sz="6600" dirty="0">
              <a:solidFill>
                <a:schemeClr val="bg1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11298598"/>
      </p:ext>
    </p:extLst>
  </p:cSld>
  <p:clrMapOvr>
    <a:masterClrMapping/>
  </p:clrMapOvr>
  <p:transition spd="slow">
    <p:push dir="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437642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76" r:id="rId2"/>
    <p:sldLayoutId id="2147483661" r:id="rId3"/>
    <p:sldLayoutId id="2147483675" r:id="rId4"/>
    <p:sldLayoutId id="2147483663" r:id="rId5"/>
    <p:sldLayoutId id="2147483671" r:id="rId6"/>
    <p:sldLayoutId id="2147483664" r:id="rId7"/>
    <p:sldLayoutId id="2147483665" r:id="rId8"/>
    <p:sldLayoutId id="2147483672" r:id="rId9"/>
    <p:sldLayoutId id="2147483673" r:id="rId10"/>
    <p:sldLayoutId id="2147483674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68E00736-7763-5364-29F5-3973C6BC804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dirty="0" err="1"/>
              <a:t>Mathematik</a:t>
            </a:r>
            <a:r>
              <a:rPr lang="en-GB"/>
              <a:t> 7 </a:t>
            </a:r>
            <a:r>
              <a:rPr lang="en-GB" dirty="0"/>
              <a:t>Abels</a:t>
            </a:r>
            <a:endParaRPr lang="en-DE" dirty="0"/>
          </a:p>
        </p:txBody>
      </p:sp>
    </p:spTree>
    <p:extLst>
      <p:ext uri="{BB962C8B-B14F-4D97-AF65-F5344CB8AC3E}">
        <p14:creationId xmlns:p14="http://schemas.microsoft.com/office/powerpoint/2010/main" val="27665377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E48070DE-A5F9-BD5B-6EDA-2B06A4048B0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78342" y="1743075"/>
            <a:ext cx="11316494" cy="4703908"/>
          </a:xfrm>
        </p:spPr>
        <p:txBody>
          <a:bodyPr numCol="1"/>
          <a:lstStyle/>
          <a:p>
            <a:endParaRPr lang="en-GB" dirty="0"/>
          </a:p>
        </p:txBody>
      </p:sp>
      <p:pic>
        <p:nvPicPr>
          <p:cNvPr id="3" name="Picture 2" descr="A screenshot of a black background with white text&#10;&#10;AI-generated content may be incorrect.">
            <a:extLst>
              <a:ext uri="{FF2B5EF4-FFF2-40B4-BE49-F238E27FC236}">
                <a16:creationId xmlns:a16="http://schemas.microsoft.com/office/drawing/2014/main" id="{62FBADFB-6176-E893-28C4-02CE1ABD959E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71429" b="50000"/>
          <a:stretch>
            <a:fillRect/>
          </a:stretch>
        </p:blipFill>
        <p:spPr>
          <a:xfrm>
            <a:off x="3257909" y="1743075"/>
            <a:ext cx="5676182" cy="40485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6728353"/>
      </p:ext>
    </p:extLst>
  </p:cSld>
  <p:clrMapOvr>
    <a:masterClrMapping/>
  </p:clrMapOvr>
  <p:transition spd="slow">
    <p:push dir="u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D615A5A3-68C6-F3DF-27A6-2464D6655B1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de-DE" b="1" dirty="0">
                <a:solidFill>
                  <a:srgbClr val="FFC000"/>
                </a:solidFill>
              </a:rPr>
              <a:t>Ausmultiplizieren </a:t>
            </a:r>
            <a:r>
              <a:rPr lang="de-DE" dirty="0"/>
              <a:t>und </a:t>
            </a:r>
            <a:r>
              <a:rPr lang="de-DE" b="1" dirty="0">
                <a:solidFill>
                  <a:srgbClr val="FFC000"/>
                </a:solidFill>
              </a:rPr>
              <a:t>Ausklammern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362198231"/>
      </p:ext>
    </p:extLst>
  </p:cSld>
  <p:clrMapOvr>
    <a:masterClrMapping/>
  </p:clrMapOvr>
  <p:transition spd="slow">
    <p:push dir="u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1C624F56-71C1-A8FF-24EF-45F3F763C3B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38112" y="243841"/>
            <a:ext cx="11915775" cy="1314993"/>
          </a:xfrm>
        </p:spPr>
        <p:txBody>
          <a:bodyPr/>
          <a:lstStyle/>
          <a:p>
            <a:r>
              <a:rPr lang="de-DE" dirty="0"/>
              <a:t>Berechne. Was fällt dir auf?</a:t>
            </a:r>
          </a:p>
        </p:txBody>
      </p:sp>
      <p:pic>
        <p:nvPicPr>
          <p:cNvPr id="3" name="Picture 2" descr="A screenshot of a phone&#10;&#10;AI-generated content may be incorrect.">
            <a:extLst>
              <a:ext uri="{FF2B5EF4-FFF2-40B4-BE49-F238E27FC236}">
                <a16:creationId xmlns:a16="http://schemas.microsoft.com/office/drawing/2014/main" id="{3F726AD0-679E-A664-EAB1-4F72B4E17488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66988" t="65794" r="15921" b="24180"/>
          <a:stretch>
            <a:fillRect/>
          </a:stretch>
        </p:blipFill>
        <p:spPr>
          <a:xfrm>
            <a:off x="984068" y="4169221"/>
            <a:ext cx="2543627" cy="553707"/>
          </a:xfrm>
          <a:prstGeom prst="rect">
            <a:avLst/>
          </a:prstGeom>
        </p:spPr>
      </p:pic>
      <p:pic>
        <p:nvPicPr>
          <p:cNvPr id="4" name="Picture 3" descr="A screenshot of a phone&#10;&#10;AI-generated content may be incorrect.">
            <a:extLst>
              <a:ext uri="{FF2B5EF4-FFF2-40B4-BE49-F238E27FC236}">
                <a16:creationId xmlns:a16="http://schemas.microsoft.com/office/drawing/2014/main" id="{F4E1F56B-E7F8-A0E8-1596-0F3CEEE74045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86262" t="88257"/>
          <a:stretch>
            <a:fillRect/>
          </a:stretch>
        </p:blipFill>
        <p:spPr>
          <a:xfrm>
            <a:off x="3870028" y="2507612"/>
            <a:ext cx="2044603" cy="648463"/>
          </a:xfrm>
          <a:prstGeom prst="rect">
            <a:avLst/>
          </a:prstGeom>
        </p:spPr>
      </p:pic>
      <p:pic>
        <p:nvPicPr>
          <p:cNvPr id="5" name="Picture 4" descr="A screenshot of a phone&#10;&#10;AI-generated content may be incorrect.">
            <a:extLst>
              <a:ext uri="{FF2B5EF4-FFF2-40B4-BE49-F238E27FC236}">
                <a16:creationId xmlns:a16="http://schemas.microsoft.com/office/drawing/2014/main" id="{B2494D00-0292-1B22-D67D-B44AD981CE22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20973" t="89972" r="63139"/>
          <a:stretch>
            <a:fillRect/>
          </a:stretch>
        </p:blipFill>
        <p:spPr>
          <a:xfrm>
            <a:off x="3186145" y="5766462"/>
            <a:ext cx="2364577" cy="553707"/>
          </a:xfrm>
          <a:prstGeom prst="rect">
            <a:avLst/>
          </a:prstGeom>
        </p:spPr>
      </p:pic>
      <p:pic>
        <p:nvPicPr>
          <p:cNvPr id="6" name="Picture 5" descr="A screenshot of a phone&#10;&#10;AI-generated content may be incorrect.">
            <a:extLst>
              <a:ext uri="{FF2B5EF4-FFF2-40B4-BE49-F238E27FC236}">
                <a16:creationId xmlns:a16="http://schemas.microsoft.com/office/drawing/2014/main" id="{1DEF6CEA-660D-2E98-F66A-1E58E1D44125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63766" r="81787" b="20357"/>
          <a:stretch>
            <a:fillRect/>
          </a:stretch>
        </p:blipFill>
        <p:spPr>
          <a:xfrm>
            <a:off x="5883922" y="3253730"/>
            <a:ext cx="2710570" cy="876740"/>
          </a:xfrm>
          <a:prstGeom prst="rect">
            <a:avLst/>
          </a:prstGeom>
        </p:spPr>
      </p:pic>
      <p:pic>
        <p:nvPicPr>
          <p:cNvPr id="7" name="Picture 6" descr="A black background with a black square&#10;&#10;AI-generated content may be incorrect.">
            <a:extLst>
              <a:ext uri="{FF2B5EF4-FFF2-40B4-BE49-F238E27FC236}">
                <a16:creationId xmlns:a16="http://schemas.microsoft.com/office/drawing/2014/main" id="{28B31499-C1FA-FBFA-E5A5-5F077A8D3B83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83686" t="72171"/>
          <a:stretch>
            <a:fillRect/>
          </a:stretch>
        </p:blipFill>
        <p:spPr>
          <a:xfrm>
            <a:off x="8594492" y="2159842"/>
            <a:ext cx="2779721" cy="672002"/>
          </a:xfrm>
          <a:prstGeom prst="rect">
            <a:avLst/>
          </a:prstGeom>
        </p:spPr>
      </p:pic>
      <p:pic>
        <p:nvPicPr>
          <p:cNvPr id="8" name="Picture 7" descr="A black background with a black square&#10;&#10;AI-generated content may be incorrect.">
            <a:extLst>
              <a:ext uri="{FF2B5EF4-FFF2-40B4-BE49-F238E27FC236}">
                <a16:creationId xmlns:a16="http://schemas.microsoft.com/office/drawing/2014/main" id="{41A9641D-BF7D-344A-7CC1-1E85BC1F860A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59455" t="72171" r="18496"/>
          <a:stretch>
            <a:fillRect/>
          </a:stretch>
        </p:blipFill>
        <p:spPr>
          <a:xfrm>
            <a:off x="7393574" y="5942157"/>
            <a:ext cx="3756740" cy="672002"/>
          </a:xfrm>
          <a:prstGeom prst="rect">
            <a:avLst/>
          </a:prstGeom>
        </p:spPr>
      </p:pic>
      <p:pic>
        <p:nvPicPr>
          <p:cNvPr id="9" name="Picture 8" descr="A black background with a black square&#10;&#10;AI-generated content may be incorrect.">
            <a:extLst>
              <a:ext uri="{FF2B5EF4-FFF2-40B4-BE49-F238E27FC236}">
                <a16:creationId xmlns:a16="http://schemas.microsoft.com/office/drawing/2014/main" id="{D7856B07-2E4E-A285-0003-CCD9F6D7DAFD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16952" t="72171" r="62939"/>
          <a:stretch>
            <a:fillRect/>
          </a:stretch>
        </p:blipFill>
        <p:spPr>
          <a:xfrm>
            <a:off x="8385633" y="4284986"/>
            <a:ext cx="3426314" cy="672002"/>
          </a:xfrm>
          <a:prstGeom prst="rect">
            <a:avLst/>
          </a:prstGeom>
        </p:spPr>
      </p:pic>
      <p:pic>
        <p:nvPicPr>
          <p:cNvPr id="10" name="Picture 9" descr="A black background with a black square&#10;&#10;AI-generated content may be incorrect.">
            <a:extLst>
              <a:ext uri="{FF2B5EF4-FFF2-40B4-BE49-F238E27FC236}">
                <a16:creationId xmlns:a16="http://schemas.microsoft.com/office/drawing/2014/main" id="{2FD2D676-199F-7FCC-4B56-69B55950FD2E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t="72171" r="84949"/>
          <a:stretch>
            <a:fillRect/>
          </a:stretch>
        </p:blipFill>
        <p:spPr>
          <a:xfrm>
            <a:off x="215376" y="2050147"/>
            <a:ext cx="2564490" cy="6720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5267478"/>
      </p:ext>
    </p:extLst>
  </p:cSld>
  <p:clrMapOvr>
    <a:masterClrMapping/>
  </p:clrMapOvr>
  <p:transition spd="slow">
    <p:push dir="u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1FD7BFA3-0C8F-D307-CCF4-1D497AE1C04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8DAD032-52F8-0E3A-594F-457919824AD3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589327" y="781533"/>
            <a:ext cx="9348303" cy="646112"/>
          </a:xfrm>
        </p:spPr>
        <p:txBody>
          <a:bodyPr/>
          <a:lstStyle/>
          <a:p>
            <a:r>
              <a:rPr lang="de-DE" dirty="0"/>
              <a:t>Ausmultiplizieren und Ausklammern</a:t>
            </a:r>
          </a:p>
        </p:txBody>
      </p:sp>
      <p:pic>
        <p:nvPicPr>
          <p:cNvPr id="5" name="Picture 4" descr="A screenshot of a phone&#10;&#10;AI-generated content may be incorrect.">
            <a:extLst>
              <a:ext uri="{FF2B5EF4-FFF2-40B4-BE49-F238E27FC236}">
                <a16:creationId xmlns:a16="http://schemas.microsoft.com/office/drawing/2014/main" id="{052B8787-88E0-5AEA-8078-ED1A884B72ED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66988" t="65794" r="13246" b="24145"/>
          <a:stretch>
            <a:fillRect/>
          </a:stretch>
        </p:blipFill>
        <p:spPr>
          <a:xfrm>
            <a:off x="7211388" y="5188336"/>
            <a:ext cx="1963948" cy="370936"/>
          </a:xfrm>
          <a:prstGeom prst="rect">
            <a:avLst/>
          </a:prstGeom>
        </p:spPr>
      </p:pic>
      <p:pic>
        <p:nvPicPr>
          <p:cNvPr id="6" name="Picture 5" descr="A screenshot of a phone&#10;&#10;AI-generated content may be incorrect.">
            <a:extLst>
              <a:ext uri="{FF2B5EF4-FFF2-40B4-BE49-F238E27FC236}">
                <a16:creationId xmlns:a16="http://schemas.microsoft.com/office/drawing/2014/main" id="{7A413AA8-60F9-DC32-CA77-28E347EB4A30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86262" t="88257"/>
          <a:stretch>
            <a:fillRect/>
          </a:stretch>
        </p:blipFill>
        <p:spPr>
          <a:xfrm>
            <a:off x="9175336" y="5157341"/>
            <a:ext cx="1365015" cy="432926"/>
          </a:xfrm>
          <a:prstGeom prst="rect">
            <a:avLst/>
          </a:prstGeom>
        </p:spPr>
      </p:pic>
      <p:pic>
        <p:nvPicPr>
          <p:cNvPr id="7" name="Picture 6" descr="A screenshot of a phone&#10;&#10;AI-generated content may be incorrect.">
            <a:extLst>
              <a:ext uri="{FF2B5EF4-FFF2-40B4-BE49-F238E27FC236}">
                <a16:creationId xmlns:a16="http://schemas.microsoft.com/office/drawing/2014/main" id="{FFE6D4D3-4E1C-228A-006A-DE03526CFB3F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77088" b="84123"/>
          <a:stretch>
            <a:fillRect/>
          </a:stretch>
        </p:blipFill>
        <p:spPr>
          <a:xfrm>
            <a:off x="589327" y="4422852"/>
            <a:ext cx="2276539" cy="585327"/>
          </a:xfrm>
          <a:prstGeom prst="rect">
            <a:avLst/>
          </a:prstGeom>
        </p:spPr>
      </p:pic>
      <p:pic>
        <p:nvPicPr>
          <p:cNvPr id="8" name="Picture 7" descr="A screenshot of a phone&#10;&#10;AI-generated content may be incorrect.">
            <a:extLst>
              <a:ext uri="{FF2B5EF4-FFF2-40B4-BE49-F238E27FC236}">
                <a16:creationId xmlns:a16="http://schemas.microsoft.com/office/drawing/2014/main" id="{D0160FE8-8DCC-2EEC-72FA-92E558643612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63920" b="88257"/>
          <a:stretch>
            <a:fillRect/>
          </a:stretch>
        </p:blipFill>
        <p:spPr>
          <a:xfrm>
            <a:off x="6918385" y="4422852"/>
            <a:ext cx="3584879" cy="432926"/>
          </a:xfrm>
          <a:prstGeom prst="rect">
            <a:avLst/>
          </a:prstGeom>
        </p:spPr>
      </p:pic>
      <p:pic>
        <p:nvPicPr>
          <p:cNvPr id="9" name="Picture 8" descr="A screenshot of a phone&#10;&#10;AI-generated content may be incorrect.">
            <a:extLst>
              <a:ext uri="{FF2B5EF4-FFF2-40B4-BE49-F238E27FC236}">
                <a16:creationId xmlns:a16="http://schemas.microsoft.com/office/drawing/2014/main" id="{40334878-C462-51FF-C106-8DE3E1C26EB4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20973" t="89972" r="63139"/>
          <a:stretch>
            <a:fillRect/>
          </a:stretch>
        </p:blipFill>
        <p:spPr>
          <a:xfrm>
            <a:off x="2641580" y="5236043"/>
            <a:ext cx="1578635" cy="369665"/>
          </a:xfrm>
          <a:prstGeom prst="rect">
            <a:avLst/>
          </a:prstGeom>
        </p:spPr>
      </p:pic>
      <p:pic>
        <p:nvPicPr>
          <p:cNvPr id="10" name="Picture 9" descr="A screenshot of a phone&#10;&#10;AI-generated content may be incorrect.">
            <a:extLst>
              <a:ext uri="{FF2B5EF4-FFF2-40B4-BE49-F238E27FC236}">
                <a16:creationId xmlns:a16="http://schemas.microsoft.com/office/drawing/2014/main" id="{791020D6-5E17-03F8-97D7-731341A782B4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63766" r="79345" b="20357"/>
          <a:stretch>
            <a:fillRect/>
          </a:stretch>
        </p:blipFill>
        <p:spPr>
          <a:xfrm>
            <a:off x="589327" y="5128212"/>
            <a:ext cx="2052253" cy="585328"/>
          </a:xfrm>
          <a:prstGeom prst="rect">
            <a:avLst/>
          </a:prstGeom>
        </p:spPr>
      </p:pic>
      <p:pic>
        <p:nvPicPr>
          <p:cNvPr id="12" name="Picture 11" descr="A black background with a black square&#10;&#10;AI-generated content may be incorrect.">
            <a:extLst>
              <a:ext uri="{FF2B5EF4-FFF2-40B4-BE49-F238E27FC236}">
                <a16:creationId xmlns:a16="http://schemas.microsoft.com/office/drawing/2014/main" id="{895BD764-F9C8-279F-93A5-20634E39430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8436" y="2265520"/>
            <a:ext cx="11375128" cy="16121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3415607"/>
      </p:ext>
    </p:extLst>
  </p:cSld>
  <p:clrMapOvr>
    <a:masterClrMapping/>
  </p:clrMapOvr>
  <p:transition spd="slow">
    <p:push dir="u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3573BBDE-7A42-D2A3-AFE6-ABE9226D6B2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7C9FF4A-61BD-8AAC-F9C0-0E4369E76E1D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de-DE" dirty="0"/>
              <a:t>Fun114,115</a:t>
            </a:r>
          </a:p>
        </p:txBody>
      </p:sp>
      <p:pic>
        <p:nvPicPr>
          <p:cNvPr id="5" name="Picture 4" descr="A black background with white text&#10;&#10;AI-generated content may be incorrect.">
            <a:extLst>
              <a:ext uri="{FF2B5EF4-FFF2-40B4-BE49-F238E27FC236}">
                <a16:creationId xmlns:a16="http://schemas.microsoft.com/office/drawing/2014/main" id="{976394A2-1909-8FC7-53B8-F66104B8CE8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25275" y="1360292"/>
            <a:ext cx="7089143" cy="2749479"/>
          </a:xfrm>
          <a:prstGeom prst="rect">
            <a:avLst/>
          </a:prstGeom>
        </p:spPr>
      </p:pic>
      <p:pic>
        <p:nvPicPr>
          <p:cNvPr id="7" name="Picture 6" descr="A black background with white text&#10;&#10;AI-generated content may be incorrect.">
            <a:extLst>
              <a:ext uri="{FF2B5EF4-FFF2-40B4-BE49-F238E27FC236}">
                <a16:creationId xmlns:a16="http://schemas.microsoft.com/office/drawing/2014/main" id="{573E7EF8-85D5-5B2B-89F3-62AFB963357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25276" y="4047703"/>
            <a:ext cx="7027588" cy="2800776"/>
          </a:xfrm>
          <a:prstGeom prst="rect">
            <a:avLst/>
          </a:prstGeom>
        </p:spPr>
      </p:pic>
      <p:sp>
        <p:nvSpPr>
          <p:cNvPr id="11" name="Oval 10">
            <a:extLst>
              <a:ext uri="{FF2B5EF4-FFF2-40B4-BE49-F238E27FC236}">
                <a16:creationId xmlns:a16="http://schemas.microsoft.com/office/drawing/2014/main" id="{52675B0C-C308-F670-4B45-53D7C60DB277}"/>
              </a:ext>
            </a:extLst>
          </p:cNvPr>
          <p:cNvSpPr/>
          <p:nvPr/>
        </p:nvSpPr>
        <p:spPr>
          <a:xfrm>
            <a:off x="2459108" y="6202789"/>
            <a:ext cx="288000" cy="288000"/>
          </a:xfrm>
          <a:prstGeom prst="ellipse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02B0C575-3AC9-859C-717B-8DD1F36A96BB}"/>
              </a:ext>
            </a:extLst>
          </p:cNvPr>
          <p:cNvSpPr/>
          <p:nvPr/>
        </p:nvSpPr>
        <p:spPr>
          <a:xfrm>
            <a:off x="2442526" y="1400742"/>
            <a:ext cx="288000" cy="288000"/>
          </a:xfrm>
          <a:prstGeom prst="ellipse">
            <a:avLst/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5BC9DD89-A0A1-0C8F-4EF9-1970364F4E52}"/>
              </a:ext>
            </a:extLst>
          </p:cNvPr>
          <p:cNvSpPr/>
          <p:nvPr/>
        </p:nvSpPr>
        <p:spPr>
          <a:xfrm>
            <a:off x="2442526" y="3205885"/>
            <a:ext cx="288000" cy="288000"/>
          </a:xfrm>
          <a:prstGeom prst="ellipse">
            <a:avLst/>
          </a:prstGeom>
          <a:noFill/>
          <a:ln w="38100">
            <a:solidFill>
              <a:srgbClr val="FFC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513F179E-EA2D-F42A-0FC3-AFA293414842}"/>
              </a:ext>
            </a:extLst>
          </p:cNvPr>
          <p:cNvSpPr/>
          <p:nvPr/>
        </p:nvSpPr>
        <p:spPr>
          <a:xfrm>
            <a:off x="2428666" y="2294685"/>
            <a:ext cx="288000" cy="288000"/>
          </a:xfrm>
          <a:prstGeom prst="ellipse">
            <a:avLst/>
          </a:prstGeom>
          <a:noFill/>
          <a:ln w="38100"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0215C689-3EA6-7AB7-E120-EE995EE0BC22}"/>
              </a:ext>
            </a:extLst>
          </p:cNvPr>
          <p:cNvSpPr/>
          <p:nvPr/>
        </p:nvSpPr>
        <p:spPr>
          <a:xfrm>
            <a:off x="2459108" y="4047703"/>
            <a:ext cx="288000" cy="288000"/>
          </a:xfrm>
          <a:prstGeom prst="ellipse">
            <a:avLst/>
          </a:prstGeom>
          <a:noFill/>
          <a:ln w="38100">
            <a:solidFill>
              <a:srgbClr val="FFC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5BCF0872-6E56-E3D7-9495-772F5AD34EF3}"/>
              </a:ext>
            </a:extLst>
          </p:cNvPr>
          <p:cNvSpPr/>
          <p:nvPr/>
        </p:nvSpPr>
        <p:spPr>
          <a:xfrm>
            <a:off x="2459108" y="4642096"/>
            <a:ext cx="288000" cy="288000"/>
          </a:xfrm>
          <a:prstGeom prst="ellipse">
            <a:avLst/>
          </a:prstGeom>
          <a:noFill/>
          <a:ln w="38100">
            <a:solidFill>
              <a:srgbClr val="FFC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DA99D41B-519E-8C58-71A1-F3A145C80D69}"/>
              </a:ext>
            </a:extLst>
          </p:cNvPr>
          <p:cNvSpPr/>
          <p:nvPr/>
        </p:nvSpPr>
        <p:spPr>
          <a:xfrm>
            <a:off x="2483740" y="5409786"/>
            <a:ext cx="288000" cy="288000"/>
          </a:xfrm>
          <a:prstGeom prst="ellipse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95261832"/>
      </p:ext>
    </p:extLst>
  </p:cSld>
  <p:clrMapOvr>
    <a:masterClrMapping/>
  </p:clrMapOvr>
  <p:transition spd="slow">
    <p:push dir="u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32E34CA1-7033-49A7-8D4A-59EEC699DA5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6B88405-8EF4-4AAB-22E6-8E8FB2354BEA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de-DE" dirty="0"/>
              <a:t>Fun114,115</a:t>
            </a:r>
          </a:p>
        </p:txBody>
      </p:sp>
      <p:pic>
        <p:nvPicPr>
          <p:cNvPr id="5" name="Picture 4" descr="A screenshot of a computer&#10;&#10;AI-generated content may be incorrect.">
            <a:extLst>
              <a:ext uri="{FF2B5EF4-FFF2-40B4-BE49-F238E27FC236}">
                <a16:creationId xmlns:a16="http://schemas.microsoft.com/office/drawing/2014/main" id="{36D8D410-31D2-98DF-9289-95AC5C32F753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44402"/>
          <a:stretch>
            <a:fillRect/>
          </a:stretch>
        </p:blipFill>
        <p:spPr>
          <a:xfrm>
            <a:off x="1566460" y="2611597"/>
            <a:ext cx="9095790" cy="4094004"/>
          </a:xfrm>
          <a:prstGeom prst="rect">
            <a:avLst/>
          </a:prstGeom>
        </p:spPr>
      </p:pic>
      <p:pic>
        <p:nvPicPr>
          <p:cNvPr id="6" name="Picture 5" descr="A screenshot of a computer&#10;&#10;AI-generated content may be incorrect.">
            <a:extLst>
              <a:ext uri="{FF2B5EF4-FFF2-40B4-BE49-F238E27FC236}">
                <a16:creationId xmlns:a16="http://schemas.microsoft.com/office/drawing/2014/main" id="{02987500-F910-D42C-DAE6-BDB033B94B80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b="85493"/>
          <a:stretch>
            <a:fillRect/>
          </a:stretch>
        </p:blipFill>
        <p:spPr>
          <a:xfrm>
            <a:off x="1566460" y="1519970"/>
            <a:ext cx="9095790" cy="10682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7013587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Word"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82C50168-3928-0B71-E80A-916B01D56783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DE142B5-851C-CD06-E636-1E1708319432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de-DE" dirty="0"/>
              <a:t>Fun116</a:t>
            </a:r>
          </a:p>
        </p:txBody>
      </p:sp>
      <p:pic>
        <p:nvPicPr>
          <p:cNvPr id="7" name="Picture 6" descr="A screenshot of a computer&#10;&#10;AI-generated content may be incorrect.">
            <a:extLst>
              <a:ext uri="{FF2B5EF4-FFF2-40B4-BE49-F238E27FC236}">
                <a16:creationId xmlns:a16="http://schemas.microsoft.com/office/drawing/2014/main" id="{60115964-4965-4B20-3E85-7AE31993CBF4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60309"/>
          <a:stretch>
            <a:fillRect/>
          </a:stretch>
        </p:blipFill>
        <p:spPr>
          <a:xfrm>
            <a:off x="1079798" y="3010411"/>
            <a:ext cx="10032399" cy="3200846"/>
          </a:xfrm>
          <a:prstGeom prst="rect">
            <a:avLst/>
          </a:prstGeom>
        </p:spPr>
      </p:pic>
      <p:pic>
        <p:nvPicPr>
          <p:cNvPr id="8" name="Picture 7" descr="A screenshot of a computer&#10;&#10;AI-generated content may be incorrect.">
            <a:extLst>
              <a:ext uri="{FF2B5EF4-FFF2-40B4-BE49-F238E27FC236}">
                <a16:creationId xmlns:a16="http://schemas.microsoft.com/office/drawing/2014/main" id="{E9C362A8-9469-BC42-5F2D-60017EDD6C80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b="84788"/>
          <a:stretch>
            <a:fillRect/>
          </a:stretch>
        </p:blipFill>
        <p:spPr>
          <a:xfrm>
            <a:off x="1108305" y="1910162"/>
            <a:ext cx="10032401" cy="12267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87613522"/>
      </p:ext>
    </p:extLst>
  </p:cSld>
  <p:clrMapOvr>
    <a:masterClrMapping/>
  </p:clrMapOvr>
  <p:transition spd="slow">
    <p:push dir="u"/>
  </p:transition>
</p:sld>
</file>

<file path=ppt/theme/theme1.xml><?xml version="1.0" encoding="utf-8"?>
<a:theme xmlns:a="http://schemas.openxmlformats.org/drawingml/2006/main" name="Youtube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19</Words>
  <Application>Microsoft Office PowerPoint</Application>
  <PresentationFormat>Widescreen</PresentationFormat>
  <Paragraphs>7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Arial Black</vt:lpstr>
      <vt:lpstr>Montserrat</vt:lpstr>
      <vt:lpstr>Youtube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Patrick Abels</dc:creator>
  <cp:lastModifiedBy>Abels, Patrick</cp:lastModifiedBy>
  <cp:revision>217</cp:revision>
  <dcterms:created xsi:type="dcterms:W3CDTF">2022-12-22T20:26:39Z</dcterms:created>
  <dcterms:modified xsi:type="dcterms:W3CDTF">2026-02-08T00:20:54Z</dcterms:modified>
</cp:coreProperties>
</file>