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303" r:id="rId5"/>
    <p:sldId id="302" r:id="rId6"/>
    <p:sldId id="299" r:id="rId7"/>
    <p:sldId id="300" r:id="rId8"/>
    <p:sldId id="301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F323F"/>
    <a:srgbClr val="22122B"/>
    <a:srgbClr val="011A35"/>
    <a:srgbClr val="262919"/>
    <a:srgbClr val="000000"/>
    <a:srgbClr val="0D2504"/>
    <a:srgbClr val="010201"/>
    <a:srgbClr val="99B7A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10B521-38EC-459A-910E-802AAB0248CB}" v="44" dt="2025-12-21T00:26:47.6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12-21T00:27:15.974" v="2724" actId="1076"/>
      <pc:docMkLst>
        <pc:docMk/>
      </pc:docMkLst>
      <pc:sldChg chg="addSp delSp modSp mod">
        <pc:chgData name="Abels, Patrick" userId="ba666de4-0d21-43a6-8e66-51a18aae1b4a" providerId="ADAL" clId="{133AA99A-5491-4DE5-9695-40E01B78DF6F}" dt="2025-12-21T00:02:38.191" v="2632" actId="1076"/>
        <pc:sldMkLst>
          <pc:docMk/>
          <pc:sldMk cId="1306728353" sldId="274"/>
        </pc:sldMkLst>
        <pc:spChg chg="del mod">
          <ac:chgData name="Abels, Patrick" userId="ba666de4-0d21-43a6-8e66-51a18aae1b4a" providerId="ADAL" clId="{133AA99A-5491-4DE5-9695-40E01B78DF6F}" dt="2025-12-21T00:01:09.408" v="2569" actId="478"/>
          <ac:spMkLst>
            <pc:docMk/>
            <pc:sldMk cId="1306728353" sldId="274"/>
            <ac:spMk id="2" creationId="{E48070DE-A5F9-BD5B-6EDA-2B06A4048B06}"/>
          </ac:spMkLst>
        </pc:spChg>
        <pc:spChg chg="add mod">
          <ac:chgData name="Abels, Patrick" userId="ba666de4-0d21-43a6-8e66-51a18aae1b4a" providerId="ADAL" clId="{133AA99A-5491-4DE5-9695-40E01B78DF6F}" dt="2025-12-21T00:01:39.702" v="2611" actId="14100"/>
          <ac:spMkLst>
            <pc:docMk/>
            <pc:sldMk cId="1306728353" sldId="274"/>
            <ac:spMk id="3" creationId="{81AD8D7C-4953-7D72-2C3A-4C3D434267A4}"/>
          </ac:spMkLst>
        </pc:spChg>
        <pc:spChg chg="add del mod">
          <ac:chgData name="Abels, Patrick" userId="ba666de4-0d21-43a6-8e66-51a18aae1b4a" providerId="ADAL" clId="{133AA99A-5491-4DE5-9695-40E01B78DF6F}" dt="2025-12-20T23:14:05.150" v="2180" actId="478"/>
          <ac:spMkLst>
            <pc:docMk/>
            <pc:sldMk cId="1306728353" sldId="274"/>
            <ac:spMk id="4" creationId="{9C68816E-27A2-43D4-9A9C-17443C8CBB9A}"/>
          </ac:spMkLst>
        </pc:spChg>
        <pc:spChg chg="add del mod">
          <ac:chgData name="Abels, Patrick" userId="ba666de4-0d21-43a6-8e66-51a18aae1b4a" providerId="ADAL" clId="{133AA99A-5491-4DE5-9695-40E01B78DF6F}" dt="2025-12-20T23:14:05.150" v="2180" actId="478"/>
          <ac:spMkLst>
            <pc:docMk/>
            <pc:sldMk cId="1306728353" sldId="274"/>
            <ac:spMk id="5" creationId="{296A12F4-B4AC-C60E-ED8B-C996895C692D}"/>
          </ac:spMkLst>
        </pc:spChg>
        <pc:spChg chg="del">
          <ac:chgData name="Abels, Patrick" userId="ba666de4-0d21-43a6-8e66-51a18aae1b4a" providerId="ADAL" clId="{133AA99A-5491-4DE5-9695-40E01B78DF6F}" dt="2025-12-21T00:01:13.123" v="2571" actId="478"/>
          <ac:spMkLst>
            <pc:docMk/>
            <pc:sldMk cId="1306728353" sldId="274"/>
            <ac:spMk id="5" creationId="{66140375-BD07-1C12-CB35-D79872D69D72}"/>
          </ac:spMkLst>
        </pc:spChg>
        <pc:spChg chg="add del mod">
          <ac:chgData name="Abels, Patrick" userId="ba666de4-0d21-43a6-8e66-51a18aae1b4a" providerId="ADAL" clId="{133AA99A-5491-4DE5-9695-40E01B78DF6F}" dt="2025-12-20T23:14:05.150" v="2180" actId="478"/>
          <ac:spMkLst>
            <pc:docMk/>
            <pc:sldMk cId="1306728353" sldId="274"/>
            <ac:spMk id="6" creationId="{F965FCFC-491C-9991-7CC1-6C4ED6FCEBA8}"/>
          </ac:spMkLst>
        </pc:spChg>
        <pc:spChg chg="add mod">
          <ac:chgData name="Abels, Patrick" userId="ba666de4-0d21-43a6-8e66-51a18aae1b4a" providerId="ADAL" clId="{133AA99A-5491-4DE5-9695-40E01B78DF6F}" dt="2025-12-21T00:01:09.868" v="2570"/>
          <ac:spMkLst>
            <pc:docMk/>
            <pc:sldMk cId="1306728353" sldId="274"/>
            <ac:spMk id="7" creationId="{0520530B-7407-65DA-2274-0AE919064086}"/>
          </ac:spMkLst>
        </pc:spChg>
        <pc:spChg chg="add mod">
          <ac:chgData name="Abels, Patrick" userId="ba666de4-0d21-43a6-8e66-51a18aae1b4a" providerId="ADAL" clId="{133AA99A-5491-4DE5-9695-40E01B78DF6F}" dt="2025-12-21T00:01:09.868" v="2570"/>
          <ac:spMkLst>
            <pc:docMk/>
            <pc:sldMk cId="1306728353" sldId="274"/>
            <ac:spMk id="9" creationId="{651344DA-7C9F-CCEB-271D-87E6E2C5F2E5}"/>
          </ac:spMkLst>
        </pc:spChg>
        <pc:spChg chg="add mod">
          <ac:chgData name="Abels, Patrick" userId="ba666de4-0d21-43a6-8e66-51a18aae1b4a" providerId="ADAL" clId="{133AA99A-5491-4DE5-9695-40E01B78DF6F}" dt="2025-12-21T00:01:09.868" v="2570"/>
          <ac:spMkLst>
            <pc:docMk/>
            <pc:sldMk cId="1306728353" sldId="274"/>
            <ac:spMk id="11" creationId="{CCC59553-2AFE-E91E-4568-011BAD0C9CD3}"/>
          </ac:spMkLst>
        </pc:spChg>
        <pc:spChg chg="add mod">
          <ac:chgData name="Abels, Patrick" userId="ba666de4-0d21-43a6-8e66-51a18aae1b4a" providerId="ADAL" clId="{133AA99A-5491-4DE5-9695-40E01B78DF6F}" dt="2025-12-21T00:01:09.868" v="2570"/>
          <ac:spMkLst>
            <pc:docMk/>
            <pc:sldMk cId="1306728353" sldId="274"/>
            <ac:spMk id="12" creationId="{BC9F1671-2D2C-FB98-8EA7-4CA64C496B56}"/>
          </ac:spMkLst>
        </pc:spChg>
        <pc:spChg chg="add mod">
          <ac:chgData name="Abels, Patrick" userId="ba666de4-0d21-43a6-8e66-51a18aae1b4a" providerId="ADAL" clId="{133AA99A-5491-4DE5-9695-40E01B78DF6F}" dt="2025-12-21T00:01:09.868" v="2570"/>
          <ac:spMkLst>
            <pc:docMk/>
            <pc:sldMk cId="1306728353" sldId="274"/>
            <ac:spMk id="15" creationId="{07DB750B-EC98-4507-A0E5-B1BD6BC1FDE4}"/>
          </ac:spMkLst>
        </pc:spChg>
        <pc:spChg chg="del">
          <ac:chgData name="Abels, Patrick" userId="ba666de4-0d21-43a6-8e66-51a18aae1b4a" providerId="ADAL" clId="{133AA99A-5491-4DE5-9695-40E01B78DF6F}" dt="2025-12-21T00:01:14.966" v="2573" actId="478"/>
          <ac:spMkLst>
            <pc:docMk/>
            <pc:sldMk cId="1306728353" sldId="274"/>
            <ac:spMk id="16" creationId="{47DA3953-99A0-9BCB-0D74-B25481E5DD85}"/>
          </ac:spMkLst>
        </pc:spChg>
        <pc:spChg chg="del">
          <ac:chgData name="Abels, Patrick" userId="ba666de4-0d21-43a6-8e66-51a18aae1b4a" providerId="ADAL" clId="{133AA99A-5491-4DE5-9695-40E01B78DF6F}" dt="2025-12-21T00:01:14.430" v="2572" actId="478"/>
          <ac:spMkLst>
            <pc:docMk/>
            <pc:sldMk cId="1306728353" sldId="274"/>
            <ac:spMk id="17" creationId="{6F519C65-CDD6-B24D-A5AA-7F0ABA0EF490}"/>
          </ac:spMkLst>
        </pc:spChg>
        <pc:spChg chg="add del mod">
          <ac:chgData name="Abels, Patrick" userId="ba666de4-0d21-43a6-8e66-51a18aae1b4a" providerId="ADAL" clId="{133AA99A-5491-4DE5-9695-40E01B78DF6F}" dt="2025-12-21T00:01:15.406" v="2574" actId="478"/>
          <ac:spMkLst>
            <pc:docMk/>
            <pc:sldMk cId="1306728353" sldId="274"/>
            <ac:spMk id="18" creationId="{6F593EB8-EEF0-3519-F63B-2FD05DD1C5B9}"/>
          </ac:spMkLst>
        </pc:spChg>
        <pc:spChg chg="add del mod">
          <ac:chgData name="Abels, Patrick" userId="ba666de4-0d21-43a6-8e66-51a18aae1b4a" providerId="ADAL" clId="{133AA99A-5491-4DE5-9695-40E01B78DF6F}" dt="2025-12-21T00:01:37.086" v="2610" actId="1036"/>
          <ac:spMkLst>
            <pc:docMk/>
            <pc:sldMk cId="1306728353" sldId="274"/>
            <ac:spMk id="19" creationId="{73D3307F-2138-B70B-790A-45E91F95E37A}"/>
          </ac:spMkLst>
        </pc:spChg>
        <pc:spChg chg="mod">
          <ac:chgData name="Abels, Patrick" userId="ba666de4-0d21-43a6-8e66-51a18aae1b4a" providerId="ADAL" clId="{133AA99A-5491-4DE5-9695-40E01B78DF6F}" dt="2025-12-21T00:01:37.086" v="2610" actId="1036"/>
          <ac:spMkLst>
            <pc:docMk/>
            <pc:sldMk cId="1306728353" sldId="274"/>
            <ac:spMk id="20" creationId="{9410751B-23AC-E4FF-7783-E9DA19FED89A}"/>
          </ac:spMkLst>
        </pc:spChg>
        <pc:spChg chg="del">
          <ac:chgData name="Abels, Patrick" userId="ba666de4-0d21-43a6-8e66-51a18aae1b4a" providerId="ADAL" clId="{133AA99A-5491-4DE5-9695-40E01B78DF6F}" dt="2025-12-21T00:01:27.183" v="2581" actId="478"/>
          <ac:spMkLst>
            <pc:docMk/>
            <pc:sldMk cId="1306728353" sldId="274"/>
            <ac:spMk id="21" creationId="{80C8B6C9-C3E8-82AB-692B-441736660C13}"/>
          </ac:spMkLst>
        </pc:spChg>
        <pc:spChg chg="add mod">
          <ac:chgData name="Abels, Patrick" userId="ba666de4-0d21-43a6-8e66-51a18aae1b4a" providerId="ADAL" clId="{133AA99A-5491-4DE5-9695-40E01B78DF6F}" dt="2025-12-21T00:01:37.086" v="2610" actId="1036"/>
          <ac:spMkLst>
            <pc:docMk/>
            <pc:sldMk cId="1306728353" sldId="274"/>
            <ac:spMk id="22" creationId="{F9F52EA7-AF48-DDEE-8DB4-7E794C82F01C}"/>
          </ac:spMkLst>
        </pc:spChg>
        <pc:spChg chg="add mod">
          <ac:chgData name="Abels, Patrick" userId="ba666de4-0d21-43a6-8e66-51a18aae1b4a" providerId="ADAL" clId="{133AA99A-5491-4DE5-9695-40E01B78DF6F}" dt="2025-12-21T00:01:37.086" v="2610" actId="1036"/>
          <ac:spMkLst>
            <pc:docMk/>
            <pc:sldMk cId="1306728353" sldId="274"/>
            <ac:spMk id="23" creationId="{E3C0A74C-815E-5FB4-8041-155BB9E7D74C}"/>
          </ac:spMkLst>
        </pc:spChg>
        <pc:spChg chg="add del mod">
          <ac:chgData name="Abels, Patrick" userId="ba666de4-0d21-43a6-8e66-51a18aae1b4a" providerId="ADAL" clId="{133AA99A-5491-4DE5-9695-40E01B78DF6F}" dt="2025-12-21T00:01:27.909" v="2582" actId="478"/>
          <ac:spMkLst>
            <pc:docMk/>
            <pc:sldMk cId="1306728353" sldId="274"/>
            <ac:spMk id="24" creationId="{D6260BA3-4A34-7FB4-0CA9-4410C4207122}"/>
          </ac:spMkLst>
        </pc:spChg>
        <pc:spChg chg="add mod">
          <ac:chgData name="Abels, Patrick" userId="ba666de4-0d21-43a6-8e66-51a18aae1b4a" providerId="ADAL" clId="{133AA99A-5491-4DE5-9695-40E01B78DF6F}" dt="2025-12-21T00:02:29.238" v="2630" actId="1076"/>
          <ac:spMkLst>
            <pc:docMk/>
            <pc:sldMk cId="1306728353" sldId="274"/>
            <ac:spMk id="25" creationId="{41BB0D84-DC99-E9B0-077C-A6A46EE46D29}"/>
          </ac:spMkLst>
        </pc:spChg>
        <pc:spChg chg="add mod">
          <ac:chgData name="Abels, Patrick" userId="ba666de4-0d21-43a6-8e66-51a18aae1b4a" providerId="ADAL" clId="{133AA99A-5491-4DE5-9695-40E01B78DF6F}" dt="2025-12-21T00:02:21.870" v="2626" actId="1076"/>
          <ac:spMkLst>
            <pc:docMk/>
            <pc:sldMk cId="1306728353" sldId="274"/>
            <ac:spMk id="26" creationId="{F3409448-243A-32C1-E8AA-D71FE1C6E426}"/>
          </ac:spMkLst>
        </pc:spChg>
        <pc:spChg chg="add mod">
          <ac:chgData name="Abels, Patrick" userId="ba666de4-0d21-43a6-8e66-51a18aae1b4a" providerId="ADAL" clId="{133AA99A-5491-4DE5-9695-40E01B78DF6F}" dt="2025-12-21T00:01:51.899" v="2613" actId="1076"/>
          <ac:spMkLst>
            <pc:docMk/>
            <pc:sldMk cId="1306728353" sldId="274"/>
            <ac:spMk id="27" creationId="{09570C80-3AA2-B005-8F64-8626468C2FB9}"/>
          </ac:spMkLst>
        </pc:spChg>
        <pc:spChg chg="add mod">
          <ac:chgData name="Abels, Patrick" userId="ba666de4-0d21-43a6-8e66-51a18aae1b4a" providerId="ADAL" clId="{133AA99A-5491-4DE5-9695-40E01B78DF6F}" dt="2025-12-21T00:01:51.899" v="2613" actId="1076"/>
          <ac:spMkLst>
            <pc:docMk/>
            <pc:sldMk cId="1306728353" sldId="274"/>
            <ac:spMk id="28" creationId="{49B9EB0C-4A83-EA98-6F20-62EEFF327B46}"/>
          </ac:spMkLst>
        </pc:spChg>
        <pc:spChg chg="add mod">
          <ac:chgData name="Abels, Patrick" userId="ba666de4-0d21-43a6-8e66-51a18aae1b4a" providerId="ADAL" clId="{133AA99A-5491-4DE5-9695-40E01B78DF6F}" dt="2025-12-21T00:01:51.899" v="2613" actId="1076"/>
          <ac:spMkLst>
            <pc:docMk/>
            <pc:sldMk cId="1306728353" sldId="274"/>
            <ac:spMk id="29" creationId="{B254656C-FD9E-FA47-70A8-41535AE4A88D}"/>
          </ac:spMkLst>
        </pc:spChg>
        <pc:spChg chg="add mod">
          <ac:chgData name="Abels, Patrick" userId="ba666de4-0d21-43a6-8e66-51a18aae1b4a" providerId="ADAL" clId="{133AA99A-5491-4DE5-9695-40E01B78DF6F}" dt="2025-12-21T00:01:51.899" v="2613" actId="1076"/>
          <ac:spMkLst>
            <pc:docMk/>
            <pc:sldMk cId="1306728353" sldId="274"/>
            <ac:spMk id="30" creationId="{68708C15-361C-BBB8-6BC1-82A54AE4DD29}"/>
          </ac:spMkLst>
        </pc:spChg>
        <pc:spChg chg="add del">
          <ac:chgData name="Abels, Patrick" userId="ba666de4-0d21-43a6-8e66-51a18aae1b4a" providerId="ADAL" clId="{133AA99A-5491-4DE5-9695-40E01B78DF6F}" dt="2025-12-21T00:02:21.501" v="2625" actId="478"/>
          <ac:spMkLst>
            <pc:docMk/>
            <pc:sldMk cId="1306728353" sldId="274"/>
            <ac:spMk id="31" creationId="{1E31EC3D-0477-6C3D-0528-E6B904925141}"/>
          </ac:spMkLst>
        </pc:spChg>
        <pc:spChg chg="add del mod">
          <ac:chgData name="Abels, Patrick" userId="ba666de4-0d21-43a6-8e66-51a18aae1b4a" providerId="ADAL" clId="{133AA99A-5491-4DE5-9695-40E01B78DF6F}" dt="2025-12-21T00:02:21.189" v="2624" actId="478"/>
          <ac:spMkLst>
            <pc:docMk/>
            <pc:sldMk cId="1306728353" sldId="274"/>
            <ac:spMk id="32" creationId="{03B2DEBA-5482-225D-3392-4D236A496330}"/>
          </ac:spMkLst>
        </pc:spChg>
        <pc:spChg chg="add del mod">
          <ac:chgData name="Abels, Patrick" userId="ba666de4-0d21-43a6-8e66-51a18aae1b4a" providerId="ADAL" clId="{133AA99A-5491-4DE5-9695-40E01B78DF6F}" dt="2025-12-21T00:02:32.231" v="2631" actId="1076"/>
          <ac:spMkLst>
            <pc:docMk/>
            <pc:sldMk cId="1306728353" sldId="274"/>
            <ac:spMk id="33" creationId="{99C99515-CC09-E103-B994-E4EBEE37B6AD}"/>
          </ac:spMkLst>
        </pc:spChg>
        <pc:spChg chg="add mod">
          <ac:chgData name="Abels, Patrick" userId="ba666de4-0d21-43a6-8e66-51a18aae1b4a" providerId="ADAL" clId="{133AA99A-5491-4DE5-9695-40E01B78DF6F}" dt="2025-12-21T00:01:51.899" v="2613" actId="1076"/>
          <ac:spMkLst>
            <pc:docMk/>
            <pc:sldMk cId="1306728353" sldId="274"/>
            <ac:spMk id="35" creationId="{14823194-4209-F9EE-EC6A-21E3D46225F0}"/>
          </ac:spMkLst>
        </pc:spChg>
        <pc:spChg chg="add mod">
          <ac:chgData name="Abels, Patrick" userId="ba666de4-0d21-43a6-8e66-51a18aae1b4a" providerId="ADAL" clId="{133AA99A-5491-4DE5-9695-40E01B78DF6F}" dt="2025-12-21T00:01:51.899" v="2613" actId="1076"/>
          <ac:spMkLst>
            <pc:docMk/>
            <pc:sldMk cId="1306728353" sldId="274"/>
            <ac:spMk id="36" creationId="{65137227-09A1-5863-8A12-CC40A09E1729}"/>
          </ac:spMkLst>
        </pc:spChg>
        <pc:spChg chg="add del mod">
          <ac:chgData name="Abels, Patrick" userId="ba666de4-0d21-43a6-8e66-51a18aae1b4a" providerId="ADAL" clId="{133AA99A-5491-4DE5-9695-40E01B78DF6F}" dt="2025-12-21T00:02:23.885" v="2629" actId="478"/>
          <ac:spMkLst>
            <pc:docMk/>
            <pc:sldMk cId="1306728353" sldId="274"/>
            <ac:spMk id="37" creationId="{235ED01E-0BF3-29BC-7FEB-55C0EBAD668D}"/>
          </ac:spMkLst>
        </pc:spChg>
        <pc:spChg chg="mod">
          <ac:chgData name="Abels, Patrick" userId="ba666de4-0d21-43a6-8e66-51a18aae1b4a" providerId="ADAL" clId="{133AA99A-5491-4DE5-9695-40E01B78DF6F}" dt="2025-12-21T00:02:38.191" v="2632" actId="1076"/>
          <ac:spMkLst>
            <pc:docMk/>
            <pc:sldMk cId="1306728353" sldId="274"/>
            <ac:spMk id="38" creationId="{FF009ED7-49D2-705A-9691-29EED6DA94B9}"/>
          </ac:spMkLst>
        </pc:spChg>
        <pc:picChg chg="add del mod modCrop">
          <ac:chgData name="Abels, Patrick" userId="ba666de4-0d21-43a6-8e66-51a18aae1b4a" providerId="ADAL" clId="{133AA99A-5491-4DE5-9695-40E01B78DF6F}" dt="2025-12-20T23:14:02.654" v="2179" actId="478"/>
          <ac:picMkLst>
            <pc:docMk/>
            <pc:sldMk cId="1306728353" sldId="274"/>
            <ac:picMk id="3" creationId="{06958EC5-7CB4-1657-9BF7-A4B3066A8BAD}"/>
          </ac:picMkLst>
        </pc:picChg>
        <pc:cxnChg chg="del">
          <ac:chgData name="Abels, Patrick" userId="ba666de4-0d21-43a6-8e66-51a18aae1b4a" providerId="ADAL" clId="{133AA99A-5491-4DE5-9695-40E01B78DF6F}" dt="2025-12-21T00:01:16.799" v="2575" actId="478"/>
          <ac:cxnSpMkLst>
            <pc:docMk/>
            <pc:sldMk cId="1306728353" sldId="274"/>
            <ac:cxnSpMk id="4" creationId="{6E9DA5D2-2FFA-02DE-1E0C-C52808CEF04C}"/>
          </ac:cxnSpMkLst>
        </pc:cxnChg>
      </pc:sldChg>
      <pc:sldChg chg="modSp mod">
        <pc:chgData name="Abels, Patrick" userId="ba666de4-0d21-43a6-8e66-51a18aae1b4a" providerId="ADAL" clId="{133AA99A-5491-4DE5-9695-40E01B78DF6F}" dt="2025-12-20T23:46:45.641" v="2204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12-20T23:46:45.641" v="2204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addSp delSp modSp del mod">
        <pc:chgData name="Abels, Patrick" userId="ba666de4-0d21-43a6-8e66-51a18aae1b4a" providerId="ADAL" clId="{133AA99A-5491-4DE5-9695-40E01B78DF6F}" dt="2025-12-20T23:13:41.335" v="2177" actId="47"/>
        <pc:sldMkLst>
          <pc:docMk/>
          <pc:sldMk cId="3432745306" sldId="291"/>
        </pc:sldMkLst>
      </pc:sldChg>
      <pc:sldChg chg="addSp modSp new del mod">
        <pc:chgData name="Abels, Patrick" userId="ba666de4-0d21-43a6-8e66-51a18aae1b4a" providerId="ADAL" clId="{133AA99A-5491-4DE5-9695-40E01B78DF6F}" dt="2025-12-20T23:13:19.415" v="2164" actId="47"/>
        <pc:sldMkLst>
          <pc:docMk/>
          <pc:sldMk cId="2514894793" sldId="298"/>
        </pc:sldMkLst>
      </pc:sldChg>
      <pc:sldChg chg="addSp delSp modSp new mod">
        <pc:chgData name="Abels, Patrick" userId="ba666de4-0d21-43a6-8e66-51a18aae1b4a" providerId="ADAL" clId="{133AA99A-5491-4DE5-9695-40E01B78DF6F}" dt="2025-12-21T00:25:46.125" v="2704" actId="1037"/>
        <pc:sldMkLst>
          <pc:docMk/>
          <pc:sldMk cId="3495261832" sldId="299"/>
        </pc:sldMkLst>
        <pc:spChg chg="mod">
          <ac:chgData name="Abels, Patrick" userId="ba666de4-0d21-43a6-8e66-51a18aae1b4a" providerId="ADAL" clId="{133AA99A-5491-4DE5-9695-40E01B78DF6F}" dt="2025-12-21T00:24:42.607" v="2676" actId="20577"/>
          <ac:spMkLst>
            <pc:docMk/>
            <pc:sldMk cId="3495261832" sldId="299"/>
            <ac:spMk id="3" creationId="{C7C9FF4A-61BD-8AAC-F9C0-0E4369E76E1D}"/>
          </ac:spMkLst>
        </pc:spChg>
        <pc:spChg chg="add mod">
          <ac:chgData name="Abels, Patrick" userId="ba666de4-0d21-43a6-8e66-51a18aae1b4a" providerId="ADAL" clId="{133AA99A-5491-4DE5-9695-40E01B78DF6F}" dt="2025-12-21T00:25:16.782" v="2689" actId="1036"/>
          <ac:spMkLst>
            <pc:docMk/>
            <pc:sldMk cId="3495261832" sldId="299"/>
            <ac:spMk id="10" creationId="{6E4679FA-D81C-99A9-FE5A-920DE0D648C0}"/>
          </ac:spMkLst>
        </pc:spChg>
        <pc:spChg chg="add mod ord">
          <ac:chgData name="Abels, Patrick" userId="ba666de4-0d21-43a6-8e66-51a18aae1b4a" providerId="ADAL" clId="{133AA99A-5491-4DE5-9695-40E01B78DF6F}" dt="2025-12-21T00:25:34.926" v="2694" actId="1076"/>
          <ac:spMkLst>
            <pc:docMk/>
            <pc:sldMk cId="3495261832" sldId="299"/>
            <ac:spMk id="11" creationId="{52675B0C-C308-F670-4B45-53D7C60DB277}"/>
          </ac:spMkLst>
        </pc:spChg>
        <pc:spChg chg="add del mod">
          <ac:chgData name="Abels, Patrick" userId="ba666de4-0d21-43a6-8e66-51a18aae1b4a" providerId="ADAL" clId="{133AA99A-5491-4DE5-9695-40E01B78DF6F}" dt="2025-12-21T00:25:21.750" v="2692" actId="478"/>
          <ac:spMkLst>
            <pc:docMk/>
            <pc:sldMk cId="3495261832" sldId="299"/>
            <ac:spMk id="12" creationId="{9832DB6A-C8E8-588F-5FC5-F4594CEC5400}"/>
          </ac:spMkLst>
        </pc:spChg>
        <pc:spChg chg="add del mod">
          <ac:chgData name="Abels, Patrick" userId="ba666de4-0d21-43a6-8e66-51a18aae1b4a" providerId="ADAL" clId="{133AA99A-5491-4DE5-9695-40E01B78DF6F}" dt="2025-12-20T23:13:01.656" v="2158" actId="478"/>
          <ac:spMkLst>
            <pc:docMk/>
            <pc:sldMk cId="3495261832" sldId="299"/>
            <ac:spMk id="12" creationId="{FA71E2DB-1C07-1CE6-C727-AFA1E387B12D}"/>
          </ac:spMkLst>
        </pc:spChg>
        <pc:spChg chg="add del mod ord">
          <ac:chgData name="Abels, Patrick" userId="ba666de4-0d21-43a6-8e66-51a18aae1b4a" providerId="ADAL" clId="{133AA99A-5491-4DE5-9695-40E01B78DF6F}" dt="2025-12-21T00:25:38.461" v="2695" actId="478"/>
          <ac:spMkLst>
            <pc:docMk/>
            <pc:sldMk cId="3495261832" sldId="299"/>
            <ac:spMk id="13" creationId="{02B0C575-3AC9-859C-717B-8DD1F36A96BB}"/>
          </ac:spMkLst>
        </pc:spChg>
        <pc:spChg chg="add mod ord">
          <ac:chgData name="Abels, Patrick" userId="ba666de4-0d21-43a6-8e66-51a18aae1b4a" providerId="ADAL" clId="{133AA99A-5491-4DE5-9695-40E01B78DF6F}" dt="2025-12-21T00:25:26.311" v="2693" actId="1076"/>
          <ac:spMkLst>
            <pc:docMk/>
            <pc:sldMk cId="3495261832" sldId="299"/>
            <ac:spMk id="14" creationId="{5BC9DD89-A0A1-0C8F-4EF9-1970364F4E52}"/>
          </ac:spMkLst>
        </pc:spChg>
        <pc:spChg chg="add mod">
          <ac:chgData name="Abels, Patrick" userId="ba666de4-0d21-43a6-8e66-51a18aae1b4a" providerId="ADAL" clId="{133AA99A-5491-4DE5-9695-40E01B78DF6F}" dt="2025-12-21T00:25:46.125" v="2704" actId="1037"/>
          <ac:spMkLst>
            <pc:docMk/>
            <pc:sldMk cId="3495261832" sldId="299"/>
            <ac:spMk id="15" creationId="{B1EA7855-DFB9-4C03-BE92-447D162FEF0A}"/>
          </ac:spMkLst>
        </pc:spChg>
        <pc:picChg chg="add del mod modCrop">
          <ac:chgData name="Abels, Patrick" userId="ba666de4-0d21-43a6-8e66-51a18aae1b4a" providerId="ADAL" clId="{133AA99A-5491-4DE5-9695-40E01B78DF6F}" dt="2025-12-20T23:12:57.311" v="2154" actId="478"/>
          <ac:picMkLst>
            <pc:docMk/>
            <pc:sldMk cId="3495261832" sldId="299"/>
            <ac:picMk id="5" creationId="{5C8FB481-B8B1-E644-5B65-777BB0CC7A4E}"/>
          </ac:picMkLst>
        </pc:picChg>
        <pc:picChg chg="add mod">
          <ac:chgData name="Abels, Patrick" userId="ba666de4-0d21-43a6-8e66-51a18aae1b4a" providerId="ADAL" clId="{133AA99A-5491-4DE5-9695-40E01B78DF6F}" dt="2025-12-21T00:25:11.597" v="2683" actId="1076"/>
          <ac:picMkLst>
            <pc:docMk/>
            <pc:sldMk cId="3495261832" sldId="299"/>
            <ac:picMk id="5" creationId="{F0DB902F-89DD-8AD4-9A34-A09D568D1C3D}"/>
          </ac:picMkLst>
        </pc:picChg>
        <pc:picChg chg="add mod">
          <ac:chgData name="Abels, Patrick" userId="ba666de4-0d21-43a6-8e66-51a18aae1b4a" providerId="ADAL" clId="{133AA99A-5491-4DE5-9695-40E01B78DF6F}" dt="2025-12-21T00:24:50.869" v="2679" actId="1076"/>
          <ac:picMkLst>
            <pc:docMk/>
            <pc:sldMk cId="3495261832" sldId="299"/>
            <ac:picMk id="7" creationId="{26E5A643-8D7B-5788-5AF1-A5E9CDA25AC6}"/>
          </ac:picMkLst>
        </pc:picChg>
        <pc:picChg chg="add del mod">
          <ac:chgData name="Abels, Patrick" userId="ba666de4-0d21-43a6-8e66-51a18aae1b4a" providerId="ADAL" clId="{133AA99A-5491-4DE5-9695-40E01B78DF6F}" dt="2025-12-20T23:12:59.486" v="2157" actId="478"/>
          <ac:picMkLst>
            <pc:docMk/>
            <pc:sldMk cId="3495261832" sldId="299"/>
            <ac:picMk id="7" creationId="{C99E9BEC-0526-9062-4BFF-8D4F3F384982}"/>
          </ac:picMkLst>
        </pc:picChg>
        <pc:picChg chg="add del mod">
          <ac:chgData name="Abels, Patrick" userId="ba666de4-0d21-43a6-8e66-51a18aae1b4a" providerId="ADAL" clId="{133AA99A-5491-4DE5-9695-40E01B78DF6F}" dt="2025-12-20T23:12:59.054" v="2156" actId="478"/>
          <ac:picMkLst>
            <pc:docMk/>
            <pc:sldMk cId="3495261832" sldId="299"/>
            <ac:picMk id="9" creationId="{410BEB6A-03A4-C639-7D95-700884E19103}"/>
          </ac:picMkLst>
        </pc:picChg>
        <pc:picChg chg="add mod">
          <ac:chgData name="Abels, Patrick" userId="ba666de4-0d21-43a6-8e66-51a18aae1b4a" providerId="ADAL" clId="{133AA99A-5491-4DE5-9695-40E01B78DF6F}" dt="2025-12-21T00:24:48.679" v="2678" actId="1076"/>
          <ac:picMkLst>
            <pc:docMk/>
            <pc:sldMk cId="3495261832" sldId="299"/>
            <ac:picMk id="9" creationId="{D22D01FD-2E1B-F89B-F8E7-193E01B27D62}"/>
          </ac:picMkLst>
        </pc:picChg>
        <pc:picChg chg="add del mod modCrop">
          <ac:chgData name="Abels, Patrick" userId="ba666de4-0d21-43a6-8e66-51a18aae1b4a" providerId="ADAL" clId="{133AA99A-5491-4DE5-9695-40E01B78DF6F}" dt="2025-12-20T23:12:58.310" v="2155" actId="478"/>
          <ac:picMkLst>
            <pc:docMk/>
            <pc:sldMk cId="3495261832" sldId="299"/>
            <ac:picMk id="10" creationId="{B860C363-0866-D820-3CEF-0ED673B87AB4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2-21T00:27:15.974" v="2724" actId="1076"/>
        <pc:sldMkLst>
          <pc:docMk/>
          <pc:sldMk cId="1467013587" sldId="300"/>
        </pc:sldMkLst>
        <pc:spChg chg="mod">
          <ac:chgData name="Abels, Patrick" userId="ba666de4-0d21-43a6-8e66-51a18aae1b4a" providerId="ADAL" clId="{133AA99A-5491-4DE5-9695-40E01B78DF6F}" dt="2025-12-21T00:26:45.502" v="2714" actId="20577"/>
          <ac:spMkLst>
            <pc:docMk/>
            <pc:sldMk cId="1467013587" sldId="300"/>
            <ac:spMk id="3" creationId="{56B88405-8EF4-4AAB-22E6-8E8FB2354BEA}"/>
          </ac:spMkLst>
        </pc:spChg>
        <pc:picChg chg="add del mod">
          <ac:chgData name="Abels, Patrick" userId="ba666de4-0d21-43a6-8e66-51a18aae1b4a" providerId="ADAL" clId="{133AA99A-5491-4DE5-9695-40E01B78DF6F}" dt="2025-12-20T23:12:53.994" v="2153" actId="478"/>
          <ac:picMkLst>
            <pc:docMk/>
            <pc:sldMk cId="1467013587" sldId="300"/>
            <ac:picMk id="5" creationId="{6DBE4418-0A3B-A875-BD75-4162B9F6445D}"/>
          </ac:picMkLst>
        </pc:picChg>
        <pc:picChg chg="add mod modCrop">
          <ac:chgData name="Abels, Patrick" userId="ba666de4-0d21-43a6-8e66-51a18aae1b4a" providerId="ADAL" clId="{133AA99A-5491-4DE5-9695-40E01B78DF6F}" dt="2025-12-21T00:27:11.942" v="2723" actId="14100"/>
          <ac:picMkLst>
            <pc:docMk/>
            <pc:sldMk cId="1467013587" sldId="300"/>
            <ac:picMk id="5" creationId="{F3EF7D9D-9FBD-EC84-6510-4AB83ABA9007}"/>
          </ac:picMkLst>
        </pc:picChg>
        <pc:picChg chg="add mod modCrop">
          <ac:chgData name="Abels, Patrick" userId="ba666de4-0d21-43a6-8e66-51a18aae1b4a" providerId="ADAL" clId="{133AA99A-5491-4DE5-9695-40E01B78DF6F}" dt="2025-12-21T00:27:15.974" v="2724" actId="1076"/>
          <ac:picMkLst>
            <pc:docMk/>
            <pc:sldMk cId="1467013587" sldId="300"/>
            <ac:picMk id="6" creationId="{D04EC683-3CEE-B3E9-6410-BBCFEF252CD6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2-21T00:24:23.750" v="2674" actId="1076"/>
        <pc:sldMkLst>
          <pc:docMk/>
          <pc:sldMk cId="3687613522" sldId="301"/>
        </pc:sldMkLst>
        <pc:spChg chg="mod">
          <ac:chgData name="Abels, Patrick" userId="ba666de4-0d21-43a6-8e66-51a18aae1b4a" providerId="ADAL" clId="{133AA99A-5491-4DE5-9695-40E01B78DF6F}" dt="2025-12-21T00:23:42.840" v="2661" actId="6549"/>
          <ac:spMkLst>
            <pc:docMk/>
            <pc:sldMk cId="3687613522" sldId="301"/>
            <ac:spMk id="3" creationId="{ADE142B5-851C-CD06-E636-1E1708319432}"/>
          </ac:spMkLst>
        </pc:spChg>
        <pc:picChg chg="add mod modCrop">
          <ac:chgData name="Abels, Patrick" userId="ba666de4-0d21-43a6-8e66-51a18aae1b4a" providerId="ADAL" clId="{133AA99A-5491-4DE5-9695-40E01B78DF6F}" dt="2025-12-21T00:24:23.750" v="2674" actId="1076"/>
          <ac:picMkLst>
            <pc:docMk/>
            <pc:sldMk cId="3687613522" sldId="301"/>
            <ac:picMk id="5" creationId="{0FEAA3B5-F85D-58A1-5201-FF1CAE056CD4}"/>
          </ac:picMkLst>
        </pc:picChg>
        <pc:picChg chg="add del mod">
          <ac:chgData name="Abels, Patrick" userId="ba666de4-0d21-43a6-8e66-51a18aae1b4a" providerId="ADAL" clId="{133AA99A-5491-4DE5-9695-40E01B78DF6F}" dt="2025-12-20T23:13:10.383" v="2162" actId="478"/>
          <ac:picMkLst>
            <pc:docMk/>
            <pc:sldMk cId="3687613522" sldId="301"/>
            <ac:picMk id="5" creationId="{5A956115-B410-E1B9-3C1C-A984406BA724}"/>
          </ac:picMkLst>
        </pc:picChg>
        <pc:picChg chg="add mod modCrop">
          <ac:chgData name="Abels, Patrick" userId="ba666de4-0d21-43a6-8e66-51a18aae1b4a" providerId="ADAL" clId="{133AA99A-5491-4DE5-9695-40E01B78DF6F}" dt="2025-12-21T00:24:17.926" v="2673" actId="1076"/>
          <ac:picMkLst>
            <pc:docMk/>
            <pc:sldMk cId="3687613522" sldId="301"/>
            <ac:picMk id="6" creationId="{0CC179C1-D675-1ACF-99F7-3337FB2FC708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2-20T23:53:13.902" v="2388" actId="1035"/>
        <pc:sldMkLst>
          <pc:docMk/>
          <pc:sldMk cId="793415607" sldId="302"/>
        </pc:sldMkLst>
        <pc:spChg chg="mod">
          <ac:chgData name="Abels, Patrick" userId="ba666de4-0d21-43a6-8e66-51a18aae1b4a" providerId="ADAL" clId="{133AA99A-5491-4DE5-9695-40E01B78DF6F}" dt="2025-12-20T23:52:28.416" v="2330"/>
          <ac:spMkLst>
            <pc:docMk/>
            <pc:sldMk cId="793415607" sldId="302"/>
            <ac:spMk id="2" creationId="{1FD7BFA3-0C8F-D307-CCF4-1D497AE1C044}"/>
          </ac:spMkLst>
        </pc:spChg>
        <pc:spChg chg="mod">
          <ac:chgData name="Abels, Patrick" userId="ba666de4-0d21-43a6-8e66-51a18aae1b4a" providerId="ADAL" clId="{133AA99A-5491-4DE5-9695-40E01B78DF6F}" dt="2025-12-20T23:48:33.398" v="2220" actId="20577"/>
          <ac:spMkLst>
            <pc:docMk/>
            <pc:sldMk cId="793415607" sldId="302"/>
            <ac:spMk id="3" creationId="{88DAD032-52F8-0E3A-594F-457919824AD3}"/>
          </ac:spMkLst>
        </pc:spChg>
        <pc:spChg chg="add mod">
          <ac:chgData name="Abels, Patrick" userId="ba666de4-0d21-43a6-8e66-51a18aae1b4a" providerId="ADAL" clId="{133AA99A-5491-4DE5-9695-40E01B78DF6F}" dt="2025-12-20T23:53:13.902" v="2388" actId="1035"/>
          <ac:spMkLst>
            <pc:docMk/>
            <pc:sldMk cId="793415607" sldId="302"/>
            <ac:spMk id="4" creationId="{D8147E41-A3F6-BC76-F2EB-CCF18E7BFC35}"/>
          </ac:spMkLst>
        </pc:spChg>
        <pc:spChg chg="del">
          <ac:chgData name="Abels, Patrick" userId="ba666de4-0d21-43a6-8e66-51a18aae1b4a" providerId="ADAL" clId="{133AA99A-5491-4DE5-9695-40E01B78DF6F}" dt="2025-12-20T23:52:50.071" v="2333" actId="478"/>
          <ac:spMkLst>
            <pc:docMk/>
            <pc:sldMk cId="793415607" sldId="302"/>
            <ac:spMk id="6" creationId="{2D12EF28-C9A2-4E4F-D3C3-DB220EE5BA03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8" creationId="{F463CE39-250E-17AB-741D-495EF8922FF2}"/>
          </ac:spMkLst>
        </pc:spChg>
        <pc:spChg chg="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0" creationId="{B781477F-B878-7124-5B70-FB08B6B44D20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2" creationId="{37120968-8A97-487F-687C-1573524B3AE1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3" creationId="{267A1F90-4566-E032-39FC-EF23D59D24CB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4" creationId="{1E3C327D-3270-7CDC-C50A-82457645E237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5" creationId="{C1F740D9-9F20-5198-4AE3-D508977AD26C}"/>
          </ac:spMkLst>
        </pc:spChg>
        <pc:spChg chg="add mod">
          <ac:chgData name="Abels, Patrick" userId="ba666de4-0d21-43a6-8e66-51a18aae1b4a" providerId="ADAL" clId="{133AA99A-5491-4DE5-9695-40E01B78DF6F}" dt="2025-12-20T23:52:43.351" v="2331"/>
          <ac:spMkLst>
            <pc:docMk/>
            <pc:sldMk cId="793415607" sldId="302"/>
            <ac:spMk id="16" creationId="{0249B930-AA2F-76FE-56ED-EC0E147B69B2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7" creationId="{5E593B8E-845C-16E4-4F32-E5DEDBA76B49}"/>
          </ac:spMkLst>
        </pc:spChg>
        <pc:spChg chg="add mod">
          <ac:chgData name="Abels, Patrick" userId="ba666de4-0d21-43a6-8e66-51a18aae1b4a" providerId="ADAL" clId="{133AA99A-5491-4DE5-9695-40E01B78DF6F}" dt="2025-12-20T23:52:43.351" v="2331"/>
          <ac:spMkLst>
            <pc:docMk/>
            <pc:sldMk cId="793415607" sldId="302"/>
            <ac:spMk id="18" creationId="{9280EEC4-62EA-FD39-E792-6A3D9EF3B420}"/>
          </ac:spMkLst>
        </pc:spChg>
        <pc:spChg chg="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19" creationId="{535BB83A-A171-894B-4130-B4449F801EFC}"/>
          </ac:spMkLst>
        </pc:spChg>
        <pc:spChg chg="add 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20" creationId="{14C8CE3E-C58C-971D-3DF4-3C2557F4A0EB}"/>
          </ac:spMkLst>
        </pc:spChg>
        <pc:spChg chg="mod">
          <ac:chgData name="Abels, Patrick" userId="ba666de4-0d21-43a6-8e66-51a18aae1b4a" providerId="ADAL" clId="{133AA99A-5491-4DE5-9695-40E01B78DF6F}" dt="2025-12-20T23:53:03.766" v="2385" actId="1036"/>
          <ac:spMkLst>
            <pc:docMk/>
            <pc:sldMk cId="793415607" sldId="302"/>
            <ac:spMk id="21" creationId="{B04CAE98-92B2-662A-160B-D99B59A8022B}"/>
          </ac:spMkLst>
        </pc:spChg>
        <pc:spChg chg="add del mod">
          <ac:chgData name="Abels, Patrick" userId="ba666de4-0d21-43a6-8e66-51a18aae1b4a" providerId="ADAL" clId="{133AA99A-5491-4DE5-9695-40E01B78DF6F}" dt="2025-12-20T23:52:52.014" v="2334" actId="478"/>
          <ac:spMkLst>
            <pc:docMk/>
            <pc:sldMk cId="793415607" sldId="302"/>
            <ac:spMk id="22" creationId="{2B715116-097D-F0E8-2193-7ED4E7ACE939}"/>
          </ac:spMkLst>
        </pc:spChg>
        <pc:spChg chg="del">
          <ac:chgData name="Abels, Patrick" userId="ba666de4-0d21-43a6-8e66-51a18aae1b4a" providerId="ADAL" clId="{133AA99A-5491-4DE5-9695-40E01B78DF6F}" dt="2025-12-20T23:52:53.575" v="2335" actId="478"/>
          <ac:spMkLst>
            <pc:docMk/>
            <pc:sldMk cId="793415607" sldId="302"/>
            <ac:spMk id="23" creationId="{92968137-2715-CEDD-91DC-E5945E8C463C}"/>
          </ac:spMkLst>
        </pc:spChg>
        <pc:spChg chg="del">
          <ac:chgData name="Abels, Patrick" userId="ba666de4-0d21-43a6-8e66-51a18aae1b4a" providerId="ADAL" clId="{133AA99A-5491-4DE5-9695-40E01B78DF6F}" dt="2025-12-20T23:52:55.071" v="2336" actId="478"/>
          <ac:spMkLst>
            <pc:docMk/>
            <pc:sldMk cId="793415607" sldId="302"/>
            <ac:spMk id="24" creationId="{B5B2704F-E856-851F-C10E-D682EA7E0007}"/>
          </ac:spMkLst>
        </pc:spChg>
        <pc:cxnChg chg="del">
          <ac:chgData name="Abels, Patrick" userId="ba666de4-0d21-43a6-8e66-51a18aae1b4a" providerId="ADAL" clId="{133AA99A-5491-4DE5-9695-40E01B78DF6F}" dt="2025-12-20T23:52:48.736" v="2332" actId="478"/>
          <ac:cxnSpMkLst>
            <pc:docMk/>
            <pc:sldMk cId="793415607" sldId="302"/>
            <ac:cxnSpMk id="5" creationId="{DF1662D5-54DF-5384-10E4-AB798CBC0411}"/>
          </ac:cxnSpMkLst>
        </pc:cxnChg>
      </pc:sldChg>
      <pc:sldChg chg="addSp delSp modSp new mod">
        <pc:chgData name="Abels, Patrick" userId="ba666de4-0d21-43a6-8e66-51a18aae1b4a" providerId="ADAL" clId="{133AA99A-5491-4DE5-9695-40E01B78DF6F}" dt="2025-12-20T23:59:41.043" v="2568"/>
        <pc:sldMkLst>
          <pc:docMk/>
          <pc:sldMk cId="3515267478" sldId="303"/>
        </pc:sldMkLst>
        <pc:spChg chg="del">
          <ac:chgData name="Abels, Patrick" userId="ba666de4-0d21-43a6-8e66-51a18aae1b4a" providerId="ADAL" clId="{133AA99A-5491-4DE5-9695-40E01B78DF6F}" dt="2025-12-20T23:54:31.774" v="2389" actId="478"/>
          <ac:spMkLst>
            <pc:docMk/>
            <pc:sldMk cId="3515267478" sldId="303"/>
            <ac:spMk id="2" creationId="{1C624F56-71C1-A8FF-24EF-45F3F763C3B0}"/>
          </ac:spMkLst>
        </pc:spChg>
        <pc:spChg chg="mod">
          <ac:chgData name="Abels, Patrick" userId="ba666de4-0d21-43a6-8e66-51a18aae1b4a" providerId="ADAL" clId="{133AA99A-5491-4DE5-9695-40E01B78DF6F}" dt="2025-12-20T23:59:36.016" v="2564" actId="20577"/>
          <ac:spMkLst>
            <pc:docMk/>
            <pc:sldMk cId="3515267478" sldId="303"/>
            <ac:spMk id="3" creationId="{9CE8D24E-1E22-AC4B-2635-F8A9EDDDA2D4}"/>
          </ac:spMkLst>
        </pc:spChg>
        <pc:spChg chg="add mod">
          <ac:chgData name="Abels, Patrick" userId="ba666de4-0d21-43a6-8e66-51a18aae1b4a" providerId="ADAL" clId="{133AA99A-5491-4DE5-9695-40E01B78DF6F}" dt="2025-12-20T23:56:32.415" v="2441" actId="1035"/>
          <ac:spMkLst>
            <pc:docMk/>
            <pc:sldMk cId="3515267478" sldId="303"/>
            <ac:spMk id="5" creationId="{5B21D5E3-2BBD-6AC8-8C5E-7A537B6B5E39}"/>
          </ac:spMkLst>
        </pc:spChg>
        <pc:spChg chg="mod">
          <ac:chgData name="Abels, Patrick" userId="ba666de4-0d21-43a6-8e66-51a18aae1b4a" providerId="ADAL" clId="{133AA99A-5491-4DE5-9695-40E01B78DF6F}" dt="2025-12-20T23:56:32.415" v="2441" actId="1035"/>
          <ac:spMkLst>
            <pc:docMk/>
            <pc:sldMk cId="3515267478" sldId="303"/>
            <ac:spMk id="7" creationId="{FFEF9B4E-27F3-980F-B73B-579F54DBB1D1}"/>
          </ac:spMkLst>
        </pc:spChg>
        <pc:spChg chg="add mod">
          <ac:chgData name="Abels, Patrick" userId="ba666de4-0d21-43a6-8e66-51a18aae1b4a" providerId="ADAL" clId="{133AA99A-5491-4DE5-9695-40E01B78DF6F}" dt="2025-12-20T23:56:32.415" v="2441" actId="1035"/>
          <ac:spMkLst>
            <pc:docMk/>
            <pc:sldMk cId="3515267478" sldId="303"/>
            <ac:spMk id="9" creationId="{76B2EC72-B5F3-F428-3739-E6576D344CB5}"/>
          </ac:spMkLst>
        </pc:spChg>
        <pc:spChg chg="add mod">
          <ac:chgData name="Abels, Patrick" userId="ba666de4-0d21-43a6-8e66-51a18aae1b4a" providerId="ADAL" clId="{133AA99A-5491-4DE5-9695-40E01B78DF6F}" dt="2025-12-20T23:56:01.454" v="2402" actId="1076"/>
          <ac:spMkLst>
            <pc:docMk/>
            <pc:sldMk cId="3515267478" sldId="303"/>
            <ac:spMk id="10" creationId="{11EF8EB3-E634-9D24-3366-A8568B51FE13}"/>
          </ac:spMkLst>
        </pc:spChg>
        <pc:spChg chg="add mod">
          <ac:chgData name="Abels, Patrick" userId="ba666de4-0d21-43a6-8e66-51a18aae1b4a" providerId="ADAL" clId="{133AA99A-5491-4DE5-9695-40E01B78DF6F}" dt="2025-12-20T23:56:01.454" v="2402" actId="1076"/>
          <ac:spMkLst>
            <pc:docMk/>
            <pc:sldMk cId="3515267478" sldId="303"/>
            <ac:spMk id="11" creationId="{A153A0A4-0BAB-B8DD-BC2B-CB94850AC35E}"/>
          </ac:spMkLst>
        </pc:spChg>
        <pc:spChg chg="add mod">
          <ac:chgData name="Abels, Patrick" userId="ba666de4-0d21-43a6-8e66-51a18aae1b4a" providerId="ADAL" clId="{133AA99A-5491-4DE5-9695-40E01B78DF6F}" dt="2025-12-20T23:56:10.917" v="2405" actId="1076"/>
          <ac:spMkLst>
            <pc:docMk/>
            <pc:sldMk cId="3515267478" sldId="303"/>
            <ac:spMk id="12" creationId="{B7B84345-DF53-542A-47B0-B1450AFEECB5}"/>
          </ac:spMkLst>
        </pc:spChg>
        <pc:spChg chg="add mod">
          <ac:chgData name="Abels, Patrick" userId="ba666de4-0d21-43a6-8e66-51a18aae1b4a" providerId="ADAL" clId="{133AA99A-5491-4DE5-9695-40E01B78DF6F}" dt="2025-12-20T23:55:55.927" v="2401" actId="1076"/>
          <ac:spMkLst>
            <pc:docMk/>
            <pc:sldMk cId="3515267478" sldId="303"/>
            <ac:spMk id="13" creationId="{3506E704-74EC-016D-9DC7-549D7E556D95}"/>
          </ac:spMkLst>
        </pc:spChg>
        <pc:spChg chg="mod">
          <ac:chgData name="Abels, Patrick" userId="ba666de4-0d21-43a6-8e66-51a18aae1b4a" providerId="ADAL" clId="{133AA99A-5491-4DE5-9695-40E01B78DF6F}" dt="2025-12-20T23:56:35.815" v="2442" actId="1076"/>
          <ac:spMkLst>
            <pc:docMk/>
            <pc:sldMk cId="3515267478" sldId="303"/>
            <ac:spMk id="14" creationId="{AC9873CF-0790-0F09-D562-313234DF7230}"/>
          </ac:spMkLst>
        </pc:spChg>
        <pc:spChg chg="add mod">
          <ac:chgData name="Abels, Patrick" userId="ba666de4-0d21-43a6-8e66-51a18aae1b4a" providerId="ADAL" clId="{133AA99A-5491-4DE5-9695-40E01B78DF6F}" dt="2025-12-20T23:56:17.214" v="2406" actId="1076"/>
          <ac:spMkLst>
            <pc:docMk/>
            <pc:sldMk cId="3515267478" sldId="303"/>
            <ac:spMk id="15" creationId="{19B5EF92-83AF-9586-D979-E7A0D948E5F2}"/>
          </ac:spMkLst>
        </pc:spChg>
        <pc:spChg chg="add mod">
          <ac:chgData name="Abels, Patrick" userId="ba666de4-0d21-43a6-8e66-51a18aae1b4a" providerId="ADAL" clId="{133AA99A-5491-4DE5-9695-40E01B78DF6F}" dt="2025-12-20T23:56:35.815" v="2442" actId="1076"/>
          <ac:spMkLst>
            <pc:docMk/>
            <pc:sldMk cId="3515267478" sldId="303"/>
            <ac:spMk id="16" creationId="{0F20F831-B53E-A106-CA55-7A9F098947FF}"/>
          </ac:spMkLst>
        </pc:spChg>
        <pc:spChg chg="add mod">
          <ac:chgData name="Abels, Patrick" userId="ba666de4-0d21-43a6-8e66-51a18aae1b4a" providerId="ADAL" clId="{133AA99A-5491-4DE5-9695-40E01B78DF6F}" dt="2025-12-20T23:56:25.254" v="2409" actId="1076"/>
          <ac:spMkLst>
            <pc:docMk/>
            <pc:sldMk cId="3515267478" sldId="303"/>
            <ac:spMk id="17" creationId="{2BEAA559-4AF3-6CB9-F824-63E01BC5FD8F}"/>
          </ac:spMkLst>
        </pc:spChg>
        <pc:spChg chg="add mod">
          <ac:chgData name="Abels, Patrick" userId="ba666de4-0d21-43a6-8e66-51a18aae1b4a" providerId="ADAL" clId="{133AA99A-5491-4DE5-9695-40E01B78DF6F}" dt="2025-12-20T23:56:20.576" v="2407" actId="1076"/>
          <ac:spMkLst>
            <pc:docMk/>
            <pc:sldMk cId="3515267478" sldId="303"/>
            <ac:spMk id="18" creationId="{D6075B22-763F-68ED-D506-AE858F3CE0E3}"/>
          </ac:spMkLst>
        </pc:spChg>
        <pc:spChg chg="add del mod">
          <ac:chgData name="Abels, Patrick" userId="ba666de4-0d21-43a6-8e66-51a18aae1b4a" providerId="ADAL" clId="{133AA99A-5491-4DE5-9695-40E01B78DF6F}" dt="2025-12-20T23:55:29.229" v="2397" actId="478"/>
          <ac:spMkLst>
            <pc:docMk/>
            <pc:sldMk cId="3515267478" sldId="303"/>
            <ac:spMk id="19" creationId="{DFC2C3BB-28AE-A70C-37D9-8350C8D8D66F}"/>
          </ac:spMkLst>
        </pc:spChg>
        <pc:spChg chg="add mod">
          <ac:chgData name="Abels, Patrick" userId="ba666de4-0d21-43a6-8e66-51a18aae1b4a" providerId="ADAL" clId="{133AA99A-5491-4DE5-9695-40E01B78DF6F}" dt="2025-12-20T23:57:06.653" v="2448" actId="1076"/>
          <ac:spMkLst>
            <pc:docMk/>
            <pc:sldMk cId="3515267478" sldId="303"/>
            <ac:spMk id="20" creationId="{6EFA4305-26CF-8243-835C-4C42A80FA3C4}"/>
          </ac:spMkLst>
        </pc:spChg>
        <pc:spChg chg="add mod">
          <ac:chgData name="Abels, Patrick" userId="ba666de4-0d21-43a6-8e66-51a18aae1b4a" providerId="ADAL" clId="{133AA99A-5491-4DE5-9695-40E01B78DF6F}" dt="2025-12-20T23:57:29.478" v="2455" actId="207"/>
          <ac:spMkLst>
            <pc:docMk/>
            <pc:sldMk cId="3515267478" sldId="303"/>
            <ac:spMk id="21" creationId="{7792DCF4-DA90-28E3-AC09-EFAFB982177E}"/>
          </ac:spMkLst>
        </pc:spChg>
        <pc:spChg chg="add mod">
          <ac:chgData name="Abels, Patrick" userId="ba666de4-0d21-43a6-8e66-51a18aae1b4a" providerId="ADAL" clId="{133AA99A-5491-4DE5-9695-40E01B78DF6F}" dt="2025-12-20T23:57:29.478" v="2455" actId="207"/>
          <ac:spMkLst>
            <pc:docMk/>
            <pc:sldMk cId="3515267478" sldId="303"/>
            <ac:spMk id="22" creationId="{A5F6BDF4-F921-3FCF-76EB-43A921677C63}"/>
          </ac:spMkLst>
        </pc:spChg>
        <pc:spChg chg="add mod">
          <ac:chgData name="Abels, Patrick" userId="ba666de4-0d21-43a6-8e66-51a18aae1b4a" providerId="ADAL" clId="{133AA99A-5491-4DE5-9695-40E01B78DF6F}" dt="2025-12-20T23:57:46.326" v="2470" actId="1076"/>
          <ac:spMkLst>
            <pc:docMk/>
            <pc:sldMk cId="3515267478" sldId="303"/>
            <ac:spMk id="23" creationId="{6F28EE89-2412-3844-EBD8-5605840D1C12}"/>
          </ac:spMkLst>
        </pc:spChg>
        <pc:spChg chg="add mod">
          <ac:chgData name="Abels, Patrick" userId="ba666de4-0d21-43a6-8e66-51a18aae1b4a" providerId="ADAL" clId="{133AA99A-5491-4DE5-9695-40E01B78DF6F}" dt="2025-12-20T23:57:58.998" v="2493" actId="1076"/>
          <ac:spMkLst>
            <pc:docMk/>
            <pc:sldMk cId="3515267478" sldId="303"/>
            <ac:spMk id="24" creationId="{0E81DA9C-00E7-B026-7110-0F4FB754175C}"/>
          </ac:spMkLst>
        </pc:spChg>
        <pc:spChg chg="add mod">
          <ac:chgData name="Abels, Patrick" userId="ba666de4-0d21-43a6-8e66-51a18aae1b4a" providerId="ADAL" clId="{133AA99A-5491-4DE5-9695-40E01B78DF6F}" dt="2025-12-20T23:57:50.238" v="2479" actId="20577"/>
          <ac:spMkLst>
            <pc:docMk/>
            <pc:sldMk cId="3515267478" sldId="303"/>
            <ac:spMk id="25" creationId="{9F0F63EB-3BD9-24C5-74DE-8A329ED5686D}"/>
          </ac:spMkLst>
        </pc:spChg>
        <pc:spChg chg="add mod">
          <ac:chgData name="Abels, Patrick" userId="ba666de4-0d21-43a6-8e66-51a18aae1b4a" providerId="ADAL" clId="{133AA99A-5491-4DE5-9695-40E01B78DF6F}" dt="2025-12-20T23:58:41.919" v="2525" actId="1076"/>
          <ac:spMkLst>
            <pc:docMk/>
            <pc:sldMk cId="3515267478" sldId="303"/>
            <ac:spMk id="26" creationId="{4D859D6E-E21C-E4AA-37CC-418A117AAE26}"/>
          </ac:spMkLst>
        </pc:spChg>
        <pc:spChg chg="add mod">
          <ac:chgData name="Abels, Patrick" userId="ba666de4-0d21-43a6-8e66-51a18aae1b4a" providerId="ADAL" clId="{133AA99A-5491-4DE5-9695-40E01B78DF6F}" dt="2025-12-20T23:58:45.599" v="2529" actId="1076"/>
          <ac:spMkLst>
            <pc:docMk/>
            <pc:sldMk cId="3515267478" sldId="303"/>
            <ac:spMk id="27" creationId="{45C3D4BB-9E71-3F99-3236-434D89430FFA}"/>
          </ac:spMkLst>
        </pc:spChg>
        <pc:spChg chg="add mod">
          <ac:chgData name="Abels, Patrick" userId="ba666de4-0d21-43a6-8e66-51a18aae1b4a" providerId="ADAL" clId="{133AA99A-5491-4DE5-9695-40E01B78DF6F}" dt="2025-12-20T23:58:44.520" v="2528" actId="1076"/>
          <ac:spMkLst>
            <pc:docMk/>
            <pc:sldMk cId="3515267478" sldId="303"/>
            <ac:spMk id="28" creationId="{A8FAC9F2-FDD8-D1AF-B4BD-C53607F35A7F}"/>
          </ac:spMkLst>
        </pc:spChg>
        <pc:spChg chg="add mod">
          <ac:chgData name="Abels, Patrick" userId="ba666de4-0d21-43a6-8e66-51a18aae1b4a" providerId="ADAL" clId="{133AA99A-5491-4DE5-9695-40E01B78DF6F}" dt="2025-12-20T23:58:49.672" v="2531" actId="1076"/>
          <ac:spMkLst>
            <pc:docMk/>
            <pc:sldMk cId="3515267478" sldId="303"/>
            <ac:spMk id="29" creationId="{4ADFE988-C7BA-B6B4-FFD7-2386B75BFCA3}"/>
          </ac:spMkLst>
        </pc:spChg>
        <pc:spChg chg="add mod">
          <ac:chgData name="Abels, Patrick" userId="ba666de4-0d21-43a6-8e66-51a18aae1b4a" providerId="ADAL" clId="{133AA99A-5491-4DE5-9695-40E01B78DF6F}" dt="2025-12-20T23:58:51.719" v="2533" actId="1076"/>
          <ac:spMkLst>
            <pc:docMk/>
            <pc:sldMk cId="3515267478" sldId="303"/>
            <ac:spMk id="30" creationId="{4A28E00F-6F64-22B7-2E5C-754686937970}"/>
          </ac:spMkLst>
        </pc:spChg>
        <pc:spChg chg="add mod">
          <ac:chgData name="Abels, Patrick" userId="ba666de4-0d21-43a6-8e66-51a18aae1b4a" providerId="ADAL" clId="{133AA99A-5491-4DE5-9695-40E01B78DF6F}" dt="2025-12-20T23:58:53.599" v="2535" actId="1076"/>
          <ac:spMkLst>
            <pc:docMk/>
            <pc:sldMk cId="3515267478" sldId="303"/>
            <ac:spMk id="31" creationId="{3D3ACDA8-5F30-C8BC-0F13-EC3B9842134E}"/>
          </ac:spMkLst>
        </pc:spChg>
        <pc:spChg chg="add mod">
          <ac:chgData name="Abels, Patrick" userId="ba666de4-0d21-43a6-8e66-51a18aae1b4a" providerId="ADAL" clId="{133AA99A-5491-4DE5-9695-40E01B78DF6F}" dt="2025-12-20T23:58:57.976" v="2537" actId="1076"/>
          <ac:spMkLst>
            <pc:docMk/>
            <pc:sldMk cId="3515267478" sldId="303"/>
            <ac:spMk id="32" creationId="{12BBA52D-4392-F7F5-4E2D-271B423279C9}"/>
          </ac:spMkLst>
        </pc:spChg>
        <pc:spChg chg="add mod">
          <ac:chgData name="Abels, Patrick" userId="ba666de4-0d21-43a6-8e66-51a18aae1b4a" providerId="ADAL" clId="{133AA99A-5491-4DE5-9695-40E01B78DF6F}" dt="2025-12-20T23:59:00.280" v="2539" actId="1076"/>
          <ac:spMkLst>
            <pc:docMk/>
            <pc:sldMk cId="3515267478" sldId="303"/>
            <ac:spMk id="33" creationId="{99E0AC77-08CF-A259-5AB2-A734887A1D45}"/>
          </ac:spMkLst>
        </pc:spChg>
        <pc:spChg chg="add mod">
          <ac:chgData name="Abels, Patrick" userId="ba666de4-0d21-43a6-8e66-51a18aae1b4a" providerId="ADAL" clId="{133AA99A-5491-4DE5-9695-40E01B78DF6F}" dt="2025-12-20T23:59:02.657" v="2541" actId="1076"/>
          <ac:spMkLst>
            <pc:docMk/>
            <pc:sldMk cId="3515267478" sldId="303"/>
            <ac:spMk id="34" creationId="{A238AFEF-B9C1-A2AB-E12A-9E6F4D1D60BA}"/>
          </ac:spMkLst>
        </pc:spChg>
        <pc:spChg chg="add mod">
          <ac:chgData name="Abels, Patrick" userId="ba666de4-0d21-43a6-8e66-51a18aae1b4a" providerId="ADAL" clId="{133AA99A-5491-4DE5-9695-40E01B78DF6F}" dt="2025-12-20T23:59:16.887" v="2544" actId="1035"/>
          <ac:spMkLst>
            <pc:docMk/>
            <pc:sldMk cId="3515267478" sldId="303"/>
            <ac:spMk id="35" creationId="{3E7913F6-7576-5557-BE4A-9154B77EC8D7}"/>
          </ac:spMkLst>
        </pc:spChg>
        <pc:spChg chg="add mod">
          <ac:chgData name="Abels, Patrick" userId="ba666de4-0d21-43a6-8e66-51a18aae1b4a" providerId="ADAL" clId="{133AA99A-5491-4DE5-9695-40E01B78DF6F}" dt="2025-12-20T23:59:24.648" v="2546" actId="1076"/>
          <ac:spMkLst>
            <pc:docMk/>
            <pc:sldMk cId="3515267478" sldId="303"/>
            <ac:spMk id="36" creationId="{E33F413B-885D-FBFD-ECAF-FAF78B994A43}"/>
          </ac:spMkLst>
        </pc:spChg>
        <pc:spChg chg="add mod">
          <ac:chgData name="Abels, Patrick" userId="ba666de4-0d21-43a6-8e66-51a18aae1b4a" providerId="ADAL" clId="{133AA99A-5491-4DE5-9695-40E01B78DF6F}" dt="2025-12-20T23:59:24.954" v="2547"/>
          <ac:spMkLst>
            <pc:docMk/>
            <pc:sldMk cId="3515267478" sldId="303"/>
            <ac:spMk id="37" creationId="{A3D03E92-1D75-3567-13E3-1655CBAB3348}"/>
          </ac:spMkLst>
        </pc:spChg>
        <pc:spChg chg="add mod">
          <ac:chgData name="Abels, Patrick" userId="ba666de4-0d21-43a6-8e66-51a18aae1b4a" providerId="ADAL" clId="{133AA99A-5491-4DE5-9695-40E01B78DF6F}" dt="2025-12-20T23:59:37.671" v="2565" actId="1076"/>
          <ac:spMkLst>
            <pc:docMk/>
            <pc:sldMk cId="3515267478" sldId="303"/>
            <ac:spMk id="38" creationId="{4C9376A2-FAEA-0223-D430-974FDF509830}"/>
          </ac:spMkLst>
        </pc:spChg>
        <pc:spChg chg="add mod">
          <ac:chgData name="Abels, Patrick" userId="ba666de4-0d21-43a6-8e66-51a18aae1b4a" providerId="ADAL" clId="{133AA99A-5491-4DE5-9695-40E01B78DF6F}" dt="2025-12-20T23:59:40.840" v="2567" actId="1076"/>
          <ac:spMkLst>
            <pc:docMk/>
            <pc:sldMk cId="3515267478" sldId="303"/>
            <ac:spMk id="39" creationId="{20AA2147-94C3-BAC1-20EF-6EFE104BCF5B}"/>
          </ac:spMkLst>
        </pc:spChg>
        <pc:spChg chg="add mod">
          <ac:chgData name="Abels, Patrick" userId="ba666de4-0d21-43a6-8e66-51a18aae1b4a" providerId="ADAL" clId="{133AA99A-5491-4DE5-9695-40E01B78DF6F}" dt="2025-12-20T23:59:41.043" v="2568"/>
          <ac:spMkLst>
            <pc:docMk/>
            <pc:sldMk cId="3515267478" sldId="303"/>
            <ac:spMk id="40" creationId="{C7431EB8-4099-8D01-9ABD-DF0BB0A3FF50}"/>
          </ac:spMkLst>
        </pc:spChg>
        <pc:cxnChg chg="mod">
          <ac:chgData name="Abels, Patrick" userId="ba666de4-0d21-43a6-8e66-51a18aae1b4a" providerId="ADAL" clId="{133AA99A-5491-4DE5-9695-40E01B78DF6F}" dt="2025-12-20T23:56:32.415" v="2441" actId="1035"/>
          <ac:cxnSpMkLst>
            <pc:docMk/>
            <pc:sldMk cId="3515267478" sldId="303"/>
            <ac:cxnSpMk id="4" creationId="{38ED287B-7A40-773C-1887-EC13ED484811}"/>
          </ac:cxnSpMkLst>
        </pc:cxnChg>
        <pc:cxnChg chg="mod">
          <ac:chgData name="Abels, Patrick" userId="ba666de4-0d21-43a6-8e66-51a18aae1b4a" providerId="ADAL" clId="{133AA99A-5491-4DE5-9695-40E01B78DF6F}" dt="2025-12-20T23:56:32.415" v="2441" actId="1035"/>
          <ac:cxnSpMkLst>
            <pc:docMk/>
            <pc:sldMk cId="3515267478" sldId="303"/>
            <ac:cxnSpMk id="6" creationId="{DA108B87-3A41-0365-1780-FE01257659D8}"/>
          </ac:cxnSpMkLst>
        </pc:cxnChg>
        <pc:cxnChg chg="mod">
          <ac:chgData name="Abels, Patrick" userId="ba666de4-0d21-43a6-8e66-51a18aae1b4a" providerId="ADAL" clId="{133AA99A-5491-4DE5-9695-40E01B78DF6F}" dt="2025-12-20T23:56:32.415" v="2441" actId="1035"/>
          <ac:cxnSpMkLst>
            <pc:docMk/>
            <pc:sldMk cId="3515267478" sldId="303"/>
            <ac:cxnSpMk id="8" creationId="{B20EBDF7-661C-385A-CFC2-4CC4B8E126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81AD8D7C-4953-7D72-2C3A-4C3D434267A4}"/>
              </a:ext>
            </a:extLst>
          </p:cNvPr>
          <p:cNvSpPr txBox="1">
            <a:spLocks/>
          </p:cNvSpPr>
          <p:nvPr/>
        </p:nvSpPr>
        <p:spPr>
          <a:xfrm>
            <a:off x="6355299" y="3985405"/>
            <a:ext cx="5121384" cy="2188120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Montserra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GB" sz="2000" dirty="0"/>
              <a:t>   : Die Menge </a:t>
            </a:r>
            <a:r>
              <a:rPr lang="en-GB" sz="2000" dirty="0" err="1"/>
              <a:t>aller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</a:t>
            </a:r>
            <a:r>
              <a:rPr lang="en-GB" sz="2000" dirty="0"/>
              <a:t> Zahlen</a:t>
            </a:r>
          </a:p>
          <a:p>
            <a:pPr>
              <a:lnSpc>
                <a:spcPct val="200000"/>
              </a:lnSpc>
            </a:pPr>
            <a:r>
              <a:rPr lang="en-GB" sz="2000" dirty="0"/>
              <a:t>   : Die Menge </a:t>
            </a:r>
            <a:r>
              <a:rPr lang="en-GB" sz="2000" dirty="0" err="1"/>
              <a:t>aller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</a:t>
            </a:r>
            <a:r>
              <a:rPr lang="en-GB" sz="2000" dirty="0"/>
              <a:t> Zahlen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3FA7B7A-8386-0DCB-88EA-2A07E0AC65B7}"/>
              </a:ext>
            </a:extLst>
          </p:cNvPr>
          <p:cNvCxnSpPr>
            <a:cxnSpLocks/>
          </p:cNvCxnSpPr>
          <p:nvPr/>
        </p:nvCxnSpPr>
        <p:spPr>
          <a:xfrm>
            <a:off x="4709180" y="4381429"/>
            <a:ext cx="1550894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0520530B-7407-65DA-2274-0AE919064086}"/>
              </a:ext>
            </a:extLst>
          </p:cNvPr>
          <p:cNvSpPr/>
          <p:nvPr/>
        </p:nvSpPr>
        <p:spPr>
          <a:xfrm>
            <a:off x="2091485" y="3002330"/>
            <a:ext cx="3550022" cy="3291733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3BC377-445C-C208-C950-A8C4B55FBB3E}"/>
              </a:ext>
            </a:extLst>
          </p:cNvPr>
          <p:cNvCxnSpPr>
            <a:cxnSpLocks/>
          </p:cNvCxnSpPr>
          <p:nvPr/>
        </p:nvCxnSpPr>
        <p:spPr>
          <a:xfrm>
            <a:off x="4709180" y="5119524"/>
            <a:ext cx="1550894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651344DA-7C9F-CCEB-271D-87E6E2C5F2E5}"/>
              </a:ext>
            </a:extLst>
          </p:cNvPr>
          <p:cNvSpPr/>
          <p:nvPr/>
        </p:nvSpPr>
        <p:spPr>
          <a:xfrm>
            <a:off x="3086567" y="3300359"/>
            <a:ext cx="2411504" cy="2671482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4FB65A66-628B-1D4F-F656-0E23E84CD85E}"/>
              </a:ext>
            </a:extLst>
          </p:cNvPr>
          <p:cNvSpPr/>
          <p:nvPr/>
        </p:nvSpPr>
        <p:spPr>
          <a:xfrm>
            <a:off x="3837094" y="4381429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CCC59553-2AFE-E91E-4568-011BAD0C9CD3}"/>
              </a:ext>
            </a:extLst>
          </p:cNvPr>
          <p:cNvSpPr/>
          <p:nvPr/>
        </p:nvSpPr>
        <p:spPr>
          <a:xfrm>
            <a:off x="4329738" y="5002168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BC9F1671-2D2C-FB98-8EA7-4CA64C496B56}"/>
              </a:ext>
            </a:extLst>
          </p:cNvPr>
          <p:cNvSpPr/>
          <p:nvPr/>
        </p:nvSpPr>
        <p:spPr>
          <a:xfrm>
            <a:off x="4376840" y="3760438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9714807D-BE80-E255-F16D-28051A7360F0}"/>
              </a:ext>
            </a:extLst>
          </p:cNvPr>
          <p:cNvSpPr/>
          <p:nvPr/>
        </p:nvSpPr>
        <p:spPr>
          <a:xfrm>
            <a:off x="2981484" y="5559297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48F28EC0-263E-F2A3-BA71-6F14C4600FF2}"/>
              </a:ext>
            </a:extLst>
          </p:cNvPr>
          <p:cNvSpPr/>
          <p:nvPr/>
        </p:nvSpPr>
        <p:spPr>
          <a:xfrm>
            <a:off x="2531304" y="4522474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id="{07DB750B-EC98-4507-A0E5-B1BD6BC1FDE4}"/>
              </a:ext>
            </a:extLst>
          </p:cNvPr>
          <p:cNvSpPr/>
          <p:nvPr/>
        </p:nvSpPr>
        <p:spPr>
          <a:xfrm>
            <a:off x="2808936" y="3406865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3D3307F-2138-B70B-790A-45E91F95E37A}"/>
              </a:ext>
            </a:extLst>
          </p:cNvPr>
          <p:cNvSpPr/>
          <p:nvPr/>
        </p:nvSpPr>
        <p:spPr>
          <a:xfrm>
            <a:off x="6256661" y="4178563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9410751B-23AC-E4FF-7783-E9DA19FED89A}"/>
              </a:ext>
            </a:extLst>
          </p:cNvPr>
          <p:cNvSpPr/>
          <p:nvPr/>
        </p:nvSpPr>
        <p:spPr>
          <a:xfrm>
            <a:off x="6262736" y="4932811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F9F52EA7-AF48-DDEE-8DB4-7E794C82F01C}"/>
              </a:ext>
            </a:extLst>
          </p:cNvPr>
          <p:cNvSpPr/>
          <p:nvPr/>
        </p:nvSpPr>
        <p:spPr>
          <a:xfrm>
            <a:off x="8931178" y="4156602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E3C0A74C-815E-5FB4-8041-155BB9E7D74C}"/>
              </a:ext>
            </a:extLst>
          </p:cNvPr>
          <p:cNvSpPr/>
          <p:nvPr/>
        </p:nvSpPr>
        <p:spPr>
          <a:xfrm>
            <a:off x="8931178" y="4925283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1BB0D84-DC99-E9B0-077C-A6A46EE46D29}"/>
                  </a:ext>
                </a:extLst>
              </p:cNvPr>
              <p:cNvSpPr txBox="1"/>
              <p:nvPr/>
            </p:nvSpPr>
            <p:spPr>
              <a:xfrm>
                <a:off x="8089695" y="412929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1BB0D84-DC99-E9B0-077C-A6A46EE46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9695" y="412929"/>
                <a:ext cx="238848" cy="369332"/>
              </a:xfrm>
              <a:prstGeom prst="rect">
                <a:avLst/>
              </a:prstGeom>
              <a:blipFill>
                <a:blip r:embed="rId2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3409448-243A-32C1-E8AA-D71FE1C6E426}"/>
                  </a:ext>
                </a:extLst>
              </p:cNvPr>
              <p:cNvSpPr txBox="1"/>
              <p:nvPr/>
            </p:nvSpPr>
            <p:spPr>
              <a:xfrm>
                <a:off x="891373" y="1856957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3409448-243A-32C1-E8AA-D71FE1C6E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373" y="1856957"/>
                <a:ext cx="468077" cy="369332"/>
              </a:xfrm>
              <a:prstGeom prst="rect">
                <a:avLst/>
              </a:prstGeom>
              <a:blipFill>
                <a:blip r:embed="rId3"/>
                <a:stretch>
                  <a:fillRect l="-2597" r="-15584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9570C80-3AA2-B005-8F64-8626468C2FB9}"/>
                  </a:ext>
                </a:extLst>
              </p:cNvPr>
              <p:cNvSpPr txBox="1"/>
              <p:nvPr/>
            </p:nvSpPr>
            <p:spPr>
              <a:xfrm>
                <a:off x="11207046" y="1750766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9570C80-3AA2-B005-8F64-8626468C2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7046" y="1750766"/>
                <a:ext cx="238848" cy="369332"/>
              </a:xfrm>
              <a:prstGeom prst="rect">
                <a:avLst/>
              </a:prstGeom>
              <a:blipFill>
                <a:blip r:embed="rId4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9B9EB0C-4A83-EA98-6F20-62EEFF327B46}"/>
                  </a:ext>
                </a:extLst>
              </p:cNvPr>
              <p:cNvSpPr txBox="1"/>
              <p:nvPr/>
            </p:nvSpPr>
            <p:spPr>
              <a:xfrm>
                <a:off x="9135348" y="1413961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9B9EB0C-4A83-EA98-6F20-62EEFF327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5348" y="1413961"/>
                <a:ext cx="238848" cy="369332"/>
              </a:xfrm>
              <a:prstGeom prst="rect">
                <a:avLst/>
              </a:prstGeom>
              <a:blipFill>
                <a:blip r:embed="rId5"/>
                <a:stretch>
                  <a:fillRect l="-30769" r="-30769" b="-491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254656C-FD9E-FA47-70A8-41535AE4A88D}"/>
                  </a:ext>
                </a:extLst>
              </p:cNvPr>
              <p:cNvSpPr txBox="1"/>
              <p:nvPr/>
            </p:nvSpPr>
            <p:spPr>
              <a:xfrm>
                <a:off x="6065907" y="2571971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254656C-FD9E-FA47-70A8-41535AE4A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5907" y="2571971"/>
                <a:ext cx="468077" cy="369332"/>
              </a:xfrm>
              <a:prstGeom prst="rect">
                <a:avLst/>
              </a:prstGeom>
              <a:blipFill>
                <a:blip r:embed="rId6"/>
                <a:stretch>
                  <a:fillRect l="-2597" r="-15584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8708C15-361C-BBB8-6BC1-82A54AE4DD29}"/>
                  </a:ext>
                </a:extLst>
              </p:cNvPr>
              <p:cNvSpPr txBox="1"/>
              <p:nvPr/>
            </p:nvSpPr>
            <p:spPr>
              <a:xfrm>
                <a:off x="10256971" y="1094913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8708C15-361C-BBB8-6BC1-82A54AE4D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6971" y="1094913"/>
                <a:ext cx="468077" cy="369332"/>
              </a:xfrm>
              <a:prstGeom prst="rect">
                <a:avLst/>
              </a:prstGeom>
              <a:blipFill>
                <a:blip r:embed="rId7"/>
                <a:stretch>
                  <a:fillRect l="-3947" r="-15789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E31EC3D-0477-6C3D-0528-E6B904925141}"/>
                  </a:ext>
                </a:extLst>
              </p:cNvPr>
              <p:cNvSpPr txBox="1"/>
              <p:nvPr/>
            </p:nvSpPr>
            <p:spPr>
              <a:xfrm>
                <a:off x="8066637" y="2502612"/>
                <a:ext cx="7005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−2,6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E31EC3D-0477-6C3D-0528-E6B9049251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637" y="2502612"/>
                <a:ext cx="700513" cy="369332"/>
              </a:xfrm>
              <a:prstGeom prst="rect">
                <a:avLst/>
              </a:prstGeom>
              <a:blipFill>
                <a:blip r:embed="rId8"/>
                <a:stretch>
                  <a:fillRect l="-1739" r="-10435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3B2DEBA-5482-225D-3392-4D236A496330}"/>
                  </a:ext>
                </a:extLst>
              </p:cNvPr>
              <p:cNvSpPr txBox="1"/>
              <p:nvPr/>
            </p:nvSpPr>
            <p:spPr>
              <a:xfrm>
                <a:off x="5115754" y="1349011"/>
                <a:ext cx="522579" cy="3701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</m:t>
                      </m:r>
                      <m:acc>
                        <m:accPr>
                          <m:chr m:val="̅"/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acc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3B2DEBA-5482-225D-3392-4D236A4963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754" y="1349011"/>
                <a:ext cx="522579" cy="370101"/>
              </a:xfrm>
              <a:prstGeom prst="rect">
                <a:avLst/>
              </a:prstGeom>
              <a:blipFill>
                <a:blip r:embed="rId9"/>
                <a:stretch>
                  <a:fillRect l="-12791" t="-3279" r="-72093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9C99515-CC09-E103-B994-E4EBEE37B6AD}"/>
                  </a:ext>
                </a:extLst>
              </p:cNvPr>
              <p:cNvSpPr txBox="1"/>
              <p:nvPr/>
            </p:nvSpPr>
            <p:spPr>
              <a:xfrm>
                <a:off x="2472457" y="1669250"/>
                <a:ext cx="23884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9C99515-CC09-E103-B994-E4EBEE37B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457" y="1669250"/>
                <a:ext cx="238847" cy="69147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886D5D0-88E3-7DA0-2CF7-6373AC067EF2}"/>
                  </a:ext>
                </a:extLst>
              </p:cNvPr>
              <p:cNvSpPr txBox="1"/>
              <p:nvPr/>
            </p:nvSpPr>
            <p:spPr>
              <a:xfrm>
                <a:off x="3320779" y="2384270"/>
                <a:ext cx="2292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ℚ</m:t>
                      </m:r>
                    </m:oMath>
                  </m:oMathPara>
                </a14:m>
                <a:endParaRPr lang="de-DE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886D5D0-88E3-7DA0-2CF7-6373AC067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779" y="2384270"/>
                <a:ext cx="229230" cy="276999"/>
              </a:xfrm>
              <a:prstGeom prst="rect">
                <a:avLst/>
              </a:prstGeom>
              <a:blipFill>
                <a:blip r:embed="rId11"/>
                <a:stretch>
                  <a:fillRect l="-35135" r="-35135" b="-282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4823194-4209-F9EE-EC6A-21E3D46225F0}"/>
                  </a:ext>
                </a:extLst>
              </p:cNvPr>
              <p:cNvSpPr txBox="1"/>
              <p:nvPr/>
            </p:nvSpPr>
            <p:spPr>
              <a:xfrm>
                <a:off x="9830847" y="2627011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de-DE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4823194-4209-F9EE-EC6A-21E3D46225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0847" y="2627011"/>
                <a:ext cx="192360" cy="276999"/>
              </a:xfrm>
              <a:prstGeom prst="rect">
                <a:avLst/>
              </a:prstGeom>
              <a:blipFill>
                <a:blip r:embed="rId12"/>
                <a:stretch>
                  <a:fillRect l="-32258" r="-29032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5137227-09A1-5863-8A12-CC40A09E1729}"/>
                  </a:ext>
                </a:extLst>
              </p:cNvPr>
              <p:cNvSpPr txBox="1"/>
              <p:nvPr/>
            </p:nvSpPr>
            <p:spPr>
              <a:xfrm>
                <a:off x="7123310" y="1128031"/>
                <a:ext cx="2196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de-DE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5137227-09A1-5863-8A12-CC40A09E1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3310" y="1128031"/>
                <a:ext cx="219612" cy="276999"/>
              </a:xfrm>
              <a:prstGeom prst="rect">
                <a:avLst/>
              </a:prstGeom>
              <a:blipFill>
                <a:blip r:embed="rId13"/>
                <a:stretch>
                  <a:fillRect l="-27778" r="-22222" b="-888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235ED01E-0BF3-29BC-7FEB-55C0EBAD668D}"/>
              </a:ext>
            </a:extLst>
          </p:cNvPr>
          <p:cNvSpPr txBox="1"/>
          <p:nvPr/>
        </p:nvSpPr>
        <p:spPr>
          <a:xfrm>
            <a:off x="1156718" y="2687278"/>
            <a:ext cx="1380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rationalen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F009ED7-49D2-705A-9691-29EED6DA94B9}"/>
              </a:ext>
            </a:extLst>
          </p:cNvPr>
          <p:cNvSpPr txBox="1"/>
          <p:nvPr/>
        </p:nvSpPr>
        <p:spPr>
          <a:xfrm>
            <a:off x="9374196" y="388196"/>
            <a:ext cx="1621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natürlichen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CBD8AE6-B8CA-169D-6CC8-34194D18B3D6}"/>
              </a:ext>
            </a:extLst>
          </p:cNvPr>
          <p:cNvSpPr txBox="1"/>
          <p:nvPr/>
        </p:nvSpPr>
        <p:spPr>
          <a:xfrm>
            <a:off x="4117845" y="2226289"/>
            <a:ext cx="1380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ganzen</a:t>
            </a:r>
          </a:p>
        </p:txBody>
      </p:sp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Rationale </a:t>
            </a:r>
            <a:r>
              <a:rPr lang="de-DE" dirty="0"/>
              <a:t>Zahlen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9CE8D24E-1E22-AC4B-2635-F8A9EDDDA2D4}"/>
              </a:ext>
            </a:extLst>
          </p:cNvPr>
          <p:cNvSpPr txBox="1">
            <a:spLocks/>
          </p:cNvSpPr>
          <p:nvPr/>
        </p:nvSpPr>
        <p:spPr>
          <a:xfrm>
            <a:off x="6355299" y="3232943"/>
            <a:ext cx="5121384" cy="2940582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Montserra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GB" sz="2000" dirty="0"/>
              <a:t>   : Die Menge </a:t>
            </a:r>
            <a:r>
              <a:rPr lang="en-GB" sz="2000" dirty="0" err="1"/>
              <a:t>aller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   </a:t>
            </a:r>
            <a:r>
              <a:rPr lang="en-GB" sz="2000" dirty="0"/>
              <a:t> Zahlen</a:t>
            </a:r>
          </a:p>
          <a:p>
            <a:pPr>
              <a:lnSpc>
                <a:spcPct val="200000"/>
              </a:lnSpc>
            </a:pPr>
            <a:r>
              <a:rPr lang="en-GB" sz="2000" dirty="0"/>
              <a:t>   : Die Menge </a:t>
            </a:r>
            <a:r>
              <a:rPr lang="en-GB" sz="2000" dirty="0" err="1"/>
              <a:t>aller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</a:t>
            </a:r>
            <a:r>
              <a:rPr lang="en-GB" sz="2000" dirty="0"/>
              <a:t> Zahlen</a:t>
            </a:r>
          </a:p>
          <a:p>
            <a:pPr>
              <a:lnSpc>
                <a:spcPct val="200000"/>
              </a:lnSpc>
            </a:pPr>
            <a:r>
              <a:rPr lang="en-GB" sz="2000" dirty="0"/>
              <a:t>   : Die Menge </a:t>
            </a:r>
            <a:r>
              <a:rPr lang="en-GB" sz="2000" dirty="0" err="1"/>
              <a:t>aller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</a:t>
            </a:r>
            <a:r>
              <a:rPr lang="en-GB" sz="2000" dirty="0"/>
              <a:t> Zahlen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8ED287B-7A40-773C-1887-EC13ED484811}"/>
              </a:ext>
            </a:extLst>
          </p:cNvPr>
          <p:cNvCxnSpPr>
            <a:cxnSpLocks/>
          </p:cNvCxnSpPr>
          <p:nvPr/>
        </p:nvCxnSpPr>
        <p:spPr>
          <a:xfrm>
            <a:off x="4709180" y="3643335"/>
            <a:ext cx="1550894" cy="0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5B21D5E3-2BBD-6AC8-8C5E-7A537B6B5E39}"/>
              </a:ext>
            </a:extLst>
          </p:cNvPr>
          <p:cNvSpPr/>
          <p:nvPr/>
        </p:nvSpPr>
        <p:spPr>
          <a:xfrm>
            <a:off x="1015720" y="2742861"/>
            <a:ext cx="4769223" cy="3810673"/>
          </a:xfrm>
          <a:prstGeom prst="ellipse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A108B87-3A41-0365-1780-FE01257659D8}"/>
              </a:ext>
            </a:extLst>
          </p:cNvPr>
          <p:cNvCxnSpPr>
            <a:cxnSpLocks/>
          </p:cNvCxnSpPr>
          <p:nvPr/>
        </p:nvCxnSpPr>
        <p:spPr>
          <a:xfrm>
            <a:off x="4709180" y="4381429"/>
            <a:ext cx="1550894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FFEF9B4E-27F3-980F-B73B-579F54DBB1D1}"/>
              </a:ext>
            </a:extLst>
          </p:cNvPr>
          <p:cNvSpPr/>
          <p:nvPr/>
        </p:nvSpPr>
        <p:spPr>
          <a:xfrm>
            <a:off x="2091485" y="3002330"/>
            <a:ext cx="3550022" cy="3291733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20EBDF7-661C-385A-CFC2-4CC4B8E12600}"/>
              </a:ext>
            </a:extLst>
          </p:cNvPr>
          <p:cNvCxnSpPr>
            <a:cxnSpLocks/>
          </p:cNvCxnSpPr>
          <p:nvPr/>
        </p:nvCxnSpPr>
        <p:spPr>
          <a:xfrm>
            <a:off x="4709180" y="5119524"/>
            <a:ext cx="1550894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76B2EC72-B5F3-F428-3739-E6576D344CB5}"/>
              </a:ext>
            </a:extLst>
          </p:cNvPr>
          <p:cNvSpPr/>
          <p:nvPr/>
        </p:nvSpPr>
        <p:spPr>
          <a:xfrm>
            <a:off x="3086567" y="3300359"/>
            <a:ext cx="2411504" cy="2671482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1EF8EB3-E634-9D24-3366-A8568B51FE13}"/>
                  </a:ext>
                </a:extLst>
              </p:cNvPr>
              <p:cNvSpPr txBox="1"/>
              <p:nvPr/>
            </p:nvSpPr>
            <p:spPr>
              <a:xfrm>
                <a:off x="1572921" y="457329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1EF8EB3-E634-9D24-3366-A8568B51FE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921" y="457329"/>
                <a:ext cx="238848" cy="369332"/>
              </a:xfrm>
              <a:prstGeom prst="rect">
                <a:avLst/>
              </a:prstGeom>
              <a:blipFill>
                <a:blip r:embed="rId2"/>
                <a:stretch>
                  <a:fillRect l="-28205" r="-33333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153A0A4-0BAB-B8DD-BC2B-CB94850AC35E}"/>
                  </a:ext>
                </a:extLst>
              </p:cNvPr>
              <p:cNvSpPr txBox="1"/>
              <p:nvPr/>
            </p:nvSpPr>
            <p:spPr>
              <a:xfrm>
                <a:off x="617463" y="1124980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153A0A4-0BAB-B8DD-BC2B-CB94850AC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463" y="1124980"/>
                <a:ext cx="468077" cy="369332"/>
              </a:xfrm>
              <a:prstGeom prst="rect">
                <a:avLst/>
              </a:prstGeom>
              <a:blipFill>
                <a:blip r:embed="rId3"/>
                <a:stretch>
                  <a:fillRect l="-2597" r="-15584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7B84345-DF53-542A-47B0-B1450AFEECB5}"/>
                  </a:ext>
                </a:extLst>
              </p:cNvPr>
              <p:cNvSpPr txBox="1"/>
              <p:nvPr/>
            </p:nvSpPr>
            <p:spPr>
              <a:xfrm>
                <a:off x="10933136" y="1018789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7B84345-DF53-542A-47B0-B1450AFEEC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3136" y="1018789"/>
                <a:ext cx="238848" cy="369332"/>
              </a:xfrm>
              <a:prstGeom prst="rect">
                <a:avLst/>
              </a:prstGeom>
              <a:blipFill>
                <a:blip r:embed="rId4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506E704-74EC-016D-9DC7-549D7E556D95}"/>
                  </a:ext>
                </a:extLst>
              </p:cNvPr>
              <p:cNvSpPr txBox="1"/>
              <p:nvPr/>
            </p:nvSpPr>
            <p:spPr>
              <a:xfrm>
                <a:off x="8861438" y="681984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506E704-74EC-016D-9DC7-549D7E556D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1438" y="681984"/>
                <a:ext cx="238848" cy="369332"/>
              </a:xfrm>
              <a:prstGeom prst="rect">
                <a:avLst/>
              </a:prstGeom>
              <a:blipFill>
                <a:blip r:embed="rId5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C9873CF-0790-0F09-D562-313234DF7230}"/>
                  </a:ext>
                </a:extLst>
              </p:cNvPr>
              <p:cNvSpPr txBox="1"/>
              <p:nvPr/>
            </p:nvSpPr>
            <p:spPr>
              <a:xfrm>
                <a:off x="5791997" y="1839994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C9873CF-0790-0F09-D562-313234DF72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997" y="1839994"/>
                <a:ext cx="468077" cy="369332"/>
              </a:xfrm>
              <a:prstGeom prst="rect">
                <a:avLst/>
              </a:prstGeom>
              <a:blipFill>
                <a:blip r:embed="rId6"/>
                <a:stretch>
                  <a:fillRect l="-2597" r="-15584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9B5EF92-83AF-9586-D979-E7A0D948E5F2}"/>
                  </a:ext>
                </a:extLst>
              </p:cNvPr>
              <p:cNvSpPr txBox="1"/>
              <p:nvPr/>
            </p:nvSpPr>
            <p:spPr>
              <a:xfrm>
                <a:off x="9983061" y="362936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9B5EF92-83AF-9586-D979-E7A0D948E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061" y="362936"/>
                <a:ext cx="468077" cy="369332"/>
              </a:xfrm>
              <a:prstGeom prst="rect">
                <a:avLst/>
              </a:prstGeom>
              <a:blipFill>
                <a:blip r:embed="rId7"/>
                <a:stretch>
                  <a:fillRect l="-3947" r="-15789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F20F831-B53E-A106-CA55-7A9F098947FF}"/>
                  </a:ext>
                </a:extLst>
              </p:cNvPr>
              <p:cNvSpPr txBox="1"/>
              <p:nvPr/>
            </p:nvSpPr>
            <p:spPr>
              <a:xfrm>
                <a:off x="7792727" y="1770635"/>
                <a:ext cx="7005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−2,6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F20F831-B53E-A106-CA55-7A9F09894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727" y="1770635"/>
                <a:ext cx="700513" cy="369332"/>
              </a:xfrm>
              <a:prstGeom prst="rect">
                <a:avLst/>
              </a:prstGeom>
              <a:blipFill>
                <a:blip r:embed="rId8"/>
                <a:stretch>
                  <a:fillRect l="-1739" r="-10435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EAA559-4AF3-6CB9-F824-63E01BC5FD8F}"/>
                  </a:ext>
                </a:extLst>
              </p:cNvPr>
              <p:cNvSpPr txBox="1"/>
              <p:nvPr/>
            </p:nvSpPr>
            <p:spPr>
              <a:xfrm>
                <a:off x="4841844" y="617034"/>
                <a:ext cx="522579" cy="3701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</m:t>
                      </m:r>
                      <m:acc>
                        <m:accPr>
                          <m:chr m:val="̅"/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acc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EAA559-4AF3-6CB9-F824-63E01BC5F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844" y="617034"/>
                <a:ext cx="522579" cy="370101"/>
              </a:xfrm>
              <a:prstGeom prst="rect">
                <a:avLst/>
              </a:prstGeom>
              <a:blipFill>
                <a:blip r:embed="rId9"/>
                <a:stretch>
                  <a:fillRect l="-12791" t="-3279" r="-72093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6075B22-763F-68ED-D506-AE858F3CE0E3}"/>
                  </a:ext>
                </a:extLst>
              </p:cNvPr>
              <p:cNvSpPr txBox="1"/>
              <p:nvPr/>
            </p:nvSpPr>
            <p:spPr>
              <a:xfrm>
                <a:off x="3161484" y="327318"/>
                <a:ext cx="23884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6075B22-763F-68ED-D506-AE858F3CE0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1484" y="327318"/>
                <a:ext cx="238847" cy="69147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EFA4305-26CF-8243-835C-4C42A80FA3C4}"/>
                  </a:ext>
                </a:extLst>
              </p:cNvPr>
              <p:cNvSpPr txBox="1"/>
              <p:nvPr/>
            </p:nvSpPr>
            <p:spPr>
              <a:xfrm>
                <a:off x="3046869" y="1652293"/>
                <a:ext cx="2292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ℚ</m:t>
                      </m:r>
                    </m:oMath>
                  </m:oMathPara>
                </a14:m>
                <a:endParaRPr lang="de-DE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EFA4305-26CF-8243-835C-4C42A80FA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869" y="1652293"/>
                <a:ext cx="229230" cy="276999"/>
              </a:xfrm>
              <a:prstGeom prst="rect">
                <a:avLst/>
              </a:prstGeom>
              <a:blipFill>
                <a:blip r:embed="rId11"/>
                <a:stretch>
                  <a:fillRect l="-35135" r="-35135" b="-3111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792DCF4-DA90-28E3-AC09-EFAFB982177E}"/>
                  </a:ext>
                </a:extLst>
              </p:cNvPr>
              <p:cNvSpPr txBox="1"/>
              <p:nvPr/>
            </p:nvSpPr>
            <p:spPr>
              <a:xfrm>
                <a:off x="9556937" y="1895034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de-DE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792DCF4-DA90-28E3-AC09-EFAFB98217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6937" y="1895034"/>
                <a:ext cx="192360" cy="276999"/>
              </a:xfrm>
              <a:prstGeom prst="rect">
                <a:avLst/>
              </a:prstGeom>
              <a:blipFill>
                <a:blip r:embed="rId12"/>
                <a:stretch>
                  <a:fillRect l="-32258" r="-29032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5F6BDF4-F921-3FCF-76EB-43A921677C63}"/>
                  </a:ext>
                </a:extLst>
              </p:cNvPr>
              <p:cNvSpPr txBox="1"/>
              <p:nvPr/>
            </p:nvSpPr>
            <p:spPr>
              <a:xfrm>
                <a:off x="6849400" y="396054"/>
                <a:ext cx="2196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ℕ</m:t>
                      </m:r>
                    </m:oMath>
                  </m:oMathPara>
                </a14:m>
                <a:endParaRPr lang="de-DE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5F6BDF4-F921-3FCF-76EB-43A921677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9400" y="396054"/>
                <a:ext cx="219612" cy="276999"/>
              </a:xfrm>
              <a:prstGeom prst="rect">
                <a:avLst/>
              </a:prstGeom>
              <a:blipFill>
                <a:blip r:embed="rId13"/>
                <a:stretch>
                  <a:fillRect l="-27778" r="-22222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6F28EE89-2412-3844-EBD8-5605840D1C12}"/>
              </a:ext>
            </a:extLst>
          </p:cNvPr>
          <p:cNvSpPr txBox="1"/>
          <p:nvPr/>
        </p:nvSpPr>
        <p:spPr>
          <a:xfrm>
            <a:off x="882808" y="1955301"/>
            <a:ext cx="1380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rationalen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81DA9C-00E7-B026-7110-0F4FB754175C}"/>
              </a:ext>
            </a:extLst>
          </p:cNvPr>
          <p:cNvSpPr txBox="1"/>
          <p:nvPr/>
        </p:nvSpPr>
        <p:spPr>
          <a:xfrm>
            <a:off x="7935209" y="2485756"/>
            <a:ext cx="1621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natürlichen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0F63EB-3BD9-24C5-74DE-8A329ED5686D}"/>
              </a:ext>
            </a:extLst>
          </p:cNvPr>
          <p:cNvSpPr txBox="1"/>
          <p:nvPr/>
        </p:nvSpPr>
        <p:spPr>
          <a:xfrm>
            <a:off x="3843935" y="1494312"/>
            <a:ext cx="1380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ganzen</a:t>
            </a:r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4D859D6E-E21C-E4AA-37CC-418A117AAE26}"/>
              </a:ext>
            </a:extLst>
          </p:cNvPr>
          <p:cNvSpPr/>
          <p:nvPr/>
        </p:nvSpPr>
        <p:spPr>
          <a:xfrm>
            <a:off x="3837094" y="4381429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45C3D4BB-9E71-3F99-3236-434D89430FFA}"/>
              </a:ext>
            </a:extLst>
          </p:cNvPr>
          <p:cNvSpPr/>
          <p:nvPr/>
        </p:nvSpPr>
        <p:spPr>
          <a:xfrm>
            <a:off x="4329738" y="5002168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A8FAC9F2-FDD8-D1AF-B4BD-C53607F35A7F}"/>
              </a:ext>
            </a:extLst>
          </p:cNvPr>
          <p:cNvSpPr/>
          <p:nvPr/>
        </p:nvSpPr>
        <p:spPr>
          <a:xfrm>
            <a:off x="4376840" y="3760438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4ADFE988-C7BA-B6B4-FFD7-2386B75BFCA3}"/>
              </a:ext>
            </a:extLst>
          </p:cNvPr>
          <p:cNvSpPr/>
          <p:nvPr/>
        </p:nvSpPr>
        <p:spPr>
          <a:xfrm>
            <a:off x="2981484" y="5559297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4A28E00F-6F64-22B7-2E5C-754686937970}"/>
              </a:ext>
            </a:extLst>
          </p:cNvPr>
          <p:cNvSpPr/>
          <p:nvPr/>
        </p:nvSpPr>
        <p:spPr>
          <a:xfrm>
            <a:off x="2531304" y="4522474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3D3ACDA8-5F30-C8BC-0F13-EC3B9842134E}"/>
              </a:ext>
            </a:extLst>
          </p:cNvPr>
          <p:cNvSpPr/>
          <p:nvPr/>
        </p:nvSpPr>
        <p:spPr>
          <a:xfrm>
            <a:off x="2808936" y="3406865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12BBA52D-4392-F7F5-4E2D-271B423279C9}"/>
              </a:ext>
            </a:extLst>
          </p:cNvPr>
          <p:cNvSpPr/>
          <p:nvPr/>
        </p:nvSpPr>
        <p:spPr>
          <a:xfrm>
            <a:off x="1483348" y="4494653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99E0AC77-08CF-A259-5AB2-A734887A1D45}"/>
              </a:ext>
            </a:extLst>
          </p:cNvPr>
          <p:cNvSpPr/>
          <p:nvPr/>
        </p:nvSpPr>
        <p:spPr>
          <a:xfrm>
            <a:off x="1910211" y="3371491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A238AFEF-B9C1-A2AB-E12A-9E6F4D1D60BA}"/>
              </a:ext>
            </a:extLst>
          </p:cNvPr>
          <p:cNvSpPr/>
          <p:nvPr/>
        </p:nvSpPr>
        <p:spPr>
          <a:xfrm>
            <a:off x="1863873" y="5484803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Star: 5 Points 34">
            <a:extLst>
              <a:ext uri="{FF2B5EF4-FFF2-40B4-BE49-F238E27FC236}">
                <a16:creationId xmlns:a16="http://schemas.microsoft.com/office/drawing/2014/main" id="{3E7913F6-7576-5557-BE4A-9154B77EC8D7}"/>
              </a:ext>
            </a:extLst>
          </p:cNvPr>
          <p:cNvSpPr/>
          <p:nvPr/>
        </p:nvSpPr>
        <p:spPr>
          <a:xfrm>
            <a:off x="6256661" y="3453949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Star: 5 Points 35">
            <a:extLst>
              <a:ext uri="{FF2B5EF4-FFF2-40B4-BE49-F238E27FC236}">
                <a16:creationId xmlns:a16="http://schemas.microsoft.com/office/drawing/2014/main" id="{E33F413B-885D-FBFD-ECAF-FAF78B994A43}"/>
              </a:ext>
            </a:extLst>
          </p:cNvPr>
          <p:cNvSpPr/>
          <p:nvPr/>
        </p:nvSpPr>
        <p:spPr>
          <a:xfrm>
            <a:off x="6262736" y="4208197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Star: 5 Points 36">
            <a:extLst>
              <a:ext uri="{FF2B5EF4-FFF2-40B4-BE49-F238E27FC236}">
                <a16:creationId xmlns:a16="http://schemas.microsoft.com/office/drawing/2014/main" id="{A3D03E92-1D75-3567-13E3-1655CBAB3348}"/>
              </a:ext>
            </a:extLst>
          </p:cNvPr>
          <p:cNvSpPr/>
          <p:nvPr/>
        </p:nvSpPr>
        <p:spPr>
          <a:xfrm>
            <a:off x="6268811" y="4962445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Star: 5 Points 37">
            <a:extLst>
              <a:ext uri="{FF2B5EF4-FFF2-40B4-BE49-F238E27FC236}">
                <a16:creationId xmlns:a16="http://schemas.microsoft.com/office/drawing/2014/main" id="{4C9376A2-FAEA-0223-D430-974FDF509830}"/>
              </a:ext>
            </a:extLst>
          </p:cNvPr>
          <p:cNvSpPr/>
          <p:nvPr/>
        </p:nvSpPr>
        <p:spPr>
          <a:xfrm>
            <a:off x="8931178" y="3431988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Star: 5 Points 38">
            <a:extLst>
              <a:ext uri="{FF2B5EF4-FFF2-40B4-BE49-F238E27FC236}">
                <a16:creationId xmlns:a16="http://schemas.microsoft.com/office/drawing/2014/main" id="{20AA2147-94C3-BAC1-20EF-6EFE104BCF5B}"/>
              </a:ext>
            </a:extLst>
          </p:cNvPr>
          <p:cNvSpPr/>
          <p:nvPr/>
        </p:nvSpPr>
        <p:spPr>
          <a:xfrm>
            <a:off x="8931178" y="4200669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C7431EB8-4099-8D01-9ABD-DF0BB0A3FF50}"/>
              </a:ext>
            </a:extLst>
          </p:cNvPr>
          <p:cNvSpPr/>
          <p:nvPr/>
        </p:nvSpPr>
        <p:spPr>
          <a:xfrm>
            <a:off x="8931178" y="4969350"/>
            <a:ext cx="360000" cy="36152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526747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1FD7BFA3-0C8F-D307-CCF4-1D497AE1C044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1" i="1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ℚ</m:t>
                    </m:r>
                  </m:oMath>
                </a14:m>
                <a:r>
                  <a:rPr lang="de-DE" dirty="0"/>
                  <a:t> beschreibt alle Zahlen, die sich als Bruch schreiben lassen.</a:t>
                </a:r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1FD7BFA3-0C8F-D307-CCF4-1D497AE1C0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389" t="-198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AD032-52F8-0E3A-594F-457919824A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Rationale Zahlen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D8147E41-A3F6-BC76-F2EB-CCF18E7BFC3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81179" y="3241571"/>
                <a:ext cx="5121384" cy="2940582"/>
              </a:xfrm>
              <a:prstGeom prst="rect">
                <a:avLst/>
              </a:prstGeom>
            </p:spPr>
            <p:txBody>
              <a:bodyPr anchor="t"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bg1"/>
                    </a:solidFill>
                    <a:latin typeface="Montserrat" pitchFamily="2" charset="0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GB" sz="2000" b="1" i="1" smtClean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ℚ</m:t>
                    </m:r>
                  </m:oMath>
                </a14:m>
                <a:r>
                  <a:rPr lang="en-GB" sz="2000" dirty="0"/>
                  <a:t> : Die Menge </a:t>
                </a:r>
                <a:r>
                  <a:rPr lang="en-GB" sz="2000" dirty="0" err="1"/>
                  <a:t>aller</a:t>
                </a:r>
                <a:r>
                  <a:rPr lang="en-GB" sz="2000" dirty="0"/>
                  <a:t> </a:t>
                </a:r>
                <a:r>
                  <a:rPr lang="en-GB" sz="2000" dirty="0" err="1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rationalen</a:t>
                </a:r>
                <a:r>
                  <a:rPr lang="en-GB" sz="2000" dirty="0"/>
                  <a:t> Zahlen</a:t>
                </a:r>
              </a:p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GB" sz="2000" b="1" i="1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GB" sz="2000" dirty="0"/>
                  <a:t> : Die </a:t>
                </a:r>
                <a:r>
                  <a:rPr lang="en-GB" sz="2000" dirty="0" err="1"/>
                  <a:t>Menge</a:t>
                </a:r>
                <a:r>
                  <a:rPr lang="en-GB" sz="2000" dirty="0"/>
                  <a:t> </a:t>
                </a:r>
                <a:r>
                  <a:rPr lang="en-GB" sz="2000" dirty="0" err="1"/>
                  <a:t>aller</a:t>
                </a:r>
                <a:r>
                  <a:rPr lang="en-GB" sz="2000" dirty="0"/>
                  <a:t> </a:t>
                </a:r>
                <a:r>
                  <a:rPr lang="en-GB" sz="2000" dirty="0" err="1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ganzen</a:t>
                </a:r>
                <a:r>
                  <a:rPr lang="en-GB" sz="2000" dirty="0"/>
                  <a:t> </a:t>
                </a:r>
                <a:r>
                  <a:rPr lang="en-GB" sz="2000" dirty="0" err="1"/>
                  <a:t>Zahlen</a:t>
                </a:r>
                <a:endParaRPr lang="en-GB" sz="2000" dirty="0"/>
              </a:p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GB" sz="2000" b="1" i="1" smtClean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GB" sz="2000" dirty="0"/>
                  <a:t> : Die Menge </a:t>
                </a:r>
                <a:r>
                  <a:rPr lang="en-GB" sz="2000" dirty="0" err="1"/>
                  <a:t>aller</a:t>
                </a:r>
                <a:r>
                  <a:rPr lang="en-GB" sz="2000" dirty="0"/>
                  <a:t> </a:t>
                </a:r>
                <a:r>
                  <a:rPr lang="en-GB" sz="2000" dirty="0" err="1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natürlichen</a:t>
                </a:r>
                <a:r>
                  <a:rPr lang="en-GB" sz="2000" dirty="0"/>
                  <a:t> Zahlen</a:t>
                </a:r>
              </a:p>
            </p:txBody>
          </p:sp>
        </mc:Choice>
        <mc:Fallback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D8147E41-A3F6-BC76-F2EB-CCF18E7BFC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179" y="3241571"/>
                <a:ext cx="5121384" cy="2940582"/>
              </a:xfrm>
              <a:prstGeom prst="rect">
                <a:avLst/>
              </a:prstGeom>
              <a:blipFill>
                <a:blip r:embed="rId3"/>
                <a:stretch>
                  <a:fillRect l="-476" r="-10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E71951E-D0AA-A261-19C7-1BFE4C49A2F6}"/>
              </a:ext>
            </a:extLst>
          </p:cNvPr>
          <p:cNvCxnSpPr>
            <a:cxnSpLocks/>
          </p:cNvCxnSpPr>
          <p:nvPr/>
        </p:nvCxnSpPr>
        <p:spPr>
          <a:xfrm>
            <a:off x="4735060" y="3651963"/>
            <a:ext cx="1550894" cy="0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F463CE39-250E-17AB-741D-495EF8922FF2}"/>
              </a:ext>
            </a:extLst>
          </p:cNvPr>
          <p:cNvSpPr/>
          <p:nvPr/>
        </p:nvSpPr>
        <p:spPr>
          <a:xfrm>
            <a:off x="1041600" y="2751489"/>
            <a:ext cx="4769223" cy="3810673"/>
          </a:xfrm>
          <a:prstGeom prst="ellipse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580094-BB92-316B-C2F0-4EB11D291646}"/>
              </a:ext>
            </a:extLst>
          </p:cNvPr>
          <p:cNvCxnSpPr>
            <a:cxnSpLocks/>
          </p:cNvCxnSpPr>
          <p:nvPr/>
        </p:nvCxnSpPr>
        <p:spPr>
          <a:xfrm>
            <a:off x="4735060" y="4390057"/>
            <a:ext cx="1550894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B781477F-B878-7124-5B70-FB08B6B44D20}"/>
              </a:ext>
            </a:extLst>
          </p:cNvPr>
          <p:cNvSpPr/>
          <p:nvPr/>
        </p:nvSpPr>
        <p:spPr>
          <a:xfrm>
            <a:off x="2117365" y="3010958"/>
            <a:ext cx="3550022" cy="3291733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5A9F75E-2B66-DB11-24A3-A80E37D4B4EA}"/>
              </a:ext>
            </a:extLst>
          </p:cNvPr>
          <p:cNvCxnSpPr>
            <a:cxnSpLocks/>
          </p:cNvCxnSpPr>
          <p:nvPr/>
        </p:nvCxnSpPr>
        <p:spPr>
          <a:xfrm>
            <a:off x="4735060" y="5128152"/>
            <a:ext cx="1550894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7120968-8A97-487F-687C-1573524B3AE1}"/>
              </a:ext>
            </a:extLst>
          </p:cNvPr>
          <p:cNvSpPr/>
          <p:nvPr/>
        </p:nvSpPr>
        <p:spPr>
          <a:xfrm>
            <a:off x="3112447" y="3308987"/>
            <a:ext cx="2411504" cy="2671482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67A1F90-4566-E032-39FC-EF23D59D24CB}"/>
                  </a:ext>
                </a:extLst>
              </p:cNvPr>
              <p:cNvSpPr txBox="1"/>
              <p:nvPr/>
            </p:nvSpPr>
            <p:spPr>
              <a:xfrm>
                <a:off x="4198775" y="5128152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67A1F90-4566-E032-39FC-EF23D59D24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775" y="5128152"/>
                <a:ext cx="238848" cy="369332"/>
              </a:xfrm>
              <a:prstGeom prst="rect">
                <a:avLst/>
              </a:prstGeom>
              <a:blipFill>
                <a:blip r:embed="rId4"/>
                <a:stretch>
                  <a:fillRect l="-30769" r="-30769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E3C327D-3270-7CDC-C50A-82457645E237}"/>
                  </a:ext>
                </a:extLst>
              </p:cNvPr>
              <p:cNvSpPr txBox="1"/>
              <p:nvPr/>
            </p:nvSpPr>
            <p:spPr>
              <a:xfrm>
                <a:off x="3243317" y="5795803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E3C327D-3270-7CDC-C50A-82457645E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317" y="5795803"/>
                <a:ext cx="468077" cy="369332"/>
              </a:xfrm>
              <a:prstGeom prst="rect">
                <a:avLst/>
              </a:prstGeom>
              <a:blipFill>
                <a:blip r:embed="rId5"/>
                <a:stretch>
                  <a:fillRect l="-2597" r="-15584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1F740D9-9F20-5198-4AE3-D508977AD26C}"/>
                  </a:ext>
                </a:extLst>
              </p:cNvPr>
              <p:cNvSpPr txBox="1"/>
              <p:nvPr/>
            </p:nvSpPr>
            <p:spPr>
              <a:xfrm>
                <a:off x="3772952" y="4460062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1F740D9-9F20-5198-4AE3-D508977AD2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2952" y="4460062"/>
                <a:ext cx="238848" cy="369332"/>
              </a:xfrm>
              <a:prstGeom prst="rect">
                <a:avLst/>
              </a:prstGeom>
              <a:blipFill>
                <a:blip r:embed="rId6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249B930-AA2F-76FE-56ED-EC0E147B69B2}"/>
                  </a:ext>
                </a:extLst>
              </p:cNvPr>
              <p:cNvSpPr txBox="1"/>
              <p:nvPr/>
            </p:nvSpPr>
            <p:spPr>
              <a:xfrm>
                <a:off x="4496212" y="4017066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249B930-AA2F-76FE-56ED-EC0E147B6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212" y="4017066"/>
                <a:ext cx="238848" cy="369332"/>
              </a:xfrm>
              <a:prstGeom prst="rect">
                <a:avLst/>
              </a:prstGeom>
              <a:blipFill>
                <a:blip r:embed="rId7"/>
                <a:stretch>
                  <a:fillRect l="-30769" r="-30769" b="-491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E593B8E-845C-16E4-4F32-E5DEDBA76B49}"/>
                  </a:ext>
                </a:extLst>
              </p:cNvPr>
              <p:cNvSpPr txBox="1"/>
              <p:nvPr/>
            </p:nvSpPr>
            <p:spPr>
              <a:xfrm>
                <a:off x="2495482" y="4829394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E593B8E-845C-16E4-4F32-E5DEDBA76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482" y="4829394"/>
                <a:ext cx="468077" cy="369332"/>
              </a:xfrm>
              <a:prstGeom prst="rect">
                <a:avLst/>
              </a:prstGeom>
              <a:blipFill>
                <a:blip r:embed="rId8"/>
                <a:stretch>
                  <a:fillRect l="-2597" r="-15584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80EEC4-62EA-FD39-E792-6A3D9EF3B420}"/>
                  </a:ext>
                </a:extLst>
              </p:cNvPr>
              <p:cNvSpPr txBox="1"/>
              <p:nvPr/>
            </p:nvSpPr>
            <p:spPr>
              <a:xfrm>
                <a:off x="2661328" y="3725429"/>
                <a:ext cx="468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80EEC4-62EA-FD39-E792-6A3D9EF3B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328" y="3725429"/>
                <a:ext cx="468077" cy="369332"/>
              </a:xfrm>
              <a:prstGeom prst="rect">
                <a:avLst/>
              </a:prstGeom>
              <a:blipFill>
                <a:blip r:embed="rId9"/>
                <a:stretch>
                  <a:fillRect l="-3947" r="-15789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35BB83A-A171-894B-4130-B4449F801EFC}"/>
                  </a:ext>
                </a:extLst>
              </p:cNvPr>
              <p:cNvSpPr txBox="1"/>
              <p:nvPr/>
            </p:nvSpPr>
            <p:spPr>
              <a:xfrm>
                <a:off x="1747738" y="3339740"/>
                <a:ext cx="7005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−2,6</m:t>
                      </m:r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35BB83A-A171-894B-4130-B4449F801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7738" y="3339740"/>
                <a:ext cx="700513" cy="369332"/>
              </a:xfrm>
              <a:prstGeom prst="rect">
                <a:avLst/>
              </a:prstGeom>
              <a:blipFill>
                <a:blip r:embed="rId10"/>
                <a:stretch>
                  <a:fillRect l="-2609" r="-9565" b="-66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8CE3E-C58C-971D-3DF4-3C2557F4A0EB}"/>
                  </a:ext>
                </a:extLst>
              </p:cNvPr>
              <p:cNvSpPr txBox="1"/>
              <p:nvPr/>
            </p:nvSpPr>
            <p:spPr>
              <a:xfrm>
                <a:off x="1380945" y="4567873"/>
                <a:ext cx="522579" cy="3701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</m:t>
                      </m:r>
                      <m:acc>
                        <m:accPr>
                          <m:chr m:val="̅"/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acc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8CE3E-C58C-971D-3DF4-3C2557F4A0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945" y="4567873"/>
                <a:ext cx="522579" cy="370101"/>
              </a:xfrm>
              <a:prstGeom prst="rect">
                <a:avLst/>
              </a:prstGeom>
              <a:blipFill>
                <a:blip r:embed="rId11"/>
                <a:stretch>
                  <a:fillRect l="-14118" t="-3279" r="-72941" b="-65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04CAE98-92B2-662A-160B-D99B59A8022B}"/>
                  </a:ext>
                </a:extLst>
              </p:cNvPr>
              <p:cNvSpPr txBox="1"/>
              <p:nvPr/>
            </p:nvSpPr>
            <p:spPr>
              <a:xfrm>
                <a:off x="1909895" y="5312818"/>
                <a:ext cx="23884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DE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04CAE98-92B2-662A-160B-D99B59A802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895" y="5312818"/>
                <a:ext cx="238847" cy="69147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341560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73BBDE-7A42-D2A3-AFE6-ABE9226D6B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FF4A-61BD-8AAC-F9C0-0E4369E76E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Fun95-97</a:t>
            </a:r>
          </a:p>
        </p:txBody>
      </p:sp>
      <p:pic>
        <p:nvPicPr>
          <p:cNvPr id="5" name="Picture 4" descr="A black background with orange and white text&#10;&#10;AI-generated content may be incorrect.">
            <a:extLst>
              <a:ext uri="{FF2B5EF4-FFF2-40B4-BE49-F238E27FC236}">
                <a16:creationId xmlns:a16="http://schemas.microsoft.com/office/drawing/2014/main" id="{F0DB902F-89DD-8AD4-9A34-A09D568D1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15" y="2340728"/>
            <a:ext cx="6052446" cy="4330566"/>
          </a:xfrm>
          <a:prstGeom prst="rect">
            <a:avLst/>
          </a:prstGeom>
        </p:spPr>
      </p:pic>
      <p:pic>
        <p:nvPicPr>
          <p:cNvPr id="7" name="Picture 6" descr="A screenshot of a graph&#10;&#10;AI-generated content may be incorrect.">
            <a:extLst>
              <a:ext uri="{FF2B5EF4-FFF2-40B4-BE49-F238E27FC236}">
                <a16:creationId xmlns:a16="http://schemas.microsoft.com/office/drawing/2014/main" id="{26E5A643-8D7B-5788-5AF1-A5E9CDA25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165" y="710866"/>
            <a:ext cx="6329576" cy="341768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22D01FD-2E1B-F89B-F8E7-193E01B27D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3661" y="4353680"/>
            <a:ext cx="6258342" cy="1116232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52675B0C-C308-F670-4B45-53D7C60DB277}"/>
              </a:ext>
            </a:extLst>
          </p:cNvPr>
          <p:cNvSpPr/>
          <p:nvPr/>
        </p:nvSpPr>
        <p:spPr>
          <a:xfrm>
            <a:off x="5688044" y="4326011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BC9DD89-A0A1-0C8F-4EF9-1970364F4E52}"/>
              </a:ext>
            </a:extLst>
          </p:cNvPr>
          <p:cNvSpPr/>
          <p:nvPr/>
        </p:nvSpPr>
        <p:spPr>
          <a:xfrm>
            <a:off x="243215" y="5854192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E4679FA-D81C-99A9-FE5A-920DE0D648C0}"/>
              </a:ext>
            </a:extLst>
          </p:cNvPr>
          <p:cNvSpPr/>
          <p:nvPr/>
        </p:nvSpPr>
        <p:spPr>
          <a:xfrm>
            <a:off x="217337" y="2357980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1EA7855-DFB9-4C03-BE92-447D162FEF0A}"/>
              </a:ext>
            </a:extLst>
          </p:cNvPr>
          <p:cNvSpPr/>
          <p:nvPr/>
        </p:nvSpPr>
        <p:spPr>
          <a:xfrm>
            <a:off x="5617409" y="662182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261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E34CA1-7033-49A7-8D4A-59EEC699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88405-8EF4-4AAB-22E6-8E8FB2354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Fun95-97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3EF7D9D-9FBD-EC84-6510-4AB83ABA90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9686"/>
          <a:stretch>
            <a:fillRect/>
          </a:stretch>
        </p:blipFill>
        <p:spPr>
          <a:xfrm>
            <a:off x="337841" y="1910724"/>
            <a:ext cx="8920141" cy="4124892"/>
          </a:xfrm>
          <a:prstGeom prst="rect">
            <a:avLst/>
          </a:prstGeom>
        </p:spPr>
      </p:pic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04EC683-3CEE-B3E9-6410-BBCFEF252C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646" r="55472"/>
          <a:stretch>
            <a:fillRect/>
          </a:stretch>
        </p:blipFill>
        <p:spPr>
          <a:xfrm>
            <a:off x="8719842" y="2424023"/>
            <a:ext cx="3322634" cy="297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1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C50168-3928-0B71-E80A-916B01D567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142B5-851C-CD06-E636-1E17083194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Fun98</a:t>
            </a:r>
          </a:p>
        </p:txBody>
      </p:sp>
      <p:pic>
        <p:nvPicPr>
          <p:cNvPr id="5" name="Picture 4" descr="A black screen with numbers and lines&#10;&#10;AI-generated content may be incorrect.">
            <a:extLst>
              <a:ext uri="{FF2B5EF4-FFF2-40B4-BE49-F238E27FC236}">
                <a16:creationId xmlns:a16="http://schemas.microsoft.com/office/drawing/2014/main" id="{0FEAA3B5-F85D-58A1-5201-FF1CAE056C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90" t="83088"/>
          <a:stretch>
            <a:fillRect/>
          </a:stretch>
        </p:blipFill>
        <p:spPr>
          <a:xfrm>
            <a:off x="1110932" y="4353540"/>
            <a:ext cx="9842649" cy="1135910"/>
          </a:xfrm>
          <a:prstGeom prst="rect">
            <a:avLst/>
          </a:prstGeom>
        </p:spPr>
      </p:pic>
      <p:pic>
        <p:nvPicPr>
          <p:cNvPr id="6" name="Picture 5" descr="A black screen with numbers and lines&#10;&#10;AI-generated content may be incorrect.">
            <a:extLst>
              <a:ext uri="{FF2B5EF4-FFF2-40B4-BE49-F238E27FC236}">
                <a16:creationId xmlns:a16="http://schemas.microsoft.com/office/drawing/2014/main" id="{0CC179C1-D675-1ACF-99F7-3337FB2FC7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90" b="63070"/>
          <a:stretch>
            <a:fillRect/>
          </a:stretch>
        </p:blipFill>
        <p:spPr>
          <a:xfrm>
            <a:off x="1110932" y="1774951"/>
            <a:ext cx="9842647" cy="248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1352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2025-12-21T00:27:17Z</dcterms:modified>
</cp:coreProperties>
</file>