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63" r:id="rId3"/>
    <p:sldId id="288" r:id="rId4"/>
    <p:sldId id="270" r:id="rId5"/>
    <p:sldId id="271" r:id="rId6"/>
    <p:sldId id="261" r:id="rId7"/>
    <p:sldId id="284" r:id="rId8"/>
    <p:sldId id="285" r:id="rId9"/>
    <p:sldId id="286" r:id="rId10"/>
    <p:sldId id="287" r:id="rId11"/>
    <p:sldId id="283" r:id="rId12"/>
    <p:sldId id="272" r:id="rId13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2504"/>
    <a:srgbClr val="010201"/>
    <a:srgbClr val="99B7AE"/>
    <a:srgbClr val="00B05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544C3C-F580-469F-A12E-3D382CF44EE9}" v="40" dt="2025-12-20T23:07:40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133AA99A-5491-4DE5-9695-40E01B78DF6F}"/>
    <pc:docChg chg="undo custSel addSld delSld modSld">
      <pc:chgData name="Abels, Patrick" userId="ba666de4-0d21-43a6-8e66-51a18aae1b4a" providerId="ADAL" clId="{133AA99A-5491-4DE5-9695-40E01B78DF6F}" dt="2025-12-21T00:29:54.268" v="1426" actId="1076"/>
      <pc:docMkLst>
        <pc:docMk/>
      </pc:docMkLst>
      <pc:sldChg chg="addSp delSp modSp mod">
        <pc:chgData name="Abels, Patrick" userId="ba666de4-0d21-43a6-8e66-51a18aae1b4a" providerId="ADAL" clId="{133AA99A-5491-4DE5-9695-40E01B78DF6F}" dt="2025-12-20T23:04:16.295" v="1293"/>
        <pc:sldMkLst>
          <pc:docMk/>
          <pc:sldMk cId="4223110314" sldId="261"/>
        </pc:sldMkLst>
        <pc:spChg chg="mod">
          <ac:chgData name="Abels, Patrick" userId="ba666de4-0d21-43a6-8e66-51a18aae1b4a" providerId="ADAL" clId="{133AA99A-5491-4DE5-9695-40E01B78DF6F}" dt="2025-12-20T22:54:52.131" v="1069" actId="6549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133AA99A-5491-4DE5-9695-40E01B78DF6F}" dt="2025-12-20T23:04:02.664" v="1290" actId="962"/>
          <ac:picMkLst>
            <pc:docMk/>
            <pc:sldMk cId="4223110314" sldId="261"/>
            <ac:picMk id="4" creationId="{EFAFC7D9-5402-3268-5124-05FB57983232}"/>
          </ac:picMkLst>
        </pc:picChg>
        <pc:picChg chg="add del mod">
          <ac:chgData name="Abels, Patrick" userId="ba666de4-0d21-43a6-8e66-51a18aae1b4a" providerId="ADAL" clId="{133AA99A-5491-4DE5-9695-40E01B78DF6F}" dt="2025-12-20T22:54:54.545" v="1070" actId="478"/>
          <ac:picMkLst>
            <pc:docMk/>
            <pc:sldMk cId="4223110314" sldId="261"/>
            <ac:picMk id="6" creationId="{1D6A25FE-67BD-80B3-1002-77130919210E}"/>
          </ac:picMkLst>
        </pc:picChg>
        <pc:picChg chg="add mod">
          <ac:chgData name="Abels, Patrick" userId="ba666de4-0d21-43a6-8e66-51a18aae1b4a" providerId="ADAL" clId="{133AA99A-5491-4DE5-9695-40E01B78DF6F}" dt="2025-12-20T23:04:16.295" v="1293"/>
          <ac:picMkLst>
            <pc:docMk/>
            <pc:sldMk cId="4223110314" sldId="261"/>
            <ac:picMk id="7" creationId="{4D553389-C253-D165-5541-907638317AB2}"/>
          </ac:picMkLst>
        </pc:picChg>
        <pc:picChg chg="add del mod">
          <ac:chgData name="Abels, Patrick" userId="ba666de4-0d21-43a6-8e66-51a18aae1b4a" providerId="ADAL" clId="{133AA99A-5491-4DE5-9695-40E01B78DF6F}" dt="2025-12-20T22:54:56.006" v="1071" actId="478"/>
          <ac:picMkLst>
            <pc:docMk/>
            <pc:sldMk cId="4223110314" sldId="261"/>
            <ac:picMk id="9" creationId="{71FB9502-A1ED-836B-93A3-2A26F7F25183}"/>
          </ac:picMkLst>
        </pc:picChg>
      </pc:sldChg>
      <pc:sldChg chg="addSp delSp modSp mod">
        <pc:chgData name="Abels, Patrick" userId="ba666de4-0d21-43a6-8e66-51a18aae1b4a" providerId="ADAL" clId="{133AA99A-5491-4DE5-9695-40E01B78DF6F}" dt="2025-12-20T22:51:44.297" v="851" actId="14100"/>
        <pc:sldMkLst>
          <pc:docMk/>
          <pc:sldMk cId="4171353846" sldId="270"/>
        </pc:sldMkLst>
        <pc:spChg chg="add del mod">
          <ac:chgData name="Abels, Patrick" userId="ba666de4-0d21-43a6-8e66-51a18aae1b4a" providerId="ADAL" clId="{133AA99A-5491-4DE5-9695-40E01B78DF6F}" dt="2025-12-20T22:51:44.297" v="851" actId="14100"/>
          <ac:spMkLst>
            <pc:docMk/>
            <pc:sldMk cId="4171353846" sldId="270"/>
            <ac:spMk id="2" creationId="{39C0FA9D-D609-4FFD-9DDE-2D5D0550D26F}"/>
          </ac:spMkLst>
        </pc:spChg>
        <pc:picChg chg="add del mod ord modCrop">
          <ac:chgData name="Abels, Patrick" userId="ba666de4-0d21-43a6-8e66-51a18aae1b4a" providerId="ADAL" clId="{133AA99A-5491-4DE5-9695-40E01B78DF6F}" dt="2025-12-20T22:51:23.429" v="843" actId="478"/>
          <ac:picMkLst>
            <pc:docMk/>
            <pc:sldMk cId="4171353846" sldId="270"/>
            <ac:picMk id="4" creationId="{6F24D46B-9DED-87FB-9702-361FA48C67A0}"/>
          </ac:picMkLst>
        </pc:picChg>
        <pc:picChg chg="add mod ord">
          <ac:chgData name="Abels, Patrick" userId="ba666de4-0d21-43a6-8e66-51a18aae1b4a" providerId="ADAL" clId="{133AA99A-5491-4DE5-9695-40E01B78DF6F}" dt="2025-12-20T22:51:37.602" v="849" actId="167"/>
          <ac:picMkLst>
            <pc:docMk/>
            <pc:sldMk cId="4171353846" sldId="270"/>
            <ac:picMk id="5" creationId="{4E641444-B61D-627D-CCC2-222337BE7882}"/>
          </ac:picMkLst>
        </pc:picChg>
      </pc:sldChg>
      <pc:sldChg chg="addSp delSp modSp mod">
        <pc:chgData name="Abels, Patrick" userId="ba666de4-0d21-43a6-8e66-51a18aae1b4a" providerId="ADAL" clId="{133AA99A-5491-4DE5-9695-40E01B78DF6F}" dt="2025-12-20T23:02:59.722" v="1275" actId="20577"/>
        <pc:sldMkLst>
          <pc:docMk/>
          <pc:sldMk cId="2367007499" sldId="271"/>
        </pc:sldMkLst>
        <pc:spChg chg="mod">
          <ac:chgData name="Abels, Patrick" userId="ba666de4-0d21-43a6-8e66-51a18aae1b4a" providerId="ADAL" clId="{133AA99A-5491-4DE5-9695-40E01B78DF6F}" dt="2025-12-20T23:02:59.722" v="1275" actId="20577"/>
          <ac:spMkLst>
            <pc:docMk/>
            <pc:sldMk cId="2367007499" sldId="271"/>
            <ac:spMk id="3" creationId="{E4A0B759-666C-1900-B1F0-6E89C117ED2E}"/>
          </ac:spMkLst>
        </pc:spChg>
        <pc:spChg chg="mod">
          <ac:chgData name="Abels, Patrick" userId="ba666de4-0d21-43a6-8e66-51a18aae1b4a" providerId="ADAL" clId="{133AA99A-5491-4DE5-9695-40E01B78DF6F}" dt="2025-12-20T22:52:47.252" v="953"/>
          <ac:spMkLst>
            <pc:docMk/>
            <pc:sldMk cId="2367007499" sldId="271"/>
            <ac:spMk id="22" creationId="{9663F091-EF52-8C88-30E0-29592E5276E5}"/>
          </ac:spMkLst>
        </pc:spChg>
        <pc:spChg chg="mod">
          <ac:chgData name="Abels, Patrick" userId="ba666de4-0d21-43a6-8e66-51a18aae1b4a" providerId="ADAL" clId="{133AA99A-5491-4DE5-9695-40E01B78DF6F}" dt="2025-12-20T22:52:47.252" v="953"/>
          <ac:spMkLst>
            <pc:docMk/>
            <pc:sldMk cId="2367007499" sldId="271"/>
            <ac:spMk id="23" creationId="{4718F68E-0670-6D74-3ED1-35DD99F39483}"/>
          </ac:spMkLst>
        </pc:spChg>
        <pc:spChg chg="mod">
          <ac:chgData name="Abels, Patrick" userId="ba666de4-0d21-43a6-8e66-51a18aae1b4a" providerId="ADAL" clId="{133AA99A-5491-4DE5-9695-40E01B78DF6F}" dt="2025-12-20T22:52:47.252" v="953"/>
          <ac:spMkLst>
            <pc:docMk/>
            <pc:sldMk cId="2367007499" sldId="271"/>
            <ac:spMk id="24" creationId="{302CA65A-716D-53F8-533D-27CC2812133A}"/>
          </ac:spMkLst>
        </pc:spChg>
        <pc:spChg chg="mod">
          <ac:chgData name="Abels, Patrick" userId="ba666de4-0d21-43a6-8e66-51a18aae1b4a" providerId="ADAL" clId="{133AA99A-5491-4DE5-9695-40E01B78DF6F}" dt="2025-12-20T22:52:47.252" v="953"/>
          <ac:spMkLst>
            <pc:docMk/>
            <pc:sldMk cId="2367007499" sldId="271"/>
            <ac:spMk id="25" creationId="{2399C456-20C0-C9F3-1A36-A5F31FB6CC37}"/>
          </ac:spMkLst>
        </pc:spChg>
        <pc:spChg chg="mod">
          <ac:chgData name="Abels, Patrick" userId="ba666de4-0d21-43a6-8e66-51a18aae1b4a" providerId="ADAL" clId="{133AA99A-5491-4DE5-9695-40E01B78DF6F}" dt="2025-12-20T22:52:47.252" v="953"/>
          <ac:spMkLst>
            <pc:docMk/>
            <pc:sldMk cId="2367007499" sldId="271"/>
            <ac:spMk id="26" creationId="{45DF6902-C975-6FFB-C7A0-21FB0D6E5476}"/>
          </ac:spMkLst>
        </pc:spChg>
        <pc:spChg chg="mod">
          <ac:chgData name="Abels, Patrick" userId="ba666de4-0d21-43a6-8e66-51a18aae1b4a" providerId="ADAL" clId="{133AA99A-5491-4DE5-9695-40E01B78DF6F}" dt="2025-12-20T22:52:47.464" v="954"/>
          <ac:spMkLst>
            <pc:docMk/>
            <pc:sldMk cId="2367007499" sldId="271"/>
            <ac:spMk id="28" creationId="{C3A8F70F-1375-B7D4-459D-CBFC59C389CE}"/>
          </ac:spMkLst>
        </pc:spChg>
        <pc:spChg chg="mod">
          <ac:chgData name="Abels, Patrick" userId="ba666de4-0d21-43a6-8e66-51a18aae1b4a" providerId="ADAL" clId="{133AA99A-5491-4DE5-9695-40E01B78DF6F}" dt="2025-12-20T22:52:47.464" v="954"/>
          <ac:spMkLst>
            <pc:docMk/>
            <pc:sldMk cId="2367007499" sldId="271"/>
            <ac:spMk id="29" creationId="{FFB901F9-1D6D-D97A-1536-256ECCFA96FB}"/>
          </ac:spMkLst>
        </pc:spChg>
        <pc:spChg chg="mod">
          <ac:chgData name="Abels, Patrick" userId="ba666de4-0d21-43a6-8e66-51a18aae1b4a" providerId="ADAL" clId="{133AA99A-5491-4DE5-9695-40E01B78DF6F}" dt="2025-12-20T22:52:47.464" v="954"/>
          <ac:spMkLst>
            <pc:docMk/>
            <pc:sldMk cId="2367007499" sldId="271"/>
            <ac:spMk id="30" creationId="{F308C0E2-885C-3FE4-73C2-50654FFA575F}"/>
          </ac:spMkLst>
        </pc:spChg>
        <pc:spChg chg="mod">
          <ac:chgData name="Abels, Patrick" userId="ba666de4-0d21-43a6-8e66-51a18aae1b4a" providerId="ADAL" clId="{133AA99A-5491-4DE5-9695-40E01B78DF6F}" dt="2025-12-20T22:52:47.464" v="954"/>
          <ac:spMkLst>
            <pc:docMk/>
            <pc:sldMk cId="2367007499" sldId="271"/>
            <ac:spMk id="31" creationId="{1575C84E-3CA5-7396-F700-A67C38B1BD82}"/>
          </ac:spMkLst>
        </pc:spChg>
        <pc:spChg chg="mod">
          <ac:chgData name="Abels, Patrick" userId="ba666de4-0d21-43a6-8e66-51a18aae1b4a" providerId="ADAL" clId="{133AA99A-5491-4DE5-9695-40E01B78DF6F}" dt="2025-12-20T22:52:47.464" v="954"/>
          <ac:spMkLst>
            <pc:docMk/>
            <pc:sldMk cId="2367007499" sldId="271"/>
            <ac:spMk id="32" creationId="{2A8C9C27-B834-BEC3-3AEB-5725F88B36BE}"/>
          </ac:spMkLst>
        </pc:spChg>
        <pc:grpChg chg="add mod">
          <ac:chgData name="Abels, Patrick" userId="ba666de4-0d21-43a6-8e66-51a18aae1b4a" providerId="ADAL" clId="{133AA99A-5491-4DE5-9695-40E01B78DF6F}" dt="2025-12-20T22:54:30.191" v="1049" actId="1038"/>
          <ac:grpSpMkLst>
            <pc:docMk/>
            <pc:sldMk cId="2367007499" sldId="271"/>
            <ac:grpSpMk id="2" creationId="{9BBFCDCD-4AB0-05FA-57AB-96B2B5F5213D}"/>
          </ac:grpSpMkLst>
        </pc:grpChg>
        <pc:grpChg chg="mod">
          <ac:chgData name="Abels, Patrick" userId="ba666de4-0d21-43a6-8e66-51a18aae1b4a" providerId="ADAL" clId="{133AA99A-5491-4DE5-9695-40E01B78DF6F}" dt="2025-12-20T22:54:30.191" v="1049" actId="1038"/>
          <ac:grpSpMkLst>
            <pc:docMk/>
            <pc:sldMk cId="2367007499" sldId="271"/>
            <ac:grpSpMk id="4" creationId="{96A5D81B-CA13-72A2-9CA7-81290D19626E}"/>
          </ac:grpSpMkLst>
        </pc:grpChg>
        <pc:grpChg chg="mod">
          <ac:chgData name="Abels, Patrick" userId="ba666de4-0d21-43a6-8e66-51a18aae1b4a" providerId="ADAL" clId="{133AA99A-5491-4DE5-9695-40E01B78DF6F}" dt="2025-12-20T22:54:30.191" v="1049" actId="1038"/>
          <ac:grpSpMkLst>
            <pc:docMk/>
            <pc:sldMk cId="2367007499" sldId="271"/>
            <ac:grpSpMk id="10" creationId="{E9E6067C-5208-FE70-5D31-6176CE4AF931}"/>
          </ac:grpSpMkLst>
        </pc:grpChg>
        <pc:grpChg chg="mod">
          <ac:chgData name="Abels, Patrick" userId="ba666de4-0d21-43a6-8e66-51a18aae1b4a" providerId="ADAL" clId="{133AA99A-5491-4DE5-9695-40E01B78DF6F}" dt="2025-12-20T22:54:30.191" v="1049" actId="1038"/>
          <ac:grpSpMkLst>
            <pc:docMk/>
            <pc:sldMk cId="2367007499" sldId="271"/>
            <ac:grpSpMk id="16" creationId="{BBF586F0-2ED3-4B40-5A6B-CFC24AC9CA22}"/>
          </ac:grpSpMkLst>
        </pc:grpChg>
        <pc:grpChg chg="add mod">
          <ac:chgData name="Abels, Patrick" userId="ba666de4-0d21-43a6-8e66-51a18aae1b4a" providerId="ADAL" clId="{133AA99A-5491-4DE5-9695-40E01B78DF6F}" dt="2025-12-20T22:54:30.191" v="1049" actId="1038"/>
          <ac:grpSpMkLst>
            <pc:docMk/>
            <pc:sldMk cId="2367007499" sldId="271"/>
            <ac:grpSpMk id="27" creationId="{7B692495-2065-495E-E689-B5A9F741752D}"/>
          </ac:grpSpMkLst>
        </pc:grpChg>
      </pc:sldChg>
      <pc:sldChg chg="addSp delSp modSp mod">
        <pc:chgData name="Abels, Patrick" userId="ba666de4-0d21-43a6-8e66-51a18aae1b4a" providerId="ADAL" clId="{133AA99A-5491-4DE5-9695-40E01B78DF6F}" dt="2025-12-20T23:09:05.979" v="1363" actId="113"/>
        <pc:sldMkLst>
          <pc:docMk/>
          <pc:sldMk cId="1696715170" sldId="272"/>
        </pc:sldMkLst>
        <pc:spChg chg="mod">
          <ac:chgData name="Abels, Patrick" userId="ba666de4-0d21-43a6-8e66-51a18aae1b4a" providerId="ADAL" clId="{133AA99A-5491-4DE5-9695-40E01B78DF6F}" dt="2025-12-20T23:09:05.979" v="1363" actId="113"/>
          <ac:spMkLst>
            <pc:docMk/>
            <pc:sldMk cId="1696715170" sldId="272"/>
            <ac:spMk id="2" creationId="{3CB4AC83-A0D2-8995-9BE5-B7B7A750ED63}"/>
          </ac:spMkLst>
        </pc:spChg>
        <pc:spChg chg="add del mod">
          <ac:chgData name="Abels, Patrick" userId="ba666de4-0d21-43a6-8e66-51a18aae1b4a" providerId="ADAL" clId="{133AA99A-5491-4DE5-9695-40E01B78DF6F}" dt="2025-12-20T23:07:39.021" v="1332" actId="478"/>
          <ac:spMkLst>
            <pc:docMk/>
            <pc:sldMk cId="1696715170" sldId="272"/>
            <ac:spMk id="3" creationId="{D8A7C1F1-AAA7-F289-9726-E993A02166DA}"/>
          </ac:spMkLst>
        </pc:spChg>
        <pc:spChg chg="add del mod">
          <ac:chgData name="Abels, Patrick" userId="ba666de4-0d21-43a6-8e66-51a18aae1b4a" providerId="ADAL" clId="{133AA99A-5491-4DE5-9695-40E01B78DF6F}" dt="2025-12-20T23:07:40.749" v="1333" actId="478"/>
          <ac:spMkLst>
            <pc:docMk/>
            <pc:sldMk cId="1696715170" sldId="272"/>
            <ac:spMk id="4" creationId="{80D14E73-57FB-1EAD-D918-F3533E9DA4D8}"/>
          </ac:spMkLst>
        </pc:spChg>
        <pc:picChg chg="add mod">
          <ac:chgData name="Abels, Patrick" userId="ba666de4-0d21-43a6-8e66-51a18aae1b4a" providerId="ADAL" clId="{133AA99A-5491-4DE5-9695-40E01B78DF6F}" dt="2025-12-20T23:09:00.895" v="1362" actId="1076"/>
          <ac:picMkLst>
            <pc:docMk/>
            <pc:sldMk cId="1696715170" sldId="272"/>
            <ac:picMk id="6" creationId="{99EE046C-1C6A-F79C-59DA-843DA019606A}"/>
          </ac:picMkLst>
        </pc:picChg>
        <pc:picChg chg="add del mod">
          <ac:chgData name="Abels, Patrick" userId="ba666de4-0d21-43a6-8e66-51a18aae1b4a" providerId="ADAL" clId="{133AA99A-5491-4DE5-9695-40E01B78DF6F}" dt="2025-12-20T23:07:37.694" v="1330" actId="478"/>
          <ac:picMkLst>
            <pc:docMk/>
            <pc:sldMk cId="1696715170" sldId="272"/>
            <ac:picMk id="1026" creationId="{BB01ACB6-0B81-BF7F-040B-B1CBF97178D3}"/>
          </ac:picMkLst>
        </pc:picChg>
        <pc:picChg chg="add del mod">
          <ac:chgData name="Abels, Patrick" userId="ba666de4-0d21-43a6-8e66-51a18aae1b4a" providerId="ADAL" clId="{133AA99A-5491-4DE5-9695-40E01B78DF6F}" dt="2025-12-20T23:07:38.078" v="1331" actId="478"/>
          <ac:picMkLst>
            <pc:docMk/>
            <pc:sldMk cId="1696715170" sldId="272"/>
            <ac:picMk id="1028" creationId="{65DEFE93-DF2F-A2FB-9381-F4FEF392B9F3}"/>
          </ac:picMkLst>
        </pc:picChg>
      </pc:sldChg>
      <pc:sldChg chg="addSp delSp modSp del mod">
        <pc:chgData name="Abels, Patrick" userId="ba666de4-0d21-43a6-8e66-51a18aae1b4a" providerId="ADAL" clId="{133AA99A-5491-4DE5-9695-40E01B78DF6F}" dt="2025-12-20T23:09:46.561" v="1366" actId="47"/>
        <pc:sldMkLst>
          <pc:docMk/>
          <pc:sldMk cId="1306728353" sldId="274"/>
        </pc:sldMkLst>
        <pc:picChg chg="add del mod modCrop">
          <ac:chgData name="Abels, Patrick" userId="ba666de4-0d21-43a6-8e66-51a18aae1b4a" providerId="ADAL" clId="{133AA99A-5491-4DE5-9695-40E01B78DF6F}" dt="2025-12-20T23:09:34.774" v="1364" actId="478"/>
          <ac:picMkLst>
            <pc:docMk/>
            <pc:sldMk cId="1306728353" sldId="274"/>
            <ac:picMk id="2" creationId="{D1B4F359-7068-028C-A67A-EC8DE04A3C19}"/>
          </ac:picMkLst>
        </pc:picChg>
      </pc:sldChg>
      <pc:sldChg chg="addSp delSp modSp mod">
        <pc:chgData name="Abels, Patrick" userId="ba666de4-0d21-43a6-8e66-51a18aae1b4a" providerId="ADAL" clId="{133AA99A-5491-4DE5-9695-40E01B78DF6F}" dt="2025-12-21T00:29:54.268" v="1426" actId="1076"/>
        <pc:sldMkLst>
          <pc:docMk/>
          <pc:sldMk cId="4009498562" sldId="283"/>
        </pc:sldMkLst>
        <pc:spChg chg="mod">
          <ac:chgData name="Abels, Patrick" userId="ba666de4-0d21-43a6-8e66-51a18aae1b4a" providerId="ADAL" clId="{133AA99A-5491-4DE5-9695-40E01B78DF6F}" dt="2025-12-21T00:28:12.893" v="1400" actId="20577"/>
          <ac:spMkLst>
            <pc:docMk/>
            <pc:sldMk cId="4009498562" sldId="283"/>
            <ac:spMk id="3" creationId="{32402D9B-13BF-18E0-5F7E-A2C9A365C8FE}"/>
          </ac:spMkLst>
        </pc:spChg>
        <pc:picChg chg="add mod">
          <ac:chgData name="Abels, Patrick" userId="ba666de4-0d21-43a6-8e66-51a18aae1b4a" providerId="ADAL" clId="{133AA99A-5491-4DE5-9695-40E01B78DF6F}" dt="2025-12-21T00:29:47.767" v="1421" actId="1076"/>
          <ac:picMkLst>
            <pc:docMk/>
            <pc:sldMk cId="4009498562" sldId="283"/>
            <ac:picMk id="4" creationId="{61A830F0-782B-AA8A-F92A-80F538F2591F}"/>
          </ac:picMkLst>
        </pc:picChg>
        <pc:picChg chg="add del mod modCrop">
          <ac:chgData name="Abels, Patrick" userId="ba666de4-0d21-43a6-8e66-51a18aae1b4a" providerId="ADAL" clId="{133AA99A-5491-4DE5-9695-40E01B78DF6F}" dt="2025-12-21T00:28:07.212" v="1391" actId="478"/>
          <ac:picMkLst>
            <pc:docMk/>
            <pc:sldMk cId="4009498562" sldId="283"/>
            <ac:picMk id="5" creationId="{B30933B2-40E2-1DD4-1997-558509FF7E9A}"/>
          </ac:picMkLst>
        </pc:picChg>
        <pc:picChg chg="add del mod modCrop">
          <ac:chgData name="Abels, Patrick" userId="ba666de4-0d21-43a6-8e66-51a18aae1b4a" providerId="ADAL" clId="{133AA99A-5491-4DE5-9695-40E01B78DF6F}" dt="2025-12-21T00:28:06.634" v="1390" actId="478"/>
          <ac:picMkLst>
            <pc:docMk/>
            <pc:sldMk cId="4009498562" sldId="283"/>
            <ac:picMk id="6" creationId="{CBAACFA7-9777-3B75-0387-66992542E381}"/>
          </ac:picMkLst>
        </pc:picChg>
        <pc:picChg chg="add del mod ord modCrop">
          <ac:chgData name="Abels, Patrick" userId="ba666de4-0d21-43a6-8e66-51a18aae1b4a" providerId="ADAL" clId="{133AA99A-5491-4DE5-9695-40E01B78DF6F}" dt="2025-12-21T00:28:07.573" v="1392" actId="478"/>
          <ac:picMkLst>
            <pc:docMk/>
            <pc:sldMk cId="4009498562" sldId="283"/>
            <ac:picMk id="7" creationId="{E54F09E3-4F9E-16FC-375C-14213EB9DA45}"/>
          </ac:picMkLst>
        </pc:picChg>
        <pc:picChg chg="add mod">
          <ac:chgData name="Abels, Patrick" userId="ba666de4-0d21-43a6-8e66-51a18aae1b4a" providerId="ADAL" clId="{133AA99A-5491-4DE5-9695-40E01B78DF6F}" dt="2025-12-21T00:29:51.709" v="1424" actId="1076"/>
          <ac:picMkLst>
            <pc:docMk/>
            <pc:sldMk cId="4009498562" sldId="283"/>
            <ac:picMk id="9" creationId="{F88E9A74-F168-5AD6-2BEA-42A08C2EB4C2}"/>
          </ac:picMkLst>
        </pc:picChg>
        <pc:picChg chg="add mod">
          <ac:chgData name="Abels, Patrick" userId="ba666de4-0d21-43a6-8e66-51a18aae1b4a" providerId="ADAL" clId="{133AA99A-5491-4DE5-9695-40E01B78DF6F}" dt="2025-12-21T00:29:53.092" v="1425" actId="1076"/>
          <ac:picMkLst>
            <pc:docMk/>
            <pc:sldMk cId="4009498562" sldId="283"/>
            <ac:picMk id="11" creationId="{6A7CD34A-863B-CFE1-DF14-28C95173259A}"/>
          </ac:picMkLst>
        </pc:picChg>
        <pc:picChg chg="add mod">
          <ac:chgData name="Abels, Patrick" userId="ba666de4-0d21-43a6-8e66-51a18aae1b4a" providerId="ADAL" clId="{133AA99A-5491-4DE5-9695-40E01B78DF6F}" dt="2025-12-21T00:29:54.268" v="1426" actId="1076"/>
          <ac:picMkLst>
            <pc:docMk/>
            <pc:sldMk cId="4009498562" sldId="283"/>
            <ac:picMk id="13" creationId="{138ACE7F-49C8-7BBF-3053-4089614407B8}"/>
          </ac:picMkLst>
        </pc:picChg>
      </pc:sldChg>
      <pc:sldChg chg="addSp delSp modSp add del mod">
        <pc:chgData name="Abels, Patrick" userId="ba666de4-0d21-43a6-8e66-51a18aae1b4a" providerId="ADAL" clId="{133AA99A-5491-4DE5-9695-40E01B78DF6F}" dt="2025-12-20T22:55:03.677" v="1072" actId="47"/>
        <pc:sldMkLst>
          <pc:docMk/>
          <pc:sldMk cId="815549067" sldId="284"/>
        </pc:sldMkLst>
      </pc:sldChg>
      <pc:sldChg chg="addSp modSp add mod">
        <pc:chgData name="Abels, Patrick" userId="ba666de4-0d21-43a6-8e66-51a18aae1b4a" providerId="ADAL" clId="{133AA99A-5491-4DE5-9695-40E01B78DF6F}" dt="2025-12-20T23:03:46.736" v="1287" actId="1076"/>
        <pc:sldMkLst>
          <pc:docMk/>
          <pc:sldMk cId="4110259049" sldId="284"/>
        </pc:sldMkLst>
        <pc:spChg chg="mod">
          <ac:chgData name="Abels, Patrick" userId="ba666de4-0d21-43a6-8e66-51a18aae1b4a" providerId="ADAL" clId="{133AA99A-5491-4DE5-9695-40E01B78DF6F}" dt="2025-12-20T23:02:53.309" v="1264" actId="20577"/>
          <ac:spMkLst>
            <pc:docMk/>
            <pc:sldMk cId="4110259049" sldId="284"/>
            <ac:spMk id="3" creationId="{8311217C-848C-6536-DA80-D48C08F8639F}"/>
          </ac:spMkLst>
        </pc:spChg>
        <pc:picChg chg="add mod">
          <ac:chgData name="Abels, Patrick" userId="ba666de4-0d21-43a6-8e66-51a18aae1b4a" providerId="ADAL" clId="{133AA99A-5491-4DE5-9695-40E01B78DF6F}" dt="2025-12-20T23:03:43.768" v="1286" actId="1076"/>
          <ac:picMkLst>
            <pc:docMk/>
            <pc:sldMk cId="4110259049" sldId="284"/>
            <ac:picMk id="4" creationId="{D38F5DFB-8B3C-302B-0493-FAAD01BFE6A2}"/>
          </ac:picMkLst>
        </pc:picChg>
        <pc:picChg chg="add mod">
          <ac:chgData name="Abels, Patrick" userId="ba666de4-0d21-43a6-8e66-51a18aae1b4a" providerId="ADAL" clId="{133AA99A-5491-4DE5-9695-40E01B78DF6F}" dt="2025-12-20T23:03:46.736" v="1287" actId="1076"/>
          <ac:picMkLst>
            <pc:docMk/>
            <pc:sldMk cId="4110259049" sldId="284"/>
            <ac:picMk id="6" creationId="{F04CBF29-DA53-745D-023D-EED2FF1A5358}"/>
          </ac:picMkLst>
        </pc:picChg>
      </pc:sldChg>
      <pc:sldChg chg="addSp delSp modSp add del mod">
        <pc:chgData name="Abels, Patrick" userId="ba666de4-0d21-43a6-8e66-51a18aae1b4a" providerId="ADAL" clId="{133AA99A-5491-4DE5-9695-40E01B78DF6F}" dt="2025-12-20T22:55:03.677" v="1072" actId="47"/>
        <pc:sldMkLst>
          <pc:docMk/>
          <pc:sldMk cId="494703237" sldId="285"/>
        </pc:sldMkLst>
      </pc:sldChg>
      <pc:sldChg chg="addSp modSp add mod">
        <pc:chgData name="Abels, Patrick" userId="ba666de4-0d21-43a6-8e66-51a18aae1b4a" providerId="ADAL" clId="{133AA99A-5491-4DE5-9695-40E01B78DF6F}" dt="2025-12-20T22:59:18.030" v="1246" actId="1038"/>
        <pc:sldMkLst>
          <pc:docMk/>
          <pc:sldMk cId="1066366132" sldId="285"/>
        </pc:sldMkLst>
        <pc:spChg chg="mod">
          <ac:chgData name="Abels, Patrick" userId="ba666de4-0d21-43a6-8e66-51a18aae1b4a" providerId="ADAL" clId="{133AA99A-5491-4DE5-9695-40E01B78DF6F}" dt="2025-12-20T22:55:53.344" v="1132" actId="20577"/>
          <ac:spMkLst>
            <pc:docMk/>
            <pc:sldMk cId="1066366132" sldId="285"/>
            <ac:spMk id="3" creationId="{960D13F9-00E2-F8C5-C4AB-1A5E5291DA38}"/>
          </ac:spMkLst>
        </pc:spChg>
        <pc:picChg chg="add mod">
          <ac:chgData name="Abels, Patrick" userId="ba666de4-0d21-43a6-8e66-51a18aae1b4a" providerId="ADAL" clId="{133AA99A-5491-4DE5-9695-40E01B78DF6F}" dt="2025-12-20T22:59:11.543" v="1238" actId="1076"/>
          <ac:picMkLst>
            <pc:docMk/>
            <pc:sldMk cId="1066366132" sldId="285"/>
            <ac:picMk id="4" creationId="{23DA286D-A2BA-162C-DCA8-CEE22C973EE4}"/>
          </ac:picMkLst>
        </pc:picChg>
        <pc:picChg chg="add mod">
          <ac:chgData name="Abels, Patrick" userId="ba666de4-0d21-43a6-8e66-51a18aae1b4a" providerId="ADAL" clId="{133AA99A-5491-4DE5-9695-40E01B78DF6F}" dt="2025-12-20T22:59:09.810" v="1237" actId="1076"/>
          <ac:picMkLst>
            <pc:docMk/>
            <pc:sldMk cId="1066366132" sldId="285"/>
            <ac:picMk id="6" creationId="{E0D58568-DB36-B1BA-B98A-B1FE19E8ED24}"/>
          </ac:picMkLst>
        </pc:picChg>
        <pc:picChg chg="add mod">
          <ac:chgData name="Abels, Patrick" userId="ba666de4-0d21-43a6-8e66-51a18aae1b4a" providerId="ADAL" clId="{133AA99A-5491-4DE5-9695-40E01B78DF6F}" dt="2025-12-20T22:59:18.030" v="1246" actId="1038"/>
          <ac:picMkLst>
            <pc:docMk/>
            <pc:sldMk cId="1066366132" sldId="285"/>
            <ac:picMk id="8" creationId="{73BB1696-FCB5-AF79-B02F-768F73C9B701}"/>
          </ac:picMkLst>
        </pc:picChg>
      </pc:sldChg>
      <pc:sldChg chg="addSp modSp add mod">
        <pc:chgData name="Abels, Patrick" userId="ba666de4-0d21-43a6-8e66-51a18aae1b4a" providerId="ADAL" clId="{133AA99A-5491-4DE5-9695-40E01B78DF6F}" dt="2025-12-20T22:58:26.685" v="1228" actId="1036"/>
        <pc:sldMkLst>
          <pc:docMk/>
          <pc:sldMk cId="3556371210" sldId="286"/>
        </pc:sldMkLst>
        <pc:spChg chg="mod">
          <ac:chgData name="Abels, Patrick" userId="ba666de4-0d21-43a6-8e66-51a18aae1b4a" providerId="ADAL" clId="{133AA99A-5491-4DE5-9695-40E01B78DF6F}" dt="2025-12-20T22:56:00.203" v="1157" actId="20577"/>
          <ac:spMkLst>
            <pc:docMk/>
            <pc:sldMk cId="3556371210" sldId="286"/>
            <ac:spMk id="3" creationId="{BBE4E088-74A3-881E-04FB-02D27D527FB9}"/>
          </ac:spMkLst>
        </pc:spChg>
        <pc:picChg chg="add mod modCrop">
          <ac:chgData name="Abels, Patrick" userId="ba666de4-0d21-43a6-8e66-51a18aae1b4a" providerId="ADAL" clId="{133AA99A-5491-4DE5-9695-40E01B78DF6F}" dt="2025-12-20T22:58:26.685" v="1228" actId="1036"/>
          <ac:picMkLst>
            <pc:docMk/>
            <pc:sldMk cId="3556371210" sldId="286"/>
            <ac:picMk id="4" creationId="{BD8F4004-E365-426A-C99D-485A19B12767}"/>
          </ac:picMkLst>
        </pc:picChg>
        <pc:picChg chg="add mod modCrop">
          <ac:chgData name="Abels, Patrick" userId="ba666de4-0d21-43a6-8e66-51a18aae1b4a" providerId="ADAL" clId="{133AA99A-5491-4DE5-9695-40E01B78DF6F}" dt="2025-12-20T22:58:26.685" v="1228" actId="1036"/>
          <ac:picMkLst>
            <pc:docMk/>
            <pc:sldMk cId="3556371210" sldId="286"/>
            <ac:picMk id="5" creationId="{ADD75571-8C3B-39C1-E858-2783B739A481}"/>
          </ac:picMkLst>
        </pc:picChg>
      </pc:sldChg>
      <pc:sldChg chg="addSp modSp add mod">
        <pc:chgData name="Abels, Patrick" userId="ba666de4-0d21-43a6-8e66-51a18aae1b4a" providerId="ADAL" clId="{133AA99A-5491-4DE5-9695-40E01B78DF6F}" dt="2025-12-20T22:57:39.511" v="1198" actId="1076"/>
        <pc:sldMkLst>
          <pc:docMk/>
          <pc:sldMk cId="1861909747" sldId="287"/>
        </pc:sldMkLst>
        <pc:spChg chg="mod">
          <ac:chgData name="Abels, Patrick" userId="ba666de4-0d21-43a6-8e66-51a18aae1b4a" providerId="ADAL" clId="{133AA99A-5491-4DE5-9695-40E01B78DF6F}" dt="2025-12-20T22:56:08.063" v="1186" actId="20577"/>
          <ac:spMkLst>
            <pc:docMk/>
            <pc:sldMk cId="1861909747" sldId="287"/>
            <ac:spMk id="3" creationId="{C0FF54DF-C17A-B816-E578-E352B4F9B8E9}"/>
          </ac:spMkLst>
        </pc:spChg>
        <pc:picChg chg="add mod modCrop">
          <ac:chgData name="Abels, Patrick" userId="ba666de4-0d21-43a6-8e66-51a18aae1b4a" providerId="ADAL" clId="{133AA99A-5491-4DE5-9695-40E01B78DF6F}" dt="2025-12-20T22:57:39.511" v="1198" actId="1076"/>
          <ac:picMkLst>
            <pc:docMk/>
            <pc:sldMk cId="1861909747" sldId="287"/>
            <ac:picMk id="4" creationId="{44545DE8-2D88-81A1-C989-446CC7D4ACFB}"/>
          </ac:picMkLst>
        </pc:picChg>
        <pc:picChg chg="add mod modCrop">
          <ac:chgData name="Abels, Patrick" userId="ba666de4-0d21-43a6-8e66-51a18aae1b4a" providerId="ADAL" clId="{133AA99A-5491-4DE5-9695-40E01B78DF6F}" dt="2025-12-20T22:57:37.911" v="1197" actId="1076"/>
          <ac:picMkLst>
            <pc:docMk/>
            <pc:sldMk cId="1861909747" sldId="287"/>
            <ac:picMk id="5" creationId="{26743F9C-3BC8-A039-2F78-C98EFF8B95E0}"/>
          </ac:picMkLst>
        </pc:picChg>
      </pc:sldChg>
      <pc:sldChg chg="addSp modSp new mod">
        <pc:chgData name="Abels, Patrick" userId="ba666de4-0d21-43a6-8e66-51a18aae1b4a" providerId="ADAL" clId="{133AA99A-5491-4DE5-9695-40E01B78DF6F}" dt="2025-12-20T23:11:10.815" v="1389" actId="1076"/>
        <pc:sldMkLst>
          <pc:docMk/>
          <pc:sldMk cId="3318297977" sldId="288"/>
        </pc:sldMkLst>
        <pc:spChg chg="mod">
          <ac:chgData name="Abels, Patrick" userId="ba666de4-0d21-43a6-8e66-51a18aae1b4a" providerId="ADAL" clId="{133AA99A-5491-4DE5-9695-40E01B78DF6F}" dt="2025-12-20T23:11:00.913" v="1383" actId="2710"/>
          <ac:spMkLst>
            <pc:docMk/>
            <pc:sldMk cId="3318297977" sldId="288"/>
            <ac:spMk id="2" creationId="{C95D085A-8BC4-C833-0035-EB93F823D104}"/>
          </ac:spMkLst>
        </pc:spChg>
        <pc:picChg chg="add mod">
          <ac:chgData name="Abels, Patrick" userId="ba666de4-0d21-43a6-8e66-51a18aae1b4a" providerId="ADAL" clId="{133AA99A-5491-4DE5-9695-40E01B78DF6F}" dt="2025-12-20T23:11:02.503" v="1384" actId="1076"/>
          <ac:picMkLst>
            <pc:docMk/>
            <pc:sldMk cId="3318297977" sldId="288"/>
            <ac:picMk id="4" creationId="{81A0188F-101B-D294-9760-B453EE26F9F1}"/>
          </ac:picMkLst>
        </pc:picChg>
        <pc:picChg chg="add mod">
          <ac:chgData name="Abels, Patrick" userId="ba666de4-0d21-43a6-8e66-51a18aae1b4a" providerId="ADAL" clId="{133AA99A-5491-4DE5-9695-40E01B78DF6F}" dt="2025-12-20T23:11:10.815" v="1389" actId="1076"/>
          <ac:picMkLst>
            <pc:docMk/>
            <pc:sldMk cId="3318297977" sldId="288"/>
            <ac:picMk id="6" creationId="{98AC24C6-F379-B5E7-DD14-C4840613F1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64259568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sX0" fmla="*/ 0 w 1649114"/>
              <a:gd name="csY0" fmla="*/ 0 h 1685925"/>
              <a:gd name="csX1" fmla="*/ 500231 w 1649114"/>
              <a:gd name="csY1" fmla="*/ 0 h 1685925"/>
              <a:gd name="csX2" fmla="*/ 1016954 w 1649114"/>
              <a:gd name="csY2" fmla="*/ 0 h 1685925"/>
              <a:gd name="csX3" fmla="*/ 1649114 w 1649114"/>
              <a:gd name="csY3" fmla="*/ 0 h 1685925"/>
              <a:gd name="csX4" fmla="*/ 1649114 w 1649114"/>
              <a:gd name="csY4" fmla="*/ 545116 h 1685925"/>
              <a:gd name="csX5" fmla="*/ 1649114 w 1649114"/>
              <a:gd name="csY5" fmla="*/ 1073372 h 1685925"/>
              <a:gd name="csX6" fmla="*/ 1649114 w 1649114"/>
              <a:gd name="csY6" fmla="*/ 1685925 h 1685925"/>
              <a:gd name="csX7" fmla="*/ 1132392 w 1649114"/>
              <a:gd name="csY7" fmla="*/ 1685925 h 1685925"/>
              <a:gd name="csX8" fmla="*/ 566196 w 1649114"/>
              <a:gd name="csY8" fmla="*/ 1685925 h 1685925"/>
              <a:gd name="csX9" fmla="*/ 0 w 1649114"/>
              <a:gd name="csY9" fmla="*/ 1685925 h 1685925"/>
              <a:gd name="csX10" fmla="*/ 0 w 1649114"/>
              <a:gd name="csY10" fmla="*/ 1157669 h 1685925"/>
              <a:gd name="csX11" fmla="*/ 0 w 1649114"/>
              <a:gd name="csY11" fmla="*/ 646271 h 1685925"/>
              <a:gd name="csX12" fmla="*/ 0 w 1649114"/>
              <a:gd name="csY12" fmla="*/ 0 h 1685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752122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8981308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496721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0718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9864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04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6988BA44-164A-F7CA-AC6A-C1C359CE07A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4DDF931-1D2A-A0BE-2792-86C1CEE29E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47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sX0" fmla="*/ 0 w 1649114"/>
              <a:gd name="csY0" fmla="*/ 0 h 1685925"/>
              <a:gd name="csX1" fmla="*/ 500231 w 1649114"/>
              <a:gd name="csY1" fmla="*/ 0 h 1685925"/>
              <a:gd name="csX2" fmla="*/ 1016954 w 1649114"/>
              <a:gd name="csY2" fmla="*/ 0 h 1685925"/>
              <a:gd name="csX3" fmla="*/ 1649114 w 1649114"/>
              <a:gd name="csY3" fmla="*/ 0 h 1685925"/>
              <a:gd name="csX4" fmla="*/ 1649114 w 1649114"/>
              <a:gd name="csY4" fmla="*/ 545116 h 1685925"/>
              <a:gd name="csX5" fmla="*/ 1649114 w 1649114"/>
              <a:gd name="csY5" fmla="*/ 1073372 h 1685925"/>
              <a:gd name="csX6" fmla="*/ 1649114 w 1649114"/>
              <a:gd name="csY6" fmla="*/ 1685925 h 1685925"/>
              <a:gd name="csX7" fmla="*/ 1132392 w 1649114"/>
              <a:gd name="csY7" fmla="*/ 1685925 h 1685925"/>
              <a:gd name="csX8" fmla="*/ 566196 w 1649114"/>
              <a:gd name="csY8" fmla="*/ 1685925 h 1685925"/>
              <a:gd name="csX9" fmla="*/ 0 w 1649114"/>
              <a:gd name="csY9" fmla="*/ 1685925 h 1685925"/>
              <a:gd name="csX10" fmla="*/ 0 w 1649114"/>
              <a:gd name="csY10" fmla="*/ 1157669 h 1685925"/>
              <a:gd name="csX11" fmla="*/ 0 w 1649114"/>
              <a:gd name="csY11" fmla="*/ 646271 h 1685925"/>
              <a:gd name="csX12" fmla="*/ 0 w 1649114"/>
              <a:gd name="csY12" fmla="*/ 0 h 1685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0013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2067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601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58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/>
              <a:t> 7 </a:t>
            </a:r>
            <a:r>
              <a:rPr lang="en-GB" dirty="0"/>
              <a:t>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02D9B-13BF-18E0-5F7E-A2C9A365C8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Fun92,93</a:t>
            </a:r>
            <a:endParaRPr lang="en-DE" dirty="0"/>
          </a:p>
        </p:txBody>
      </p:sp>
      <p:pic>
        <p:nvPicPr>
          <p:cNvPr id="4" name="Picture 3" descr="A screenshot of a math graph&#10;&#10;AI-generated content may be incorrect.">
            <a:extLst>
              <a:ext uri="{FF2B5EF4-FFF2-40B4-BE49-F238E27FC236}">
                <a16:creationId xmlns:a16="http://schemas.microsoft.com/office/drawing/2014/main" id="{61A830F0-782B-AA8A-F92A-80F538F25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26" y="2099601"/>
            <a:ext cx="3126049" cy="3170835"/>
          </a:xfrm>
          <a:prstGeom prst="rect">
            <a:avLst/>
          </a:prstGeom>
        </p:spPr>
      </p:pic>
      <p:pic>
        <p:nvPicPr>
          <p:cNvPr id="9" name="Picture 8" descr="A screenshot of a black screen&#10;&#10;AI-generated content may be incorrect.">
            <a:extLst>
              <a:ext uri="{FF2B5EF4-FFF2-40B4-BE49-F238E27FC236}">
                <a16:creationId xmlns:a16="http://schemas.microsoft.com/office/drawing/2014/main" id="{F88E9A74-F168-5AD6-2BEA-42A08C2EB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178" y="1542084"/>
            <a:ext cx="3045434" cy="5266810"/>
          </a:xfrm>
          <a:prstGeom prst="rect">
            <a:avLst/>
          </a:prstGeom>
        </p:spPr>
      </p:pic>
      <p:pic>
        <p:nvPicPr>
          <p:cNvPr id="11" name="Picture 10" descr="A screenshot of a black and white math test&#10;&#10;AI-generated content may be incorrect.">
            <a:extLst>
              <a:ext uri="{FF2B5EF4-FFF2-40B4-BE49-F238E27FC236}">
                <a16:creationId xmlns:a16="http://schemas.microsoft.com/office/drawing/2014/main" id="{6A7CD34A-863B-CFE1-DF14-28C951732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612" y="1345027"/>
            <a:ext cx="2794634" cy="5463867"/>
          </a:xfrm>
          <a:prstGeom prst="rect">
            <a:avLst/>
          </a:prstGeom>
        </p:spPr>
      </p:pic>
      <p:pic>
        <p:nvPicPr>
          <p:cNvPr id="13" name="Picture 12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138ACE7F-49C8-7BBF-3053-408961440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8675" y="2528441"/>
            <a:ext cx="3135005" cy="266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98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4AC83-A0D2-8995-9BE5-B7B7A750E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Bearbeite</a:t>
            </a:r>
            <a:r>
              <a:rPr lang="en-GB" dirty="0"/>
              <a:t> </a:t>
            </a:r>
            <a:r>
              <a:rPr lang="en-GB" b="1" dirty="0"/>
              <a:t>Fun92,93</a:t>
            </a:r>
            <a:r>
              <a:rPr lang="en-GB" dirty="0"/>
              <a:t> </a:t>
            </a:r>
            <a:r>
              <a:rPr lang="en-GB" dirty="0" err="1"/>
              <a:t>vollständig</a:t>
            </a:r>
            <a:r>
              <a:rPr lang="en-GB" dirty="0"/>
              <a:t>.</a:t>
            </a:r>
            <a:endParaRPr lang="en-DE" dirty="0"/>
          </a:p>
        </p:txBody>
      </p:sp>
      <p:pic>
        <p:nvPicPr>
          <p:cNvPr id="6" name="Picture 5" descr="A cartoon of a person lifting weights&#10;&#10;AI-generated content may be incorrect.">
            <a:extLst>
              <a:ext uri="{FF2B5EF4-FFF2-40B4-BE49-F238E27FC236}">
                <a16:creationId xmlns:a16="http://schemas.microsoft.com/office/drawing/2014/main" id="{99EE046C-1C6A-F79C-59DA-843DA0196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413" y="1329251"/>
            <a:ext cx="3633063" cy="432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151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5D085A-8BC4-C833-0035-EB93F823D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300000"/>
              </a:lnSpc>
            </a:pPr>
            <a:r>
              <a:rPr lang="de-DE" dirty="0"/>
              <a:t> </a:t>
            </a:r>
          </a:p>
          <a:p>
            <a:pPr>
              <a:lnSpc>
                <a:spcPct val="300000"/>
              </a:lnSpc>
            </a:pPr>
            <a:r>
              <a:rPr lang="de-DE" dirty="0"/>
              <a:t> </a:t>
            </a:r>
          </a:p>
          <a:p>
            <a:pPr>
              <a:lnSpc>
                <a:spcPct val="300000"/>
              </a:lnSpc>
            </a:pPr>
            <a:r>
              <a:rPr lang="de-DE" dirty="0"/>
              <a:t> </a:t>
            </a:r>
          </a:p>
          <a:p>
            <a:r>
              <a:rPr lang="de-DE" dirty="0"/>
              <a:t> </a:t>
            </a:r>
          </a:p>
        </p:txBody>
      </p:sp>
      <p:pic>
        <p:nvPicPr>
          <p:cNvPr id="4" name="Picture 3" descr="A black grid with blue letters and a blue arrow&#10;&#10;AI-generated content may be incorrect.">
            <a:extLst>
              <a:ext uri="{FF2B5EF4-FFF2-40B4-BE49-F238E27FC236}">
                <a16:creationId xmlns:a16="http://schemas.microsoft.com/office/drawing/2014/main" id="{81A0188F-101B-D294-9760-B453EE26F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45" y="2036617"/>
            <a:ext cx="7011378" cy="1267002"/>
          </a:xfrm>
          <a:prstGeom prst="rect">
            <a:avLst/>
          </a:prstGeom>
        </p:spPr>
      </p:pic>
      <p:pic>
        <p:nvPicPr>
          <p:cNvPr id="6" name="Picture 5" descr="A black background with white numbers&#10;&#10;AI-generated content may be incorrect.">
            <a:extLst>
              <a:ext uri="{FF2B5EF4-FFF2-40B4-BE49-F238E27FC236}">
                <a16:creationId xmlns:a16="http://schemas.microsoft.com/office/drawing/2014/main" id="{98AC24C6-F379-B5E7-DD14-C4840613F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94" y="3666317"/>
            <a:ext cx="2007569" cy="305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9797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ck arch over water&#10;&#10;AI-generated content may be incorrect.">
            <a:extLst>
              <a:ext uri="{FF2B5EF4-FFF2-40B4-BE49-F238E27FC236}">
                <a16:creationId xmlns:a16="http://schemas.microsoft.com/office/drawing/2014/main" id="{4E641444-B61D-627D-CCC2-222337BE7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187"/>
            <a:ext cx="12213745" cy="684581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C0FA9D-D609-4FFD-9DDE-2D5D0550D2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187"/>
            <a:ext cx="12192000" cy="6845814"/>
          </a:xfrm>
          <a:gradFill flip="none" rotWithShape="1">
            <a:gsLst>
              <a:gs pos="47000">
                <a:schemeClr val="tx1">
                  <a:alpha val="31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endParaRPr lang="en-GB" b="1" dirty="0">
              <a:solidFill>
                <a:srgbClr val="FFC000"/>
              </a:solidFill>
            </a:endParaRP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Rationale Zahlen</a:t>
            </a: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417135384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4A0B759-666C-1900-B1F0-6E89C117ED2E}"/>
              </a:ext>
            </a:extLst>
          </p:cNvPr>
          <p:cNvSpPr txBox="1">
            <a:spLocks/>
          </p:cNvSpPr>
          <p:nvPr/>
        </p:nvSpPr>
        <p:spPr>
          <a:xfrm>
            <a:off x="138112" y="268941"/>
            <a:ext cx="11904363" cy="6379509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atin typeface="Montserrat" pitchFamily="2" charset="0"/>
              </a:rPr>
              <a:t>Wie fit bist du ?</a:t>
            </a:r>
          </a:p>
          <a:p>
            <a:pPr algn="l" fontAlgn="t">
              <a:lnSpc>
                <a:spcPct val="150000"/>
              </a:lnSpc>
              <a:spcBef>
                <a:spcPts val="0"/>
              </a:spcBef>
            </a:pPr>
            <a:endParaRPr lang="en-GB" sz="3200" dirty="0">
              <a:solidFill>
                <a:srgbClr val="FFFFFF"/>
              </a:solidFill>
              <a:latin typeface="Montserrat" pitchFamily="2" charset="0"/>
            </a:endParaRPr>
          </a:p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de-DE" sz="3200" dirty="0">
                <a:solidFill>
                  <a:srgbClr val="FFFFFF"/>
                </a:solidFill>
                <a:latin typeface="Montserrat" pitchFamily="2" charset="0"/>
              </a:rPr>
              <a:t>Zahlenstrahl</a:t>
            </a:r>
            <a:endParaRPr lang="en-DE" sz="3200" dirty="0">
              <a:latin typeface="Montserrat" pitchFamily="2" charset="0"/>
            </a:endParaRPr>
          </a:p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de-DE" sz="3200" dirty="0">
                <a:solidFill>
                  <a:srgbClr val="FFFFFF"/>
                </a:solidFill>
                <a:latin typeface="Montserrat" pitchFamily="2" charset="0"/>
              </a:rPr>
              <a:t>Zahlen vergleichen</a:t>
            </a:r>
            <a:endParaRPr lang="en-DE" sz="3200" dirty="0">
              <a:latin typeface="Montserrat" pitchFamily="2" charset="0"/>
            </a:endParaRPr>
          </a:p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en-GB" sz="3200" dirty="0" err="1">
                <a:solidFill>
                  <a:srgbClr val="FFFFFF"/>
                </a:solidFill>
                <a:latin typeface="Montserrat" pitchFamily="2" charset="0"/>
              </a:rPr>
              <a:t>Koordinatensystem</a:t>
            </a:r>
            <a:endParaRPr lang="en-GB" sz="3200" dirty="0">
              <a:solidFill>
                <a:srgbClr val="FFFFFF"/>
              </a:solidFill>
              <a:latin typeface="Montserrat" pitchFamily="2" charset="0"/>
            </a:endParaRPr>
          </a:p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en-GB" sz="3200" dirty="0" err="1">
                <a:solidFill>
                  <a:srgbClr val="FFFFFF"/>
                </a:solidFill>
                <a:latin typeface="Montserrat" pitchFamily="2" charset="0"/>
              </a:rPr>
              <a:t>Addieren</a:t>
            </a:r>
            <a:r>
              <a:rPr lang="en-GB" sz="3200" dirty="0">
                <a:solidFill>
                  <a:srgbClr val="FFFFFF"/>
                </a:solidFill>
                <a:latin typeface="Montserrat" pitchFamily="2" charset="0"/>
              </a:rPr>
              <a:t> u. </a:t>
            </a:r>
            <a:r>
              <a:rPr lang="en-GB" sz="3200" dirty="0" err="1">
                <a:solidFill>
                  <a:srgbClr val="FFFFFF"/>
                </a:solidFill>
                <a:latin typeface="Montserrat" pitchFamily="2" charset="0"/>
              </a:rPr>
              <a:t>subtrahieren</a:t>
            </a:r>
            <a:endParaRPr lang="en-GB" sz="3200" dirty="0">
              <a:solidFill>
                <a:srgbClr val="FFFFFF"/>
              </a:solidFill>
              <a:latin typeface="Montserrat" pitchFamily="2" charset="0"/>
            </a:endParaRPr>
          </a:p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en-GB" sz="3200" dirty="0" err="1">
                <a:solidFill>
                  <a:srgbClr val="FFFFFF"/>
                </a:solidFill>
                <a:latin typeface="Montserrat" pitchFamily="2" charset="0"/>
              </a:rPr>
              <a:t>Multiplizieren</a:t>
            </a:r>
            <a:r>
              <a:rPr lang="en-GB" sz="3200" dirty="0">
                <a:solidFill>
                  <a:srgbClr val="FFFFFF"/>
                </a:solidFill>
                <a:latin typeface="Montserrat" pitchFamily="2" charset="0"/>
              </a:rPr>
              <a:t> u. </a:t>
            </a:r>
            <a:r>
              <a:rPr lang="en-GB" sz="3200" dirty="0" err="1">
                <a:solidFill>
                  <a:srgbClr val="FFFFFF"/>
                </a:solidFill>
                <a:latin typeface="Montserrat" pitchFamily="2" charset="0"/>
              </a:rPr>
              <a:t>dividieren</a:t>
            </a:r>
            <a:endParaRPr lang="en-GB" sz="3200" dirty="0">
              <a:solidFill>
                <a:srgbClr val="FFFFFF"/>
              </a:solidFill>
              <a:latin typeface="Montserrat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A5D81B-CA13-72A2-9CA7-81290D19626E}"/>
              </a:ext>
            </a:extLst>
          </p:cNvPr>
          <p:cNvGrpSpPr/>
          <p:nvPr/>
        </p:nvGrpSpPr>
        <p:grpSpPr>
          <a:xfrm>
            <a:off x="6617654" y="2373045"/>
            <a:ext cx="5135400" cy="792000"/>
            <a:chOff x="6324599" y="2875388"/>
            <a:chExt cx="5135400" cy="792000"/>
          </a:xfrm>
          <a:noFill/>
        </p:grpSpPr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2379965B-E762-D4AA-AD53-D8473CCE522E}"/>
                </a:ext>
              </a:extLst>
            </p:cNvPr>
            <p:cNvSpPr/>
            <p:nvPr/>
          </p:nvSpPr>
          <p:spPr>
            <a:xfrm>
              <a:off x="63245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51BFE5E6-6324-ADC5-64C5-2B930174F672}"/>
                </a:ext>
              </a:extLst>
            </p:cNvPr>
            <p:cNvSpPr/>
            <p:nvPr/>
          </p:nvSpPr>
          <p:spPr>
            <a:xfrm>
              <a:off x="741044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FE486C57-EF00-79FD-0612-CF54196822AD}"/>
                </a:ext>
              </a:extLst>
            </p:cNvPr>
            <p:cNvSpPr/>
            <p:nvPr/>
          </p:nvSpPr>
          <p:spPr>
            <a:xfrm>
              <a:off x="84962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6625C38C-2BEE-7951-A425-642BD54BF621}"/>
                </a:ext>
              </a:extLst>
            </p:cNvPr>
            <p:cNvSpPr/>
            <p:nvPr/>
          </p:nvSpPr>
          <p:spPr>
            <a:xfrm>
              <a:off x="958214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0F87618C-8D3C-6E07-077D-86D06BF1B2DB}"/>
                </a:ext>
              </a:extLst>
            </p:cNvPr>
            <p:cNvSpPr/>
            <p:nvPr/>
          </p:nvSpPr>
          <p:spPr>
            <a:xfrm>
              <a:off x="106679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E6067C-5208-FE70-5D31-6176CE4AF931}"/>
              </a:ext>
            </a:extLst>
          </p:cNvPr>
          <p:cNvGrpSpPr/>
          <p:nvPr/>
        </p:nvGrpSpPr>
        <p:grpSpPr>
          <a:xfrm>
            <a:off x="6617654" y="4722462"/>
            <a:ext cx="5135400" cy="792000"/>
            <a:chOff x="6324599" y="3617176"/>
            <a:chExt cx="5135400" cy="792000"/>
          </a:xfrm>
          <a:noFill/>
        </p:grpSpPr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2B29F922-2CEF-EF47-4953-8F26ABC6B26C}"/>
                </a:ext>
              </a:extLst>
            </p:cNvPr>
            <p:cNvSpPr/>
            <p:nvPr/>
          </p:nvSpPr>
          <p:spPr>
            <a:xfrm>
              <a:off x="632459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17476E67-D91E-28CF-7F0D-EAA50A393B78}"/>
                </a:ext>
              </a:extLst>
            </p:cNvPr>
            <p:cNvSpPr/>
            <p:nvPr/>
          </p:nvSpPr>
          <p:spPr>
            <a:xfrm>
              <a:off x="741044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87E4C7C3-2542-2B46-5821-66F50C945E7D}"/>
                </a:ext>
              </a:extLst>
            </p:cNvPr>
            <p:cNvSpPr/>
            <p:nvPr/>
          </p:nvSpPr>
          <p:spPr>
            <a:xfrm>
              <a:off x="849629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EF820F1-ED80-598D-1871-ACE527E53794}"/>
                </a:ext>
              </a:extLst>
            </p:cNvPr>
            <p:cNvSpPr/>
            <p:nvPr/>
          </p:nvSpPr>
          <p:spPr>
            <a:xfrm>
              <a:off x="958214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12C81974-097C-2E5E-962F-D1B7A954C938}"/>
                </a:ext>
              </a:extLst>
            </p:cNvPr>
            <p:cNvSpPr/>
            <p:nvPr/>
          </p:nvSpPr>
          <p:spPr>
            <a:xfrm>
              <a:off x="1066799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F586F0-2ED3-4B40-5A6B-CFC24AC9CA22}"/>
              </a:ext>
            </a:extLst>
          </p:cNvPr>
          <p:cNvGrpSpPr/>
          <p:nvPr/>
        </p:nvGrpSpPr>
        <p:grpSpPr>
          <a:xfrm>
            <a:off x="6617654" y="5505601"/>
            <a:ext cx="5135400" cy="792000"/>
            <a:chOff x="6324599" y="4358964"/>
            <a:chExt cx="5135400" cy="792000"/>
          </a:xfrm>
          <a:noFill/>
        </p:grpSpPr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A8DC7F22-33CF-886F-0461-667763A64C42}"/>
                </a:ext>
              </a:extLst>
            </p:cNvPr>
            <p:cNvSpPr/>
            <p:nvPr/>
          </p:nvSpPr>
          <p:spPr>
            <a:xfrm>
              <a:off x="632459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B407C8B3-2CA4-3B4B-6331-39A73F6CB92B}"/>
                </a:ext>
              </a:extLst>
            </p:cNvPr>
            <p:cNvSpPr/>
            <p:nvPr/>
          </p:nvSpPr>
          <p:spPr>
            <a:xfrm>
              <a:off x="741044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B402101A-E7E9-F45C-D8C0-4ECC3FBE737F}"/>
                </a:ext>
              </a:extLst>
            </p:cNvPr>
            <p:cNvSpPr/>
            <p:nvPr/>
          </p:nvSpPr>
          <p:spPr>
            <a:xfrm>
              <a:off x="849629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2E3ECEFA-C2D7-E269-70DA-0F34FE5E9353}"/>
                </a:ext>
              </a:extLst>
            </p:cNvPr>
            <p:cNvSpPr/>
            <p:nvPr/>
          </p:nvSpPr>
          <p:spPr>
            <a:xfrm>
              <a:off x="958214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9A692C6C-2EE3-7A84-F53E-06B944C53C36}"/>
                </a:ext>
              </a:extLst>
            </p:cNvPr>
            <p:cNvSpPr/>
            <p:nvPr/>
          </p:nvSpPr>
          <p:spPr>
            <a:xfrm>
              <a:off x="1066799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BBFCDCD-4AB0-05FA-57AB-96B2B5F5213D}"/>
              </a:ext>
            </a:extLst>
          </p:cNvPr>
          <p:cNvGrpSpPr/>
          <p:nvPr/>
        </p:nvGrpSpPr>
        <p:grpSpPr>
          <a:xfrm>
            <a:off x="6617654" y="3156184"/>
            <a:ext cx="5135400" cy="792000"/>
            <a:chOff x="6324599" y="2875388"/>
            <a:chExt cx="5135400" cy="792000"/>
          </a:xfrm>
          <a:noFill/>
        </p:grpSpPr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9663F091-EF52-8C88-30E0-29592E5276E5}"/>
                </a:ext>
              </a:extLst>
            </p:cNvPr>
            <p:cNvSpPr/>
            <p:nvPr/>
          </p:nvSpPr>
          <p:spPr>
            <a:xfrm>
              <a:off x="63245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4718F68E-0670-6D74-3ED1-35DD99F39483}"/>
                </a:ext>
              </a:extLst>
            </p:cNvPr>
            <p:cNvSpPr/>
            <p:nvPr/>
          </p:nvSpPr>
          <p:spPr>
            <a:xfrm>
              <a:off x="741044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302CA65A-716D-53F8-533D-27CC2812133A}"/>
                </a:ext>
              </a:extLst>
            </p:cNvPr>
            <p:cNvSpPr/>
            <p:nvPr/>
          </p:nvSpPr>
          <p:spPr>
            <a:xfrm>
              <a:off x="84962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5" name="Star: 5 Points 24">
              <a:extLst>
                <a:ext uri="{FF2B5EF4-FFF2-40B4-BE49-F238E27FC236}">
                  <a16:creationId xmlns:a16="http://schemas.microsoft.com/office/drawing/2014/main" id="{2399C456-20C0-C9F3-1A36-A5F31FB6CC37}"/>
                </a:ext>
              </a:extLst>
            </p:cNvPr>
            <p:cNvSpPr/>
            <p:nvPr/>
          </p:nvSpPr>
          <p:spPr>
            <a:xfrm>
              <a:off x="958214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45DF6902-C975-6FFB-C7A0-21FB0D6E5476}"/>
                </a:ext>
              </a:extLst>
            </p:cNvPr>
            <p:cNvSpPr/>
            <p:nvPr/>
          </p:nvSpPr>
          <p:spPr>
            <a:xfrm>
              <a:off x="106679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B692495-2065-495E-E689-B5A9F741752D}"/>
              </a:ext>
            </a:extLst>
          </p:cNvPr>
          <p:cNvGrpSpPr/>
          <p:nvPr/>
        </p:nvGrpSpPr>
        <p:grpSpPr>
          <a:xfrm>
            <a:off x="6617654" y="3939323"/>
            <a:ext cx="5135400" cy="792000"/>
            <a:chOff x="6324599" y="2875388"/>
            <a:chExt cx="5135400" cy="792000"/>
          </a:xfrm>
          <a:noFill/>
        </p:grpSpPr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C3A8F70F-1375-B7D4-459D-CBFC59C389CE}"/>
                </a:ext>
              </a:extLst>
            </p:cNvPr>
            <p:cNvSpPr/>
            <p:nvPr/>
          </p:nvSpPr>
          <p:spPr>
            <a:xfrm>
              <a:off x="63245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FFB901F9-1D6D-D97A-1536-256ECCFA96FB}"/>
                </a:ext>
              </a:extLst>
            </p:cNvPr>
            <p:cNvSpPr/>
            <p:nvPr/>
          </p:nvSpPr>
          <p:spPr>
            <a:xfrm>
              <a:off x="741044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F308C0E2-885C-3FE4-73C2-50654FFA575F}"/>
                </a:ext>
              </a:extLst>
            </p:cNvPr>
            <p:cNvSpPr/>
            <p:nvPr/>
          </p:nvSpPr>
          <p:spPr>
            <a:xfrm>
              <a:off x="84962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1575C84E-3CA5-7396-F700-A67C38B1BD82}"/>
                </a:ext>
              </a:extLst>
            </p:cNvPr>
            <p:cNvSpPr/>
            <p:nvPr/>
          </p:nvSpPr>
          <p:spPr>
            <a:xfrm>
              <a:off x="958214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2A8C9C27-B834-BEC3-3AEB-5725F88B36BE}"/>
                </a:ext>
              </a:extLst>
            </p:cNvPr>
            <p:cNvSpPr/>
            <p:nvPr/>
          </p:nvSpPr>
          <p:spPr>
            <a:xfrm>
              <a:off x="106679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23670074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958568" cy="646112"/>
          </a:xfrm>
        </p:spPr>
        <p:txBody>
          <a:bodyPr/>
          <a:lstStyle/>
          <a:p>
            <a:r>
              <a:rPr lang="en-GB" dirty="0"/>
              <a:t>Fun92,93 </a:t>
            </a:r>
            <a:r>
              <a:rPr lang="en-GB" dirty="0">
                <a:solidFill>
                  <a:srgbClr val="FFC000"/>
                </a:solidFill>
              </a:rPr>
              <a:t>I</a:t>
            </a:r>
            <a:r>
              <a:rPr lang="en-GB" dirty="0"/>
              <a:t>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Zahlenstrahl</a:t>
            </a:r>
            <a:endParaRPr lang="en-DE" sz="3600" i="0" u="none" strike="noStrike" dirty="0">
              <a:effectLst/>
            </a:endParaRPr>
          </a:p>
          <a:p>
            <a:endParaRPr lang="en-DE" dirty="0"/>
          </a:p>
        </p:txBody>
      </p:sp>
      <p:pic>
        <p:nvPicPr>
          <p:cNvPr id="4" name="Picture 3" descr="A graph with numbers and letters&#10;&#10;AI-generated content may be incorrect.">
            <a:extLst>
              <a:ext uri="{FF2B5EF4-FFF2-40B4-BE49-F238E27FC236}">
                <a16:creationId xmlns:a16="http://schemas.microsoft.com/office/drawing/2014/main" id="{EFAFC7D9-5402-3268-5124-05FB57983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24" y="1404655"/>
            <a:ext cx="10040751" cy="4048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553389-C253-D165-5541-907638317A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624" y="5647782"/>
            <a:ext cx="9831172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1031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F9A68-2E99-6209-F7B9-C3094A7FA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1217C-848C-6536-DA80-D48C08F863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958568" cy="646112"/>
          </a:xfrm>
        </p:spPr>
        <p:txBody>
          <a:bodyPr/>
          <a:lstStyle/>
          <a:p>
            <a:r>
              <a:rPr lang="en-GB" dirty="0"/>
              <a:t>Fun92,93 </a:t>
            </a:r>
            <a:r>
              <a:rPr lang="en-GB" dirty="0">
                <a:solidFill>
                  <a:srgbClr val="FFC000"/>
                </a:solidFill>
              </a:rPr>
              <a:t>II</a:t>
            </a:r>
            <a:r>
              <a:rPr lang="en-GB" dirty="0"/>
              <a:t> </a:t>
            </a:r>
            <a:r>
              <a:rPr lang="en-GB" sz="3600" i="0" u="none" strike="noStrike" kern="1200" dirty="0">
                <a:solidFill>
                  <a:srgbClr val="FFFFFF"/>
                </a:solidFill>
                <a:effectLst/>
              </a:rPr>
              <a:t>Zahlen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vergleichen</a:t>
            </a:r>
            <a:endParaRPr lang="en-DE" sz="3600" i="0" u="none" strike="noStrike" dirty="0">
              <a:effectLst/>
            </a:endParaRPr>
          </a:p>
          <a:p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F5DFB-8B3C-302B-0493-FAAD01BFE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706" y="1605123"/>
            <a:ext cx="7798587" cy="2345790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04CBF29-DA53-745D-023D-EED2FF1A53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3403" y="3950913"/>
            <a:ext cx="7821890" cy="24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5904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F7EEA-B6A5-29B7-F3D9-00066B87A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D13F9-00E2-F8C5-C4AB-1A5E5291DA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958568" cy="646112"/>
          </a:xfrm>
        </p:spPr>
        <p:txBody>
          <a:bodyPr/>
          <a:lstStyle/>
          <a:p>
            <a:r>
              <a:rPr lang="en-GB" dirty="0"/>
              <a:t>Fun92,93 </a:t>
            </a:r>
            <a:r>
              <a:rPr lang="en-GB" dirty="0">
                <a:solidFill>
                  <a:srgbClr val="FFC000"/>
                </a:solidFill>
              </a:rPr>
              <a:t>III</a:t>
            </a:r>
            <a:r>
              <a:rPr lang="en-GB" dirty="0"/>
              <a:t>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Koordinatensystem</a:t>
            </a:r>
            <a:endParaRPr lang="en-DE" sz="3600" i="0" u="none" strike="noStrike" dirty="0">
              <a:effectLst/>
            </a:endParaRPr>
          </a:p>
          <a:p>
            <a:endParaRPr lang="en-DE" dirty="0"/>
          </a:p>
        </p:txBody>
      </p:sp>
      <p:pic>
        <p:nvPicPr>
          <p:cNvPr id="4" name="Picture 3" descr="A black and white text&#10;&#10;AI-generated content may be incorrect.">
            <a:extLst>
              <a:ext uri="{FF2B5EF4-FFF2-40B4-BE49-F238E27FC236}">
                <a16:creationId xmlns:a16="http://schemas.microsoft.com/office/drawing/2014/main" id="{23DA286D-A2BA-162C-DCA8-CEE22C973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806" y="3136483"/>
            <a:ext cx="9516803" cy="3124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58568-DB36-B1BA-B98A-B1FE19E8ED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7596" y="5913408"/>
            <a:ext cx="9412013" cy="695422"/>
          </a:xfrm>
          <a:prstGeom prst="rect">
            <a:avLst/>
          </a:prstGeom>
        </p:spPr>
      </p:pic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73BB1696-FCB5-AF79-B02F-768F73C9B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310" y="1467563"/>
            <a:ext cx="9107171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6613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FA2CC-4947-3D41-333E-2EC4345E4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4E088-74A3-881E-04FB-02D27D527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958568" cy="646112"/>
          </a:xfrm>
        </p:spPr>
        <p:txBody>
          <a:bodyPr/>
          <a:lstStyle/>
          <a:p>
            <a:r>
              <a:rPr lang="en-GB" dirty="0"/>
              <a:t>Fun92,93 </a:t>
            </a:r>
            <a:r>
              <a:rPr lang="en-GB" dirty="0">
                <a:solidFill>
                  <a:srgbClr val="FFC000"/>
                </a:solidFill>
              </a:rPr>
              <a:t>IV</a:t>
            </a:r>
            <a:r>
              <a:rPr lang="en-GB" dirty="0"/>
              <a:t>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Addieren</a:t>
            </a:r>
            <a:r>
              <a:rPr lang="en-GB" sz="3600" i="0" u="none" strike="noStrike" kern="1200" dirty="0">
                <a:solidFill>
                  <a:srgbClr val="FFFFFF"/>
                </a:solidFill>
                <a:effectLst/>
              </a:rPr>
              <a:t> und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subtrahieren</a:t>
            </a:r>
            <a:endParaRPr lang="en-DE" sz="3600" i="0" u="none" strike="noStrike" dirty="0">
              <a:effectLst/>
            </a:endParaRPr>
          </a:p>
          <a:p>
            <a:endParaRPr lang="en-DE" dirty="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D8F4004-E365-426A-C99D-485A19B127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80958"/>
          <a:stretch>
            <a:fillRect/>
          </a:stretch>
        </p:blipFill>
        <p:spPr>
          <a:xfrm>
            <a:off x="1590058" y="1456729"/>
            <a:ext cx="9316681" cy="1079438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DD75571-8C3B-39C1-E858-2783B739A4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rcRect t="25941"/>
          <a:stretch>
            <a:fillRect/>
          </a:stretch>
        </p:blipFill>
        <p:spPr>
          <a:xfrm>
            <a:off x="1590059" y="2536167"/>
            <a:ext cx="9316681" cy="41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7121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AF257-E62D-0654-436D-33EDF338B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F54DF-C17A-B816-E578-E352B4F9B8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958568" cy="646112"/>
          </a:xfrm>
        </p:spPr>
        <p:txBody>
          <a:bodyPr/>
          <a:lstStyle/>
          <a:p>
            <a:r>
              <a:rPr lang="en-GB" dirty="0"/>
              <a:t>Fun92,93 </a:t>
            </a:r>
            <a:r>
              <a:rPr lang="en-GB" dirty="0">
                <a:solidFill>
                  <a:srgbClr val="FFC000"/>
                </a:solidFill>
              </a:rPr>
              <a:t>V</a:t>
            </a:r>
            <a:r>
              <a:rPr lang="en-GB" dirty="0"/>
              <a:t>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Multiplizieren</a:t>
            </a:r>
            <a:r>
              <a:rPr lang="en-GB" sz="3600" i="0" u="none" strike="noStrike" kern="1200" dirty="0">
                <a:solidFill>
                  <a:srgbClr val="FFFFFF"/>
                </a:solidFill>
                <a:effectLst/>
              </a:rPr>
              <a:t> und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dividieren</a:t>
            </a:r>
            <a:endParaRPr lang="en-DE" sz="3600" i="0" u="none" strike="noStrike" dirty="0">
              <a:effectLst/>
            </a:endParaRPr>
          </a:p>
          <a:p>
            <a:endParaRPr lang="en-DE" dirty="0"/>
          </a:p>
        </p:txBody>
      </p:sp>
      <p:pic>
        <p:nvPicPr>
          <p:cNvPr id="4" name="Picture 3" descr="A screenshot of a black and white math&#10;&#10;AI-generated content may be incorrect.">
            <a:extLst>
              <a:ext uri="{FF2B5EF4-FFF2-40B4-BE49-F238E27FC236}">
                <a16:creationId xmlns:a16="http://schemas.microsoft.com/office/drawing/2014/main" id="{44545DE8-2D88-81A1-C989-446CC7D4AC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908" b="32184"/>
          <a:stretch>
            <a:fillRect/>
          </a:stretch>
        </p:blipFill>
        <p:spPr>
          <a:xfrm>
            <a:off x="961164" y="2070397"/>
            <a:ext cx="10269669" cy="2577677"/>
          </a:xfrm>
          <a:prstGeom prst="rect">
            <a:avLst/>
          </a:prstGeom>
        </p:spPr>
      </p:pic>
      <p:pic>
        <p:nvPicPr>
          <p:cNvPr id="5" name="Picture 4" descr="A screenshot of a black and white math&#10;&#10;AI-generated content may be incorrect.">
            <a:extLst>
              <a:ext uri="{FF2B5EF4-FFF2-40B4-BE49-F238E27FC236}">
                <a16:creationId xmlns:a16="http://schemas.microsoft.com/office/drawing/2014/main" id="{26743F9C-3BC8-A039-2F78-C98EFF8B95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rcRect l="1908" t="78936"/>
          <a:stretch>
            <a:fillRect/>
          </a:stretch>
        </p:blipFill>
        <p:spPr>
          <a:xfrm>
            <a:off x="961165" y="4774663"/>
            <a:ext cx="10269669" cy="80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0974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Montserrat</vt:lpstr>
      <vt:lpstr>Youtube Design</vt:lpstr>
      <vt:lpstr>1_Youtube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216</cp:revision>
  <dcterms:created xsi:type="dcterms:W3CDTF">2022-12-22T20:26:39Z</dcterms:created>
  <dcterms:modified xsi:type="dcterms:W3CDTF">2025-12-21T00:29:55Z</dcterms:modified>
</cp:coreProperties>
</file>