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99" r:id="rId5"/>
    <p:sldId id="280" r:id="rId6"/>
    <p:sldId id="298" r:id="rId7"/>
    <p:sldId id="296" r:id="rId8"/>
    <p:sldId id="297" r:id="rId9"/>
    <p:sldId id="291" r:id="rId10"/>
    <p:sldId id="292" r:id="rId11"/>
    <p:sldId id="300" r:id="rId12"/>
    <p:sldId id="301" r:id="rId13"/>
    <p:sldId id="293" r:id="rId14"/>
    <p:sldId id="302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22E3C-71C5-44BB-8CBD-D68B1649CD2E}" v="20" dt="2025-12-19T18:07:18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88" d="100"/>
          <a:sy n="88" d="100"/>
        </p:scale>
        <p:origin x="237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 sldOrd">
      <pc:chgData name="Abels, Patrick" userId="ba666de4-0d21-43a6-8e66-51a18aae1b4a" providerId="ADAL" clId="{133AA99A-5491-4DE5-9695-40E01B78DF6F}" dt="2025-12-19T18:09:44.794" v="756" actId="6549"/>
      <pc:docMkLst>
        <pc:docMk/>
      </pc:docMkLst>
      <pc:sldChg chg="modSp mod">
        <pc:chgData name="Abels, Patrick" userId="ba666de4-0d21-43a6-8e66-51a18aae1b4a" providerId="ADAL" clId="{133AA99A-5491-4DE5-9695-40E01B78DF6F}" dt="2025-12-19T17:45:13.412" v="498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33AA99A-5491-4DE5-9695-40E01B78DF6F}" dt="2025-12-19T17:45:13.412" v="498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133AA99A-5491-4DE5-9695-40E01B78DF6F}" dt="2025-12-19T18:09:29.502" v="747" actId="20577"/>
        <pc:sldMkLst>
          <pc:docMk/>
          <pc:sldMk cId="797940177" sldId="280"/>
        </pc:sldMkLst>
        <pc:spChg chg="mod">
          <ac:chgData name="Abels, Patrick" userId="ba666de4-0d21-43a6-8e66-51a18aae1b4a" providerId="ADAL" clId="{133AA99A-5491-4DE5-9695-40E01B78DF6F}" dt="2025-12-19T18:09:29.502" v="747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33AA99A-5491-4DE5-9695-40E01B78DF6F}" dt="2025-12-19T17:59:57.775" v="682" actId="962"/>
          <ac:picMkLst>
            <pc:docMk/>
            <pc:sldMk cId="797940177" sldId="280"/>
            <ac:picMk id="4" creationId="{E3C13A8A-0422-D7FF-E30E-F13E5FF2DD39}"/>
          </ac:picMkLst>
        </pc:picChg>
        <pc:picChg chg="del">
          <ac:chgData name="Abels, Patrick" userId="ba666de4-0d21-43a6-8e66-51a18aae1b4a" providerId="ADAL" clId="{133AA99A-5491-4DE5-9695-40E01B78DF6F}" dt="2025-12-19T17:54:29.803" v="633" actId="478"/>
          <ac:picMkLst>
            <pc:docMk/>
            <pc:sldMk cId="797940177" sldId="280"/>
            <ac:picMk id="5" creationId="{72690760-DCCD-6CE5-D431-E86D92FE81E2}"/>
          </ac:picMkLst>
        </pc:picChg>
        <pc:picChg chg="del">
          <ac:chgData name="Abels, Patrick" userId="ba666de4-0d21-43a6-8e66-51a18aae1b4a" providerId="ADAL" clId="{133AA99A-5491-4DE5-9695-40E01B78DF6F}" dt="2025-12-19T17:54:28.252" v="632" actId="478"/>
          <ac:picMkLst>
            <pc:docMk/>
            <pc:sldMk cId="797940177" sldId="280"/>
            <ac:picMk id="9" creationId="{12489EC6-5F0D-2651-6337-AF22C5B31535}"/>
          </ac:picMkLst>
        </pc:picChg>
      </pc:sldChg>
      <pc:sldChg chg="modSp mod">
        <pc:chgData name="Abels, Patrick" userId="ba666de4-0d21-43a6-8e66-51a18aae1b4a" providerId="ADAL" clId="{133AA99A-5491-4DE5-9695-40E01B78DF6F}" dt="2025-12-19T17:39:39.848" v="369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5-12-19T17:39:39.848" v="369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133AA99A-5491-4DE5-9695-40E01B78DF6F}" dt="2025-12-19T17:48:25.673" v="538" actId="1076"/>
        <pc:sldMkLst>
          <pc:docMk/>
          <pc:sldMk cId="3636612156" sldId="292"/>
        </pc:sldMkLst>
        <pc:spChg chg="mod">
          <ac:chgData name="Abels, Patrick" userId="ba666de4-0d21-43a6-8e66-51a18aae1b4a" providerId="ADAL" clId="{133AA99A-5491-4DE5-9695-40E01B78DF6F}" dt="2025-12-19T17:46:40.894" v="503" actId="20577"/>
          <ac:spMkLst>
            <pc:docMk/>
            <pc:sldMk cId="3636612156" sldId="292"/>
            <ac:spMk id="3" creationId="{9F9A23C0-F826-84B5-D2F4-A530A980020B}"/>
          </ac:spMkLst>
        </pc:spChg>
        <pc:picChg chg="del">
          <ac:chgData name="Abels, Patrick" userId="ba666de4-0d21-43a6-8e66-51a18aae1b4a" providerId="ADAL" clId="{133AA99A-5491-4DE5-9695-40E01B78DF6F}" dt="2025-12-19T17:46:42.635" v="504" actId="478"/>
          <ac:picMkLst>
            <pc:docMk/>
            <pc:sldMk cId="3636612156" sldId="292"/>
            <ac:picMk id="4" creationId="{F2AFDF31-C213-B245-E997-F43B63E2D64A}"/>
          </ac:picMkLst>
        </pc:picChg>
        <pc:picChg chg="add mod">
          <ac:chgData name="Abels, Patrick" userId="ba666de4-0d21-43a6-8e66-51a18aae1b4a" providerId="ADAL" clId="{133AA99A-5491-4DE5-9695-40E01B78DF6F}" dt="2025-12-19T17:48:25.673" v="538" actId="1076"/>
          <ac:picMkLst>
            <pc:docMk/>
            <pc:sldMk cId="3636612156" sldId="292"/>
            <ac:picMk id="5" creationId="{56DFCCA2-D0FE-B8A8-7EBB-4CDC13B47DC7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7:58:09.708" v="678" actId="1076"/>
        <pc:sldMkLst>
          <pc:docMk/>
          <pc:sldMk cId="2526062581" sldId="293"/>
        </pc:sldMkLst>
        <pc:spChg chg="mod">
          <ac:chgData name="Abels, Patrick" userId="ba666de4-0d21-43a6-8e66-51a18aae1b4a" providerId="ADAL" clId="{133AA99A-5491-4DE5-9695-40E01B78DF6F}" dt="2025-12-19T17:47:09.040" v="521" actId="20577"/>
          <ac:spMkLst>
            <pc:docMk/>
            <pc:sldMk cId="2526062581" sldId="293"/>
            <ac:spMk id="3" creationId="{6E699883-210D-7DC4-112C-9942EFA68944}"/>
          </ac:spMkLst>
        </pc:spChg>
        <pc:picChg chg="del">
          <ac:chgData name="Abels, Patrick" userId="ba666de4-0d21-43a6-8e66-51a18aae1b4a" providerId="ADAL" clId="{133AA99A-5491-4DE5-9695-40E01B78DF6F}" dt="2025-12-19T17:47:13.492" v="523" actId="478"/>
          <ac:picMkLst>
            <pc:docMk/>
            <pc:sldMk cId="2526062581" sldId="293"/>
            <ac:picMk id="4" creationId="{C041C284-9104-B70B-D508-7CB377F0E589}"/>
          </ac:picMkLst>
        </pc:picChg>
        <pc:picChg chg="add mod">
          <ac:chgData name="Abels, Patrick" userId="ba666de4-0d21-43a6-8e66-51a18aae1b4a" providerId="ADAL" clId="{133AA99A-5491-4DE5-9695-40E01B78DF6F}" dt="2025-12-19T17:52:21.350" v="619" actId="1076"/>
          <ac:picMkLst>
            <pc:docMk/>
            <pc:sldMk cId="2526062581" sldId="293"/>
            <ac:picMk id="5" creationId="{C13C5225-BB5D-C1FB-C10E-62FF1AEAE9E4}"/>
          </ac:picMkLst>
        </pc:picChg>
        <pc:picChg chg="del">
          <ac:chgData name="Abels, Patrick" userId="ba666de4-0d21-43a6-8e66-51a18aae1b4a" providerId="ADAL" clId="{133AA99A-5491-4DE5-9695-40E01B78DF6F}" dt="2025-12-19T17:47:14.551" v="524" actId="478"/>
          <ac:picMkLst>
            <pc:docMk/>
            <pc:sldMk cId="2526062581" sldId="293"/>
            <ac:picMk id="7" creationId="{A90EC472-DDEF-DC9D-272B-33756A5D6EA6}"/>
          </ac:picMkLst>
        </pc:picChg>
        <pc:picChg chg="del">
          <ac:chgData name="Abels, Patrick" userId="ba666de4-0d21-43a6-8e66-51a18aae1b4a" providerId="ADAL" clId="{133AA99A-5491-4DE5-9695-40E01B78DF6F}" dt="2025-12-19T17:47:11.908" v="522" actId="478"/>
          <ac:picMkLst>
            <pc:docMk/>
            <pc:sldMk cId="2526062581" sldId="293"/>
            <ac:picMk id="8" creationId="{54AC71A0-9085-66E4-C2DD-FE23800DAADD}"/>
          </ac:picMkLst>
        </pc:picChg>
        <pc:picChg chg="add mod">
          <ac:chgData name="Abels, Patrick" userId="ba666de4-0d21-43a6-8e66-51a18aae1b4a" providerId="ADAL" clId="{133AA99A-5491-4DE5-9695-40E01B78DF6F}" dt="2025-12-19T17:53:04.763" v="630" actId="14100"/>
          <ac:picMkLst>
            <pc:docMk/>
            <pc:sldMk cId="2526062581" sldId="293"/>
            <ac:picMk id="9" creationId="{24E48993-1984-0D95-72D5-4221089E973D}"/>
          </ac:picMkLst>
        </pc:picChg>
        <pc:picChg chg="add mod modCrop">
          <ac:chgData name="Abels, Patrick" userId="ba666de4-0d21-43a6-8e66-51a18aae1b4a" providerId="ADAL" clId="{133AA99A-5491-4DE5-9695-40E01B78DF6F}" dt="2025-12-19T17:58:09.708" v="678" actId="1076"/>
          <ac:picMkLst>
            <pc:docMk/>
            <pc:sldMk cId="2526062581" sldId="293"/>
            <ac:picMk id="11" creationId="{C3F6B0B0-7807-D6EE-4BD7-0738E55A24E1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8:09:39.600" v="752" actId="6549"/>
        <pc:sldMkLst>
          <pc:docMk/>
          <pc:sldMk cId="828363640" sldId="296"/>
        </pc:sldMkLst>
        <pc:spChg chg="mod">
          <ac:chgData name="Abels, Patrick" userId="ba666de4-0d21-43a6-8e66-51a18aae1b4a" providerId="ADAL" clId="{133AA99A-5491-4DE5-9695-40E01B78DF6F}" dt="2025-12-19T18:09:39.600" v="752" actId="6549"/>
          <ac:spMkLst>
            <pc:docMk/>
            <pc:sldMk cId="828363640" sldId="296"/>
            <ac:spMk id="3" creationId="{F3C32BD1-5FF6-0659-4202-10F94762777E}"/>
          </ac:spMkLst>
        </pc:spChg>
        <pc:picChg chg="del">
          <ac:chgData name="Abels, Patrick" userId="ba666de4-0d21-43a6-8e66-51a18aae1b4a" providerId="ADAL" clId="{133AA99A-5491-4DE5-9695-40E01B78DF6F}" dt="2025-12-19T17:54:31.788" v="634" actId="478"/>
          <ac:picMkLst>
            <pc:docMk/>
            <pc:sldMk cId="828363640" sldId="296"/>
            <ac:picMk id="4" creationId="{6A345693-770D-4A34-681C-83E5BC4F19C2}"/>
          </ac:picMkLst>
        </pc:picChg>
        <pc:picChg chg="add mod ord modCrop">
          <ac:chgData name="Abels, Patrick" userId="ba666de4-0d21-43a6-8e66-51a18aae1b4a" providerId="ADAL" clId="{133AA99A-5491-4DE5-9695-40E01B78DF6F}" dt="2025-12-19T18:03:35.357" v="712" actId="1076"/>
          <ac:picMkLst>
            <pc:docMk/>
            <pc:sldMk cId="828363640" sldId="296"/>
            <ac:picMk id="5" creationId="{D544655B-5EA1-FFB4-5ACE-3D96C1435E6E}"/>
          </ac:picMkLst>
        </pc:picChg>
        <pc:picChg chg="add mod modCrop">
          <ac:chgData name="Abels, Patrick" userId="ba666de4-0d21-43a6-8e66-51a18aae1b4a" providerId="ADAL" clId="{133AA99A-5491-4DE5-9695-40E01B78DF6F}" dt="2025-12-19T18:02:26.754" v="696" actId="732"/>
          <ac:picMkLst>
            <pc:docMk/>
            <pc:sldMk cId="828363640" sldId="296"/>
            <ac:picMk id="7" creationId="{85176A1C-A00D-D092-F82E-7BDAF7D1247D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8:09:44.794" v="756" actId="6549"/>
        <pc:sldMkLst>
          <pc:docMk/>
          <pc:sldMk cId="1031537188" sldId="297"/>
        </pc:sldMkLst>
        <pc:spChg chg="mod">
          <ac:chgData name="Abels, Patrick" userId="ba666de4-0d21-43a6-8e66-51a18aae1b4a" providerId="ADAL" clId="{133AA99A-5491-4DE5-9695-40E01B78DF6F}" dt="2025-12-19T18:09:44.794" v="756" actId="6549"/>
          <ac:spMkLst>
            <pc:docMk/>
            <pc:sldMk cId="1031537188" sldId="297"/>
            <ac:spMk id="3" creationId="{3BE4543A-09EC-54E8-1CD3-EBA149057AA9}"/>
          </ac:spMkLst>
        </pc:spChg>
        <pc:picChg chg="del">
          <ac:chgData name="Abels, Patrick" userId="ba666de4-0d21-43a6-8e66-51a18aae1b4a" providerId="ADAL" clId="{133AA99A-5491-4DE5-9695-40E01B78DF6F}" dt="2025-12-19T17:54:34.731" v="635" actId="478"/>
          <ac:picMkLst>
            <pc:docMk/>
            <pc:sldMk cId="1031537188" sldId="297"/>
            <ac:picMk id="4" creationId="{5324D03C-9BB6-DF57-BF3B-3284D35B4375}"/>
          </ac:picMkLst>
        </pc:picChg>
        <pc:picChg chg="add mod">
          <ac:chgData name="Abels, Patrick" userId="ba666de4-0d21-43a6-8e66-51a18aae1b4a" providerId="ADAL" clId="{133AA99A-5491-4DE5-9695-40E01B78DF6F}" dt="2025-12-19T18:04:32.948" v="722" actId="962"/>
          <ac:picMkLst>
            <pc:docMk/>
            <pc:sldMk cId="1031537188" sldId="297"/>
            <ac:picMk id="5" creationId="{61BC789F-DB4E-6352-5E2E-BA5FEA554B28}"/>
          </ac:picMkLst>
        </pc:picChg>
      </pc:sldChg>
      <pc:sldChg chg="addSp delSp modSp mod ord">
        <pc:chgData name="Abels, Patrick" userId="ba666de4-0d21-43a6-8e66-51a18aae1b4a" providerId="ADAL" clId="{133AA99A-5491-4DE5-9695-40E01B78DF6F}" dt="2025-12-19T18:09:34.648" v="750" actId="6549"/>
        <pc:sldMkLst>
          <pc:docMk/>
          <pc:sldMk cId="1206618227" sldId="298"/>
        </pc:sldMkLst>
        <pc:spChg chg="mod">
          <ac:chgData name="Abels, Patrick" userId="ba666de4-0d21-43a6-8e66-51a18aae1b4a" providerId="ADAL" clId="{133AA99A-5491-4DE5-9695-40E01B78DF6F}" dt="2025-12-19T18:09:34.648" v="750" actId="6549"/>
          <ac:spMkLst>
            <pc:docMk/>
            <pc:sldMk cId="1206618227" sldId="298"/>
            <ac:spMk id="3" creationId="{5DA8E29B-B4E2-02A1-CDB4-BD4478F0B747}"/>
          </ac:spMkLst>
        </pc:spChg>
        <pc:picChg chg="del">
          <ac:chgData name="Abels, Patrick" userId="ba666de4-0d21-43a6-8e66-51a18aae1b4a" providerId="ADAL" clId="{133AA99A-5491-4DE5-9695-40E01B78DF6F}" dt="2025-12-19T17:54:36.581" v="636" actId="478"/>
          <ac:picMkLst>
            <pc:docMk/>
            <pc:sldMk cId="1206618227" sldId="298"/>
            <ac:picMk id="4" creationId="{360DE711-D100-3787-3315-A037CC243F70}"/>
          </ac:picMkLst>
        </pc:picChg>
        <pc:picChg chg="add mod modCrop">
          <ac:chgData name="Abels, Patrick" userId="ba666de4-0d21-43a6-8e66-51a18aae1b4a" providerId="ADAL" clId="{133AA99A-5491-4DE5-9695-40E01B78DF6F}" dt="2025-12-19T18:07:40.105" v="740" actId="1076"/>
          <ac:picMkLst>
            <pc:docMk/>
            <pc:sldMk cId="1206618227" sldId="298"/>
            <ac:picMk id="5" creationId="{C82DC2B1-ED7D-24C7-F1BD-DE7F2A88B79D}"/>
          </ac:picMkLst>
        </pc:picChg>
        <pc:picChg chg="add mod modCrop">
          <ac:chgData name="Abels, Patrick" userId="ba666de4-0d21-43a6-8e66-51a18aae1b4a" providerId="ADAL" clId="{133AA99A-5491-4DE5-9695-40E01B78DF6F}" dt="2025-12-19T18:07:03.585" v="735" actId="14100"/>
          <ac:picMkLst>
            <pc:docMk/>
            <pc:sldMk cId="1206618227" sldId="298"/>
            <ac:picMk id="7" creationId="{D25B038E-B529-0DBC-A94E-072B680A4F7E}"/>
          </ac:picMkLst>
        </pc:picChg>
      </pc:sldChg>
      <pc:sldChg chg="addSp delSp modSp mod ord">
        <pc:chgData name="Abels, Patrick" userId="ba666de4-0d21-43a6-8e66-51a18aae1b4a" providerId="ADAL" clId="{133AA99A-5491-4DE5-9695-40E01B78DF6F}" dt="2025-12-19T18:09:25.937" v="746" actId="20577"/>
        <pc:sldMkLst>
          <pc:docMk/>
          <pc:sldMk cId="1475568276" sldId="299"/>
        </pc:sldMkLst>
        <pc:spChg chg="mod">
          <ac:chgData name="Abels, Patrick" userId="ba666de4-0d21-43a6-8e66-51a18aae1b4a" providerId="ADAL" clId="{133AA99A-5491-4DE5-9695-40E01B78DF6F}" dt="2025-12-19T18:09:25.937" v="746" actId="20577"/>
          <ac:spMkLst>
            <pc:docMk/>
            <pc:sldMk cId="1475568276" sldId="299"/>
            <ac:spMk id="3" creationId="{74441AB6-9156-B0EB-2FF3-67AF259DEE94}"/>
          </ac:spMkLst>
        </pc:spChg>
        <pc:picChg chg="del">
          <ac:chgData name="Abels, Patrick" userId="ba666de4-0d21-43a6-8e66-51a18aae1b4a" providerId="ADAL" clId="{133AA99A-5491-4DE5-9695-40E01B78DF6F}" dt="2025-12-19T17:54:39.150" v="637" actId="478"/>
          <ac:picMkLst>
            <pc:docMk/>
            <pc:sldMk cId="1475568276" sldId="299"/>
            <ac:picMk id="4" creationId="{3BE3ED1A-8C56-0A9D-5101-A051A84C8FD8}"/>
          </ac:picMkLst>
        </pc:picChg>
        <pc:picChg chg="add mod">
          <ac:chgData name="Abels, Patrick" userId="ba666de4-0d21-43a6-8e66-51a18aae1b4a" providerId="ADAL" clId="{133AA99A-5491-4DE5-9695-40E01B78DF6F}" dt="2025-12-19T18:09:20.245" v="743" actId="962"/>
          <ac:picMkLst>
            <pc:docMk/>
            <pc:sldMk cId="1475568276" sldId="299"/>
            <ac:picMk id="5" creationId="{414E7E29-DCA4-DFC6-A33D-EA1D1F77DE50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7:49:11.381" v="546" actId="1076"/>
        <pc:sldMkLst>
          <pc:docMk/>
          <pc:sldMk cId="1648157246" sldId="300"/>
        </pc:sldMkLst>
        <pc:spChg chg="mod">
          <ac:chgData name="Abels, Patrick" userId="ba666de4-0d21-43a6-8e66-51a18aae1b4a" providerId="ADAL" clId="{133AA99A-5491-4DE5-9695-40E01B78DF6F}" dt="2025-12-19T17:46:51.316" v="509" actId="20577"/>
          <ac:spMkLst>
            <pc:docMk/>
            <pc:sldMk cId="1648157246" sldId="300"/>
            <ac:spMk id="3" creationId="{5AAC89E7-F584-B3E3-68F2-37AC8C1A1363}"/>
          </ac:spMkLst>
        </pc:spChg>
        <pc:picChg chg="del">
          <ac:chgData name="Abels, Patrick" userId="ba666de4-0d21-43a6-8e66-51a18aae1b4a" providerId="ADAL" clId="{133AA99A-5491-4DE5-9695-40E01B78DF6F}" dt="2025-12-19T17:46:53.619" v="510" actId="478"/>
          <ac:picMkLst>
            <pc:docMk/>
            <pc:sldMk cId="1648157246" sldId="300"/>
            <ac:picMk id="4" creationId="{733B0D2D-183E-AD92-2BD7-B9635835EAED}"/>
          </ac:picMkLst>
        </pc:picChg>
        <pc:picChg chg="add mod">
          <ac:chgData name="Abels, Patrick" userId="ba666de4-0d21-43a6-8e66-51a18aae1b4a" providerId="ADAL" clId="{133AA99A-5491-4DE5-9695-40E01B78DF6F}" dt="2025-12-19T17:49:11.381" v="546" actId="1076"/>
          <ac:picMkLst>
            <pc:docMk/>
            <pc:sldMk cId="1648157246" sldId="300"/>
            <ac:picMk id="5" creationId="{9B969BFD-F495-ECFB-5CD3-FC5170EA85FA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7:57:27.152" v="651" actId="1076"/>
        <pc:sldMkLst>
          <pc:docMk/>
          <pc:sldMk cId="1258143292" sldId="301"/>
        </pc:sldMkLst>
        <pc:spChg chg="mod">
          <ac:chgData name="Abels, Patrick" userId="ba666de4-0d21-43a6-8e66-51a18aae1b4a" providerId="ADAL" clId="{133AA99A-5491-4DE5-9695-40E01B78DF6F}" dt="2025-12-19T17:47:01.791" v="516" actId="20577"/>
          <ac:spMkLst>
            <pc:docMk/>
            <pc:sldMk cId="1258143292" sldId="301"/>
            <ac:spMk id="3" creationId="{716D3BEF-84CD-B887-540B-D89526E2CB74}"/>
          </ac:spMkLst>
        </pc:spChg>
        <pc:picChg chg="del">
          <ac:chgData name="Abels, Patrick" userId="ba666de4-0d21-43a6-8e66-51a18aae1b4a" providerId="ADAL" clId="{133AA99A-5491-4DE5-9695-40E01B78DF6F}" dt="2025-12-19T17:46:58.218" v="511" actId="478"/>
          <ac:picMkLst>
            <pc:docMk/>
            <pc:sldMk cId="1258143292" sldId="301"/>
            <ac:picMk id="4" creationId="{2E91B1BE-98F9-6781-7058-E2F56AECED88}"/>
          </ac:picMkLst>
        </pc:picChg>
        <pc:picChg chg="add mod modCrop">
          <ac:chgData name="Abels, Patrick" userId="ba666de4-0d21-43a6-8e66-51a18aae1b4a" providerId="ADAL" clId="{133AA99A-5491-4DE5-9695-40E01B78DF6F}" dt="2025-12-19T17:57:27.152" v="651" actId="1076"/>
          <ac:picMkLst>
            <pc:docMk/>
            <pc:sldMk cId="1258143292" sldId="301"/>
            <ac:picMk id="5" creationId="{C0A6F336-9B41-A9B6-F81B-56427F484BE6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19T17:57:53.106" v="676" actId="1036"/>
        <pc:sldMkLst>
          <pc:docMk/>
          <pc:sldMk cId="3146487905" sldId="302"/>
        </pc:sldMkLst>
        <pc:spChg chg="mod">
          <ac:chgData name="Abels, Patrick" userId="ba666de4-0d21-43a6-8e66-51a18aae1b4a" providerId="ADAL" clId="{133AA99A-5491-4DE5-9695-40E01B78DF6F}" dt="2025-12-19T17:47:29.673" v="532" actId="20577"/>
          <ac:spMkLst>
            <pc:docMk/>
            <pc:sldMk cId="3146487905" sldId="302"/>
            <ac:spMk id="3" creationId="{4929A884-49B8-CB1D-A98C-110C0BF777FF}"/>
          </ac:spMkLst>
        </pc:spChg>
        <pc:picChg chg="add mod">
          <ac:chgData name="Abels, Patrick" userId="ba666de4-0d21-43a6-8e66-51a18aae1b4a" providerId="ADAL" clId="{133AA99A-5491-4DE5-9695-40E01B78DF6F}" dt="2025-12-19T17:51:06.752" v="609" actId="1076"/>
          <ac:picMkLst>
            <pc:docMk/>
            <pc:sldMk cId="3146487905" sldId="302"/>
            <ac:picMk id="2" creationId="{7572B9A0-4134-D609-205B-C08AAEA7EBC8}"/>
          </ac:picMkLst>
        </pc:picChg>
        <pc:picChg chg="del">
          <ac:chgData name="Abels, Patrick" userId="ba666de4-0d21-43a6-8e66-51a18aae1b4a" providerId="ADAL" clId="{133AA99A-5491-4DE5-9695-40E01B78DF6F}" dt="2025-12-19T17:47:19.483" v="525" actId="478"/>
          <ac:picMkLst>
            <pc:docMk/>
            <pc:sldMk cId="3146487905" sldId="302"/>
            <ac:picMk id="4" creationId="{82516D9E-2EB4-6AFE-0110-B37D7F4878C8}"/>
          </ac:picMkLst>
        </pc:picChg>
        <pc:picChg chg="del">
          <ac:chgData name="Abels, Patrick" userId="ba666de4-0d21-43a6-8e66-51a18aae1b4a" providerId="ADAL" clId="{133AA99A-5491-4DE5-9695-40E01B78DF6F}" dt="2025-12-19T17:47:20.618" v="526" actId="478"/>
          <ac:picMkLst>
            <pc:docMk/>
            <pc:sldMk cId="3146487905" sldId="302"/>
            <ac:picMk id="5" creationId="{89A86E27-E9B5-5442-1315-1B4C44D66D4D}"/>
          </ac:picMkLst>
        </pc:picChg>
        <pc:picChg chg="del">
          <ac:chgData name="Abels, Patrick" userId="ba666de4-0d21-43a6-8e66-51a18aae1b4a" providerId="ADAL" clId="{133AA99A-5491-4DE5-9695-40E01B78DF6F}" dt="2025-12-19T17:47:22.005" v="527" actId="478"/>
          <ac:picMkLst>
            <pc:docMk/>
            <pc:sldMk cId="3146487905" sldId="302"/>
            <ac:picMk id="6" creationId="{E2DDDCAE-23BD-B03F-186F-BA887C0FA7EB}"/>
          </ac:picMkLst>
        </pc:picChg>
        <pc:picChg chg="add mod">
          <ac:chgData name="Abels, Patrick" userId="ba666de4-0d21-43a6-8e66-51a18aae1b4a" providerId="ADAL" clId="{133AA99A-5491-4DE5-9695-40E01B78DF6F}" dt="2025-12-19T17:57:53.106" v="676" actId="1036"/>
          <ac:picMkLst>
            <pc:docMk/>
            <pc:sldMk cId="3146487905" sldId="302"/>
            <ac:picMk id="7" creationId="{7E3BA50F-A6D8-A493-0C6B-F7C57ACE4746}"/>
          </ac:picMkLst>
        </pc:picChg>
        <pc:picChg chg="add mod modCrop">
          <ac:chgData name="Abels, Patrick" userId="ba666de4-0d21-43a6-8e66-51a18aae1b4a" providerId="ADAL" clId="{133AA99A-5491-4DE5-9695-40E01B78DF6F}" dt="2025-12-19T17:57:53.106" v="676" actId="1036"/>
          <ac:picMkLst>
            <pc:docMk/>
            <pc:sldMk cId="3146487905" sldId="302"/>
            <ac:picMk id="8" creationId="{03BE6382-1BEB-E431-CE3C-E970F701AC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A23C0-F826-84B5-D2F4-A530A9800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Fun30,31 </a:t>
            </a:r>
            <a:r>
              <a:rPr lang="de-DE" dirty="0">
                <a:solidFill>
                  <a:srgbClr val="FFC000"/>
                </a:solidFill>
              </a:rPr>
              <a:t>I</a:t>
            </a:r>
          </a:p>
        </p:txBody>
      </p:sp>
      <p:pic>
        <p:nvPicPr>
          <p:cNvPr id="5" name="Picture 4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56DFCCA2-D0FE-B8A8-7EBB-4CDC13B47D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3743" y="769255"/>
            <a:ext cx="6690186" cy="53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21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798CC-9EB1-0053-7C5B-D394FDD97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89E7-F584-B3E3-68F2-37AC8C1A1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Fun30,31 </a:t>
            </a:r>
            <a:r>
              <a:rPr lang="de-DE" dirty="0">
                <a:solidFill>
                  <a:srgbClr val="FFC000"/>
                </a:solidFill>
              </a:rPr>
              <a:t>II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969BFD-F495-ECFB-5CD3-FC5170EA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858" y="493062"/>
            <a:ext cx="6975258" cy="56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72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63E73-9E3A-D58C-4C00-8F72059BC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D3BEF-84CD-B887-540B-D89526E2CB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Fun30,31 </a:t>
            </a:r>
            <a:r>
              <a:rPr lang="de-DE" dirty="0">
                <a:solidFill>
                  <a:srgbClr val="FFC000"/>
                </a:solidFill>
              </a:rPr>
              <a:t>III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A6F336-9B41-A9B6-F81B-56427F48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b="56859"/>
          <a:stretch>
            <a:fillRect/>
          </a:stretch>
        </p:blipFill>
        <p:spPr>
          <a:xfrm>
            <a:off x="204867" y="2030185"/>
            <a:ext cx="11782266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32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9883-210D-7DC4-112C-9942EFA68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Fun30,31</a:t>
            </a:r>
          </a:p>
        </p:txBody>
      </p:sp>
      <p:pic>
        <p:nvPicPr>
          <p:cNvPr id="5" name="Picture 4" descr="A screenshot of a black and white math test&#10;&#10;AI-generated content may be incorrect.">
            <a:extLst>
              <a:ext uri="{FF2B5EF4-FFF2-40B4-BE49-F238E27FC236}">
                <a16:creationId xmlns:a16="http://schemas.microsoft.com/office/drawing/2014/main" id="{C13C5225-BB5D-C1FB-C10E-62FF1AEA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8" y="1785256"/>
            <a:ext cx="3768509" cy="4844143"/>
          </a:xfrm>
          <a:prstGeom prst="rect">
            <a:avLst/>
          </a:prstGeom>
        </p:spPr>
      </p:pic>
      <p:pic>
        <p:nvPicPr>
          <p:cNvPr id="9" name="Picture 8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24E48993-1984-0D95-72D5-4221089E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80" y="1693536"/>
            <a:ext cx="3811477" cy="4935863"/>
          </a:xfrm>
          <a:prstGeom prst="rect">
            <a:avLst/>
          </a:prstGeom>
        </p:spPr>
      </p:pic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3F6B0B0-7807-D6EE-4BD7-0738E55A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58869"/>
          <a:stretch>
            <a:fillRect/>
          </a:stretch>
        </p:blipFill>
        <p:spPr>
          <a:xfrm>
            <a:off x="8232137" y="2852056"/>
            <a:ext cx="3742745" cy="20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9A884-49B8-CB1D-A98C-110C0BF77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Fun30,31</a:t>
            </a:r>
          </a:p>
        </p:txBody>
      </p:sp>
      <p:pic>
        <p:nvPicPr>
          <p:cNvPr id="2" name="Picture 1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7572B9A0-4134-D609-205B-C08AAEA7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973" y="1817914"/>
            <a:ext cx="5848543" cy="4639551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E3BA50F-A6D8-A493-0C6B-F7C57ACE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379" y="291676"/>
            <a:ext cx="5068239" cy="409879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BE6382-1BEB-E431-CE3C-E970F701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b="55701"/>
          <a:stretch>
            <a:fillRect/>
          </a:stretch>
        </p:blipFill>
        <p:spPr>
          <a:xfrm>
            <a:off x="6573721" y="4564319"/>
            <a:ext cx="5220557" cy="18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79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Grundbegriffe</a:t>
            </a:r>
            <a:r>
              <a:rPr lang="en-GB" dirty="0"/>
              <a:t> der </a:t>
            </a:r>
            <a:r>
              <a:rPr lang="en-GB" dirty="0" err="1"/>
              <a:t>Prozentrechnung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Prozentwert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Prozentsatz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Grundwert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Prozentuale</a:t>
            </a:r>
            <a:r>
              <a:rPr lang="en-GB" dirty="0"/>
              <a:t> </a:t>
            </a:r>
            <a:r>
              <a:rPr lang="en-GB" dirty="0" err="1"/>
              <a:t>Veränderung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Präsentations-Videos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D54F-5DF9-A19D-8490-19E8DF8A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41AB6-9156-B0EB-2FF3-67AF259DE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Fun86,87</a:t>
            </a:r>
            <a:endParaRPr lang="en-DE" dirty="0"/>
          </a:p>
        </p:txBody>
      </p:sp>
      <p:pic>
        <p:nvPicPr>
          <p:cNvPr id="5" name="Picture 4" descr="A screenshot of a black and orange chart&#10;&#10;AI-generated content may be incorrect.">
            <a:extLst>
              <a:ext uri="{FF2B5EF4-FFF2-40B4-BE49-F238E27FC236}">
                <a16:creationId xmlns:a16="http://schemas.microsoft.com/office/drawing/2014/main" id="{414E7E29-DCA4-DFC6-A33D-EA1D1F77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472"/>
            <a:ext cx="12192000" cy="27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82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Fun26</a:t>
            </a:r>
            <a:endParaRPr lang="en-DE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C13A8A-0422-D7FF-E30E-F13E5FF2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1990524"/>
            <a:ext cx="1210796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ABED-63A0-2620-9610-DC6CFC7A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E29B-B4E2-02A1-CDB4-BD4478F0B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Fun86,87</a:t>
            </a:r>
            <a:endParaRPr lang="en-DE" dirty="0"/>
          </a:p>
        </p:txBody>
      </p:sp>
      <p:pic>
        <p:nvPicPr>
          <p:cNvPr id="5" name="Picture 4" descr="A screenshot of a paper with text and a diagram&#10;&#10;AI-generated content may be incorrect.">
            <a:extLst>
              <a:ext uri="{FF2B5EF4-FFF2-40B4-BE49-F238E27FC236}">
                <a16:creationId xmlns:a16="http://schemas.microsoft.com/office/drawing/2014/main" id="{C82DC2B1-ED7D-24C7-F1BD-DE7F2A88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91" t="4086" r="1205" b="2884"/>
          <a:stretch>
            <a:fillRect/>
          </a:stretch>
        </p:blipFill>
        <p:spPr>
          <a:xfrm>
            <a:off x="7320641" y="1069910"/>
            <a:ext cx="4212217" cy="4995671"/>
          </a:xfrm>
          <a:prstGeom prst="rect">
            <a:avLst/>
          </a:prstGeo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D25B038E-B529-0DBC-A94E-072B680A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91"/>
          <a:stretch>
            <a:fillRect/>
          </a:stretch>
        </p:blipFill>
        <p:spPr>
          <a:xfrm>
            <a:off x="1219200" y="1421458"/>
            <a:ext cx="5426529" cy="51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82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D45E6-9FA5-C87A-4EFE-31146F34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32BD1-5FF6-0659-4202-10F9476277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Fun28</a:t>
            </a:r>
            <a:endParaRPr lang="en-DE" dirty="0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5176A1C-A00D-D092-F82E-7BDAF7D1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419"/>
          <a:stretch>
            <a:fillRect/>
          </a:stretch>
        </p:blipFill>
        <p:spPr>
          <a:xfrm>
            <a:off x="0" y="1986076"/>
            <a:ext cx="7995557" cy="2885847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544655B-5EA1-FFB4-5ACE-3D96C1435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9" b="83388" l="64611" r="97379">
                        <a14:foregroundMark x1="65382" y1="25407" x2="70393" y2="22150"/>
                        <a14:foregroundMark x1="67463" y1="29316" x2="68543" y2="26059"/>
                        <a14:foregroundMark x1="73477" y1="15309" x2="82035" y2="6189"/>
                        <a14:foregroundMark x1="73940" y1="25733" x2="82113" y2="16938"/>
                        <a14:foregroundMark x1="69005" y1="14007" x2="71010" y2="15635"/>
                        <a14:foregroundMark x1="64611" y1="21824" x2="64611" y2="21824"/>
                        <a14:foregroundMark x1="88204" y1="83062" x2="95605" y2="81433"/>
                        <a14:foregroundMark x1="95605" y1="81433" x2="96685" y2="79805"/>
                        <a14:foregroundMark x1="96685" y1="82736" x2="94372" y2="83062"/>
                        <a14:foregroundMark x1="96762" y1="32573" x2="97301" y2="49186"/>
                        <a14:foregroundMark x1="97301" y1="49186" x2="97379" y2="49511"/>
                      </a14:backgroundRemoval>
                    </a14:imgEffect>
                  </a14:imgLayer>
                </a14:imgProps>
              </a:ext>
            </a:extLst>
          </a:blip>
          <a:srcRect l="64196" b="6621"/>
          <a:stretch>
            <a:fillRect/>
          </a:stretch>
        </p:blipFill>
        <p:spPr>
          <a:xfrm>
            <a:off x="7696200" y="1931647"/>
            <a:ext cx="4365171" cy="26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36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9D332-5419-F9F3-894B-F5CFCAE0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4543A-09EC-54E8-1CD3-EBA149057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FFC000"/>
                </a:solidFill>
              </a:rPr>
              <a:t>V</a:t>
            </a:r>
            <a:r>
              <a:rPr lang="en-GB"/>
              <a:t> </a:t>
            </a:r>
            <a:r>
              <a:rPr lang="en-GB" dirty="0"/>
              <a:t>Fun29</a:t>
            </a:r>
            <a:endParaRPr lang="en-DE" dirty="0"/>
          </a:p>
        </p:txBody>
      </p:sp>
      <p:pic>
        <p:nvPicPr>
          <p:cNvPr id="5" name="Picture 4" descr="A black and white text&#10;&#10;AI-generated content may be incorrect.">
            <a:extLst>
              <a:ext uri="{FF2B5EF4-FFF2-40B4-BE49-F238E27FC236}">
                <a16:creationId xmlns:a16="http://schemas.microsoft.com/office/drawing/2014/main" id="{61BC789F-DB4E-6352-5E2E-BA5FEA55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718"/>
            <a:ext cx="12192000" cy="16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71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C19C-EAF6-5171-8481-3D37C7BF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B138FA-4E7F-5ACE-A447-CF6DFF94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Gemischte</a:t>
            </a:r>
            <a:r>
              <a:rPr lang="de-DE" dirty="0">
                <a:solidFill>
                  <a:srgbClr val="FFC000"/>
                </a:solidFill>
              </a:rPr>
              <a:t> Übungen</a:t>
            </a:r>
          </a:p>
        </p:txBody>
      </p:sp>
    </p:spTree>
    <p:extLst>
      <p:ext uri="{BB962C8B-B14F-4D97-AF65-F5344CB8AC3E}">
        <p14:creationId xmlns:p14="http://schemas.microsoft.com/office/powerpoint/2010/main" val="31684596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2025-12-19T18:09:45Z</dcterms:modified>
</cp:coreProperties>
</file>