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3" r:id="rId3"/>
    <p:sldId id="274" r:id="rId4"/>
    <p:sldId id="270" r:id="rId5"/>
    <p:sldId id="271" r:id="rId6"/>
    <p:sldId id="261" r:id="rId7"/>
    <p:sldId id="284" r:id="rId8"/>
    <p:sldId id="285" r:id="rId9"/>
    <p:sldId id="283" r:id="rId10"/>
    <p:sldId id="272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7841B-2B36-43CA-A802-A284A79FCC6E}" v="6" dt="2025-12-07T18:05:36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5-12-07T18:06:09.793" v="824" actId="1038"/>
      <pc:docMkLst>
        <pc:docMk/>
      </pc:docMkLst>
      <pc:sldChg chg="addSp delSp modSp mod">
        <pc:chgData name="Abels, Patrick" userId="ba666de4-0d21-43a6-8e66-51a18aae1b4a" providerId="ADAL" clId="{133AA99A-5491-4DE5-9695-40E01B78DF6F}" dt="2025-12-07T18:01:09.216" v="740" actId="478"/>
        <pc:sldMkLst>
          <pc:docMk/>
          <pc:sldMk cId="4223110314" sldId="261"/>
        </pc:sldMkLst>
        <pc:spChg chg="mod">
          <ac:chgData name="Abels, Patrick" userId="ba666de4-0d21-43a6-8e66-51a18aae1b4a" providerId="ADAL" clId="{133AA99A-5491-4DE5-9695-40E01B78DF6F}" dt="2025-12-07T17:58:50.488" v="643" actId="14100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133AA99A-5491-4DE5-9695-40E01B78DF6F}" dt="2025-12-07T17:58:44.163" v="640" actId="478"/>
          <ac:spMkLst>
            <pc:docMk/>
            <pc:sldMk cId="4223110314" sldId="261"/>
            <ac:spMk id="5" creationId="{D56FB127-8C40-0187-9195-215137FA8768}"/>
          </ac:spMkLst>
        </pc:spChg>
        <pc:spChg chg="del">
          <ac:chgData name="Abels, Patrick" userId="ba666de4-0d21-43a6-8e66-51a18aae1b4a" providerId="ADAL" clId="{133AA99A-5491-4DE5-9695-40E01B78DF6F}" dt="2025-12-07T18:01:09.216" v="740" actId="478"/>
          <ac:spMkLst>
            <pc:docMk/>
            <pc:sldMk cId="4223110314" sldId="261"/>
            <ac:spMk id="7" creationId="{8E2B75DB-D00F-83BD-DB52-E9074337B743}"/>
          </ac:spMkLst>
        </pc:spChg>
        <pc:picChg chg="del">
          <ac:chgData name="Abels, Patrick" userId="ba666de4-0d21-43a6-8e66-51a18aae1b4a" providerId="ADAL" clId="{133AA99A-5491-4DE5-9695-40E01B78DF6F}" dt="2025-12-07T17:58:44.721" v="641" actId="478"/>
          <ac:picMkLst>
            <pc:docMk/>
            <pc:sldMk cId="4223110314" sldId="261"/>
            <ac:picMk id="4" creationId="{E618956A-4E99-3428-71E3-8B61DE6D99D7}"/>
          </ac:picMkLst>
        </pc:picChg>
        <pc:picChg chg="add mod">
          <ac:chgData name="Abels, Patrick" userId="ba666de4-0d21-43a6-8e66-51a18aae1b4a" providerId="ADAL" clId="{133AA99A-5491-4DE5-9695-40E01B78DF6F}" dt="2025-12-07T18:01:01.736" v="738" actId="1076"/>
          <ac:picMkLst>
            <pc:docMk/>
            <pc:sldMk cId="4223110314" sldId="261"/>
            <ac:picMk id="6" creationId="{1D6A25FE-67BD-80B3-1002-77130919210E}"/>
          </ac:picMkLst>
        </pc:picChg>
        <pc:picChg chg="add mod">
          <ac:chgData name="Abels, Patrick" userId="ba666de4-0d21-43a6-8e66-51a18aae1b4a" providerId="ADAL" clId="{133AA99A-5491-4DE5-9695-40E01B78DF6F}" dt="2025-12-07T18:01:05.833" v="739" actId="1076"/>
          <ac:picMkLst>
            <pc:docMk/>
            <pc:sldMk cId="4223110314" sldId="261"/>
            <ac:picMk id="9" creationId="{71FB9502-A1ED-836B-93A3-2A26F7F25183}"/>
          </ac:picMkLst>
        </pc:picChg>
      </pc:sldChg>
      <pc:sldChg chg="addSp delSp modSp mod">
        <pc:chgData name="Abels, Patrick" userId="ba666de4-0d21-43a6-8e66-51a18aae1b4a" providerId="ADAL" clId="{133AA99A-5491-4DE5-9695-40E01B78DF6F}" dt="2025-12-07T17:51:59.474" v="415" actId="14100"/>
        <pc:sldMkLst>
          <pc:docMk/>
          <pc:sldMk cId="4171353846" sldId="270"/>
        </pc:sldMkLst>
        <pc:spChg chg="add del mod">
          <ac:chgData name="Abels, Patrick" userId="ba666de4-0d21-43a6-8e66-51a18aae1b4a" providerId="ADAL" clId="{133AA99A-5491-4DE5-9695-40E01B78DF6F}" dt="2025-12-07T17:51:59.474" v="415" actId="14100"/>
          <ac:spMkLst>
            <pc:docMk/>
            <pc:sldMk cId="4171353846" sldId="270"/>
            <ac:spMk id="2" creationId="{39C0FA9D-D609-4FFD-9DDE-2D5D0550D26F}"/>
          </ac:spMkLst>
        </pc:spChg>
        <pc:picChg chg="add mod ord modCrop">
          <ac:chgData name="Abels, Patrick" userId="ba666de4-0d21-43a6-8e66-51a18aae1b4a" providerId="ADAL" clId="{133AA99A-5491-4DE5-9695-40E01B78DF6F}" dt="2025-12-07T17:51:56.057" v="414" actId="167"/>
          <ac:picMkLst>
            <pc:docMk/>
            <pc:sldMk cId="4171353846" sldId="270"/>
            <ac:picMk id="4" creationId="{6F24D46B-9DED-87FB-9702-361FA48C67A0}"/>
          </ac:picMkLst>
        </pc:picChg>
        <pc:picChg chg="del">
          <ac:chgData name="Abels, Patrick" userId="ba666de4-0d21-43a6-8e66-51a18aae1b4a" providerId="ADAL" clId="{133AA99A-5491-4DE5-9695-40E01B78DF6F}" dt="2025-12-07T17:51:24.647" v="409" actId="478"/>
          <ac:picMkLst>
            <pc:docMk/>
            <pc:sldMk cId="4171353846" sldId="270"/>
            <ac:picMk id="7" creationId="{78D66D63-D0D5-1371-2BFF-B224C5E05C8C}"/>
          </ac:picMkLst>
        </pc:picChg>
      </pc:sldChg>
      <pc:sldChg chg="delSp modSp mod">
        <pc:chgData name="Abels, Patrick" userId="ba666de4-0d21-43a6-8e66-51a18aae1b4a" providerId="ADAL" clId="{133AA99A-5491-4DE5-9695-40E01B78DF6F}" dt="2025-12-07T17:58:05.920" v="597" actId="1035"/>
        <pc:sldMkLst>
          <pc:docMk/>
          <pc:sldMk cId="2367007499" sldId="271"/>
        </pc:sldMkLst>
        <pc:spChg chg="mod">
          <ac:chgData name="Abels, Patrick" userId="ba666de4-0d21-43a6-8e66-51a18aae1b4a" providerId="ADAL" clId="{133AA99A-5491-4DE5-9695-40E01B78DF6F}" dt="2025-12-07T17:57:46.554" v="528" actId="948"/>
          <ac:spMkLst>
            <pc:docMk/>
            <pc:sldMk cId="2367007499" sldId="271"/>
            <ac:spMk id="3" creationId="{E4A0B759-666C-1900-B1F0-6E89C117ED2E}"/>
          </ac:spMkLst>
        </pc:spChg>
        <pc:grpChg chg="mod">
          <ac:chgData name="Abels, Patrick" userId="ba666de4-0d21-43a6-8e66-51a18aae1b4a" providerId="ADAL" clId="{133AA99A-5491-4DE5-9695-40E01B78DF6F}" dt="2025-12-07T17:58:05.920" v="597" actId="1035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133AA99A-5491-4DE5-9695-40E01B78DF6F}" dt="2025-12-07T17:57:57.955" v="556" actId="1036"/>
          <ac:grpSpMkLst>
            <pc:docMk/>
            <pc:sldMk cId="2367007499" sldId="271"/>
            <ac:grpSpMk id="16" creationId="{BBF586F0-2ED3-4B40-5A6B-CFC24AC9CA22}"/>
          </ac:grpSpMkLst>
        </pc:grpChg>
        <pc:grpChg chg="del">
          <ac:chgData name="Abels, Patrick" userId="ba666de4-0d21-43a6-8e66-51a18aae1b4a" providerId="ADAL" clId="{133AA99A-5491-4DE5-9695-40E01B78DF6F}" dt="2025-12-07T17:57:52.345" v="529" actId="478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133AA99A-5491-4DE5-9695-40E01B78DF6F}" dt="2025-12-07T18:00:12.191" v="731" actId="6549"/>
        <pc:sldMkLst>
          <pc:docMk/>
          <pc:sldMk cId="1696715170" sldId="272"/>
        </pc:sldMkLst>
        <pc:spChg chg="mod">
          <ac:chgData name="Abels, Patrick" userId="ba666de4-0d21-43a6-8e66-51a18aae1b4a" providerId="ADAL" clId="{133AA99A-5491-4DE5-9695-40E01B78DF6F}" dt="2025-12-07T18:00:12.191" v="731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addSp delSp modSp mod">
        <pc:chgData name="Abels, Patrick" userId="ba666de4-0d21-43a6-8e66-51a18aae1b4a" providerId="ADAL" clId="{133AA99A-5491-4DE5-9695-40E01B78DF6F}" dt="2025-12-07T18:06:09.793" v="824" actId="1038"/>
        <pc:sldMkLst>
          <pc:docMk/>
          <pc:sldMk cId="1306728353" sldId="274"/>
        </pc:sldMkLst>
        <pc:spChg chg="del mod">
          <ac:chgData name="Abels, Patrick" userId="ba666de4-0d21-43a6-8e66-51a18aae1b4a" providerId="ADAL" clId="{133AA99A-5491-4DE5-9695-40E01B78DF6F}" dt="2025-12-07T18:05:58.565" v="806" actId="478"/>
          <ac:spMkLst>
            <pc:docMk/>
            <pc:sldMk cId="1306728353" sldId="274"/>
            <ac:spMk id="7" creationId="{31F35287-7B62-4801-2125-2DA17249F3B7}"/>
          </ac:spMkLst>
        </pc:spChg>
        <pc:picChg chg="add mod modCrop">
          <ac:chgData name="Abels, Patrick" userId="ba666de4-0d21-43a6-8e66-51a18aae1b4a" providerId="ADAL" clId="{133AA99A-5491-4DE5-9695-40E01B78DF6F}" dt="2025-12-07T18:06:09.793" v="824" actId="1038"/>
          <ac:picMkLst>
            <pc:docMk/>
            <pc:sldMk cId="1306728353" sldId="274"/>
            <ac:picMk id="2" creationId="{D1B4F359-7068-028C-A67A-EC8DE04A3C19}"/>
          </ac:picMkLst>
        </pc:picChg>
        <pc:picChg chg="del">
          <ac:chgData name="Abels, Patrick" userId="ba666de4-0d21-43a6-8e66-51a18aae1b4a" providerId="ADAL" clId="{133AA99A-5491-4DE5-9695-40E01B78DF6F}" dt="2025-12-07T18:05:30.730" v="790" actId="478"/>
          <ac:picMkLst>
            <pc:docMk/>
            <pc:sldMk cId="1306728353" sldId="274"/>
            <ac:picMk id="3" creationId="{CF875496-BC59-43E8-6F75-9BE525A35F69}"/>
          </ac:picMkLst>
        </pc:picChg>
        <pc:picChg chg="del">
          <ac:chgData name="Abels, Patrick" userId="ba666de4-0d21-43a6-8e66-51a18aae1b4a" providerId="ADAL" clId="{133AA99A-5491-4DE5-9695-40E01B78DF6F}" dt="2025-12-07T18:05:31.337" v="791" actId="478"/>
          <ac:picMkLst>
            <pc:docMk/>
            <pc:sldMk cId="1306728353" sldId="274"/>
            <ac:picMk id="9" creationId="{ADD9D30C-A6F3-45EE-BC89-F96A91A2BAA7}"/>
          </ac:picMkLst>
        </pc:picChg>
      </pc:sldChg>
      <pc:sldChg chg="del">
        <pc:chgData name="Abels, Patrick" userId="ba666de4-0d21-43a6-8e66-51a18aae1b4a" providerId="ADAL" clId="{133AA99A-5491-4DE5-9695-40E01B78DF6F}" dt="2025-12-07T17:58:59.706" v="644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33AA99A-5491-4DE5-9695-40E01B78DF6F}" dt="2025-12-07T17:59:00.746" v="645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33AA99A-5491-4DE5-9695-40E01B78DF6F}" dt="2025-12-07T17:59:03.656" v="646" actId="47"/>
        <pc:sldMkLst>
          <pc:docMk/>
          <pc:sldMk cId="1385441611" sldId="277"/>
        </pc:sldMkLst>
      </pc:sldChg>
      <pc:sldChg chg="addSp delSp modSp mod">
        <pc:chgData name="Abels, Patrick" userId="ba666de4-0d21-43a6-8e66-51a18aae1b4a" providerId="ADAL" clId="{133AA99A-5491-4DE5-9695-40E01B78DF6F}" dt="2025-12-07T18:04:59.121" v="789" actId="1076"/>
        <pc:sldMkLst>
          <pc:docMk/>
          <pc:sldMk cId="4009498562" sldId="283"/>
        </pc:sldMkLst>
        <pc:spChg chg="mod">
          <ac:chgData name="Abels, Patrick" userId="ba666de4-0d21-43a6-8e66-51a18aae1b4a" providerId="ADAL" clId="{133AA99A-5491-4DE5-9695-40E01B78DF6F}" dt="2025-12-07T17:59:52.178" v="718" actId="6549"/>
          <ac:spMkLst>
            <pc:docMk/>
            <pc:sldMk cId="4009498562" sldId="283"/>
            <ac:spMk id="3" creationId="{32402D9B-13BF-18E0-5F7E-A2C9A365C8FE}"/>
          </ac:spMkLst>
        </pc:spChg>
        <pc:picChg chg="del">
          <ac:chgData name="Abels, Patrick" userId="ba666de4-0d21-43a6-8e66-51a18aae1b4a" providerId="ADAL" clId="{133AA99A-5491-4DE5-9695-40E01B78DF6F}" dt="2025-12-07T17:59:55.201" v="722" actId="478"/>
          <ac:picMkLst>
            <pc:docMk/>
            <pc:sldMk cId="4009498562" sldId="283"/>
            <ac:picMk id="4" creationId="{2DDA83E9-27AC-EEF0-7988-6A09729B38B9}"/>
          </ac:picMkLst>
        </pc:picChg>
        <pc:picChg chg="add mod modCrop">
          <ac:chgData name="Abels, Patrick" userId="ba666de4-0d21-43a6-8e66-51a18aae1b4a" providerId="ADAL" clId="{133AA99A-5491-4DE5-9695-40E01B78DF6F}" dt="2025-12-07T18:04:56.753" v="788" actId="1076"/>
          <ac:picMkLst>
            <pc:docMk/>
            <pc:sldMk cId="4009498562" sldId="283"/>
            <ac:picMk id="5" creationId="{B30933B2-40E2-1DD4-1997-558509FF7E9A}"/>
          </ac:picMkLst>
        </pc:picChg>
        <pc:picChg chg="add mod modCrop">
          <ac:chgData name="Abels, Patrick" userId="ba666de4-0d21-43a6-8e66-51a18aae1b4a" providerId="ADAL" clId="{133AA99A-5491-4DE5-9695-40E01B78DF6F}" dt="2025-12-07T18:04:59.121" v="789" actId="1076"/>
          <ac:picMkLst>
            <pc:docMk/>
            <pc:sldMk cId="4009498562" sldId="283"/>
            <ac:picMk id="6" creationId="{CBAACFA7-9777-3B75-0387-66992542E381}"/>
          </ac:picMkLst>
        </pc:picChg>
        <pc:picChg chg="add mod ord modCrop">
          <ac:chgData name="Abels, Patrick" userId="ba666de4-0d21-43a6-8e66-51a18aae1b4a" providerId="ADAL" clId="{133AA99A-5491-4DE5-9695-40E01B78DF6F}" dt="2025-12-07T18:04:53.625" v="787" actId="1076"/>
          <ac:picMkLst>
            <pc:docMk/>
            <pc:sldMk cId="4009498562" sldId="283"/>
            <ac:picMk id="7" creationId="{E54F09E3-4F9E-16FC-375C-14213EB9DA45}"/>
          </ac:picMkLst>
        </pc:picChg>
        <pc:picChg chg="del">
          <ac:chgData name="Abels, Patrick" userId="ba666de4-0d21-43a6-8e66-51a18aae1b4a" providerId="ADAL" clId="{133AA99A-5491-4DE5-9695-40E01B78DF6F}" dt="2025-12-07T17:59:53.795" v="719" actId="478"/>
          <ac:picMkLst>
            <pc:docMk/>
            <pc:sldMk cId="4009498562" sldId="283"/>
            <ac:picMk id="9" creationId="{DAA8177A-D870-74E0-6923-1D53505F3FA8}"/>
          </ac:picMkLst>
        </pc:picChg>
        <pc:picChg chg="del">
          <ac:chgData name="Abels, Patrick" userId="ba666de4-0d21-43a6-8e66-51a18aae1b4a" providerId="ADAL" clId="{133AA99A-5491-4DE5-9695-40E01B78DF6F}" dt="2025-12-07T17:59:54.680" v="721" actId="478"/>
          <ac:picMkLst>
            <pc:docMk/>
            <pc:sldMk cId="4009498562" sldId="283"/>
            <ac:picMk id="11" creationId="{C9F60A29-63BF-885B-02CC-DA91BEEE6083}"/>
          </ac:picMkLst>
        </pc:picChg>
        <pc:picChg chg="del">
          <ac:chgData name="Abels, Patrick" userId="ba666de4-0d21-43a6-8e66-51a18aae1b4a" providerId="ADAL" clId="{133AA99A-5491-4DE5-9695-40E01B78DF6F}" dt="2025-12-07T17:59:54.240" v="720" actId="478"/>
          <ac:picMkLst>
            <pc:docMk/>
            <pc:sldMk cId="4009498562" sldId="283"/>
            <ac:picMk id="12" creationId="{71573C90-C92E-E870-38E3-C161EA27D94E}"/>
          </ac:picMkLst>
        </pc:picChg>
      </pc:sldChg>
      <pc:sldChg chg="addSp delSp modSp add mod">
        <pc:chgData name="Abels, Patrick" userId="ba666de4-0d21-43a6-8e66-51a18aae1b4a" providerId="ADAL" clId="{133AA99A-5491-4DE5-9695-40E01B78DF6F}" dt="2025-12-07T18:02:10.588" v="752" actId="1076"/>
        <pc:sldMkLst>
          <pc:docMk/>
          <pc:sldMk cId="815549067" sldId="284"/>
        </pc:sldMkLst>
        <pc:spChg chg="mod">
          <ac:chgData name="Abels, Patrick" userId="ba666de4-0d21-43a6-8e66-51a18aae1b4a" providerId="ADAL" clId="{133AA99A-5491-4DE5-9695-40E01B78DF6F}" dt="2025-12-07T17:59:23.669" v="691" actId="20577"/>
          <ac:spMkLst>
            <pc:docMk/>
            <pc:sldMk cId="815549067" sldId="284"/>
            <ac:spMk id="3" creationId="{AE11C6B9-235B-668E-AB62-2DEAFBA7C73B}"/>
          </ac:spMkLst>
        </pc:spChg>
        <pc:spChg chg="del">
          <ac:chgData name="Abels, Patrick" userId="ba666de4-0d21-43a6-8e66-51a18aae1b4a" providerId="ADAL" clId="{133AA99A-5491-4DE5-9695-40E01B78DF6F}" dt="2025-12-07T18:01:15.770" v="741" actId="478"/>
          <ac:spMkLst>
            <pc:docMk/>
            <pc:sldMk cId="815549067" sldId="284"/>
            <ac:spMk id="7" creationId="{67A04F8C-3C98-405C-15DF-6E8B13BFFC24}"/>
          </ac:spMkLst>
        </pc:spChg>
        <pc:picChg chg="add mod">
          <ac:chgData name="Abels, Patrick" userId="ba666de4-0d21-43a6-8e66-51a18aae1b4a" providerId="ADAL" clId="{133AA99A-5491-4DE5-9695-40E01B78DF6F}" dt="2025-12-07T18:02:10.588" v="752" actId="1076"/>
          <ac:picMkLst>
            <pc:docMk/>
            <pc:sldMk cId="815549067" sldId="284"/>
            <ac:picMk id="4" creationId="{7A7DD912-FE2B-C5FA-C051-EB06A791D502}"/>
          </ac:picMkLst>
        </pc:picChg>
        <pc:picChg chg="add mod">
          <ac:chgData name="Abels, Patrick" userId="ba666de4-0d21-43a6-8e66-51a18aae1b4a" providerId="ADAL" clId="{133AA99A-5491-4DE5-9695-40E01B78DF6F}" dt="2025-12-07T18:02:05.590" v="750" actId="1076"/>
          <ac:picMkLst>
            <pc:docMk/>
            <pc:sldMk cId="815549067" sldId="284"/>
            <ac:picMk id="6" creationId="{508F9B09-915C-D27F-8481-25A7CDB0811C}"/>
          </ac:picMkLst>
        </pc:picChg>
      </pc:sldChg>
      <pc:sldChg chg="addSp delSp modSp add mod">
        <pc:chgData name="Abels, Patrick" userId="ba666de4-0d21-43a6-8e66-51a18aae1b4a" providerId="ADAL" clId="{133AA99A-5491-4DE5-9695-40E01B78DF6F}" dt="2025-12-07T18:02:38.482" v="758" actId="1076"/>
        <pc:sldMkLst>
          <pc:docMk/>
          <pc:sldMk cId="494703237" sldId="285"/>
        </pc:sldMkLst>
        <pc:spChg chg="mod">
          <ac:chgData name="Abels, Patrick" userId="ba666de4-0d21-43a6-8e66-51a18aae1b4a" providerId="ADAL" clId="{133AA99A-5491-4DE5-9695-40E01B78DF6F}" dt="2025-12-07T17:59:39.996" v="716" actId="20577"/>
          <ac:spMkLst>
            <pc:docMk/>
            <pc:sldMk cId="494703237" sldId="285"/>
            <ac:spMk id="3" creationId="{D87E5116-A27B-25C9-C90D-9BC75B53938D}"/>
          </ac:spMkLst>
        </pc:spChg>
        <pc:spChg chg="del">
          <ac:chgData name="Abels, Patrick" userId="ba666de4-0d21-43a6-8e66-51a18aae1b4a" providerId="ADAL" clId="{133AA99A-5491-4DE5-9695-40E01B78DF6F}" dt="2025-12-07T18:01:19.041" v="742" actId="478"/>
          <ac:spMkLst>
            <pc:docMk/>
            <pc:sldMk cId="494703237" sldId="285"/>
            <ac:spMk id="7" creationId="{C2450BAB-2645-8EAD-2C95-83CC9E9447C2}"/>
          </ac:spMkLst>
        </pc:spChg>
        <pc:picChg chg="add mod">
          <ac:chgData name="Abels, Patrick" userId="ba666de4-0d21-43a6-8e66-51a18aae1b4a" providerId="ADAL" clId="{133AA99A-5491-4DE5-9695-40E01B78DF6F}" dt="2025-12-07T18:02:38.482" v="758" actId="1076"/>
          <ac:picMkLst>
            <pc:docMk/>
            <pc:sldMk cId="494703237" sldId="285"/>
            <ac:picMk id="4" creationId="{F410AFF6-027F-7216-4237-39A95D324E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25956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521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8981308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9672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71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86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0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001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067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01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4F359-7068-028C-A67A-EC8DE04A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52" t="5308" r="17360" b="70978"/>
          <a:stretch>
            <a:fillRect/>
          </a:stretch>
        </p:blipFill>
        <p:spPr>
          <a:xfrm>
            <a:off x="452867" y="2570670"/>
            <a:ext cx="11545046" cy="23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4D46B-9DED-87FB-9702-361FA48C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03"/>
          <a:stretch>
            <a:fillRect/>
          </a:stretch>
        </p:blipFill>
        <p:spPr>
          <a:xfrm>
            <a:off x="0" y="0"/>
            <a:ext cx="12189288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0FA9D-D609-4FFD-9DDE-2D5D0550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6858000"/>
          </a:xfrm>
          <a:gradFill flip="none" rotWithShape="1">
            <a:gsLst>
              <a:gs pos="47000">
                <a:schemeClr val="tx1">
                  <a:alpha val="31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endParaRPr lang="en-GB" b="1" dirty="0">
              <a:solidFill>
                <a:srgbClr val="FFC000"/>
              </a:solidFill>
            </a:endParaRP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 err="1"/>
              <a:t>Prozent</a:t>
            </a:r>
            <a:r>
              <a:rPr lang="en-GB" b="1" dirty="0"/>
              <a:t>- und </a:t>
            </a:r>
            <a:r>
              <a:rPr lang="en-GB" b="1" dirty="0" err="1"/>
              <a:t>Zinsrechnung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7135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A0B759-666C-1900-B1F0-6E89C117ED2E}"/>
              </a:ext>
            </a:extLst>
          </p:cNvPr>
          <p:cNvSpPr txBox="1">
            <a:spLocks/>
          </p:cNvSpPr>
          <p:nvPr/>
        </p:nvSpPr>
        <p:spPr>
          <a:xfrm>
            <a:off x="138112" y="268941"/>
            <a:ext cx="11904363" cy="637950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Montserrat" pitchFamily="2" charset="0"/>
              </a:rPr>
              <a:t>Wie fit bist du ?</a:t>
            </a:r>
          </a:p>
          <a:p>
            <a:pPr algn="l" fontAlgn="t">
              <a:lnSpc>
                <a:spcPct val="150000"/>
              </a:lnSpc>
              <a:spcBef>
                <a:spcPts val="0"/>
              </a:spcBef>
            </a:pP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Mit Brüchen und </a:t>
            </a:r>
          </a:p>
          <a:p>
            <a:pPr marL="269875" indent="531813" algn="l" fontAlgn="t">
              <a:lnSpc>
                <a:spcPct val="10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Dezimalzahlen rechnen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Bruch-, Dezimal- und </a:t>
            </a:r>
          </a:p>
          <a:p>
            <a:pPr marL="269875" indent="531813" algn="l" fontAlgn="t">
              <a:lnSpc>
                <a:spcPct val="10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Prozentschreibweise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Montserrat" pitchFamily="2" charset="0"/>
              </a:rPr>
              <a:t>Einheiten</a:t>
            </a: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D81B-CA13-72A2-9CA7-81290D19626E}"/>
              </a:ext>
            </a:extLst>
          </p:cNvPr>
          <p:cNvGrpSpPr/>
          <p:nvPr/>
        </p:nvGrpSpPr>
        <p:grpSpPr>
          <a:xfrm>
            <a:off x="6016686" y="2605955"/>
            <a:ext cx="5135400" cy="792000"/>
            <a:chOff x="6324599" y="2875388"/>
            <a:chExt cx="5135400" cy="792000"/>
          </a:xfrm>
          <a:noFill/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379965B-E762-D4AA-AD53-D8473CCE522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1BFE5E6-6324-ADC5-64C5-2B930174F672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E486C57-EF00-79FD-0612-CF54196822AD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625C38C-2BEE-7951-A425-642BD54BF621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87618C-8D3C-6E07-077D-86D06BF1B2DB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6067C-5208-FE70-5D31-6176CE4AF931}"/>
              </a:ext>
            </a:extLst>
          </p:cNvPr>
          <p:cNvGrpSpPr/>
          <p:nvPr/>
        </p:nvGrpSpPr>
        <p:grpSpPr>
          <a:xfrm>
            <a:off x="6016686" y="3909135"/>
            <a:ext cx="5135400" cy="792000"/>
            <a:chOff x="6324599" y="3617176"/>
            <a:chExt cx="5135400" cy="792000"/>
          </a:xfrm>
          <a:noFill/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29F922-2CEF-EF47-4953-8F26ABC6B26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7476E67-D91E-28CF-7F0D-EAA50A393B78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7E4C7C3-2542-2B46-5821-66F50C945E7D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EF820F1-ED80-598D-1871-ACE527E53794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2C81974-097C-2E5E-962F-D1B7A954C938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F586F0-2ED3-4B40-5A6B-CFC24AC9CA22}"/>
              </a:ext>
            </a:extLst>
          </p:cNvPr>
          <p:cNvGrpSpPr/>
          <p:nvPr/>
        </p:nvGrpSpPr>
        <p:grpSpPr>
          <a:xfrm>
            <a:off x="6016686" y="5134668"/>
            <a:ext cx="5135400" cy="792000"/>
            <a:chOff x="6324599" y="4358964"/>
            <a:chExt cx="5135400" cy="792000"/>
          </a:xfrm>
          <a:noFill/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8DC7F22-33CF-886F-0461-667763A64C42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407C8B3-2CA4-3B4B-6331-39A73F6CB92B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402101A-E7E9-F45C-D8C0-4ECC3FBE737F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ECEFA-C2D7-E269-70DA-0F34FE5E9353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692C6C-2EE3-7A84-F53E-06B944C53C36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367007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Mit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Brüchen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und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Dezimalzahlen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rechnen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A25FE-67BD-80B3-1002-77130919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29" y="1325572"/>
            <a:ext cx="6420746" cy="2724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B9502-A1ED-836B-93A3-2A26F7F25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6771" y="4223729"/>
            <a:ext cx="653506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F295-9C6D-6EFF-0520-7FC0C8DC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1C6B9-235B-668E-AB62-2DEAFBA7C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Bruch-,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Dezimal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- und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Prozentschreibweise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DD912-FE2B-C5FA-C051-EB06A791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00" y="2197231"/>
            <a:ext cx="6001896" cy="4110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F9B09-915C-D27F-8481-25A7CDB081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2096" y="1759788"/>
            <a:ext cx="5461310" cy="49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90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30799-922F-C11B-84B1-3AFF587E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E5116-A27B-25C9-C90D-9BC75B539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958568" cy="646112"/>
          </a:xfrm>
        </p:spPr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</a:t>
            </a:r>
            <a:r>
              <a:rPr lang="de-DE" sz="3600" i="0" u="none" strike="noStrike" kern="1200" dirty="0">
                <a:solidFill>
                  <a:srgbClr val="FFFFFF"/>
                </a:solidFill>
                <a:effectLst/>
              </a:rPr>
              <a:t>Einheiten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0AFF6-027F-7216-4237-39A95D32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0745" y="1427645"/>
            <a:ext cx="8090509" cy="53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32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F09E3-4F9E-16FC-375C-14213EB9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39" b="40545"/>
          <a:stretch>
            <a:fillRect/>
          </a:stretch>
        </p:blipFill>
        <p:spPr>
          <a:xfrm>
            <a:off x="6643328" y="684797"/>
            <a:ext cx="3084836" cy="61732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Fun6,7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933B2-40E2-1DD4-1997-558509FF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66" r="49040"/>
          <a:stretch>
            <a:fillRect/>
          </a:stretch>
        </p:blipFill>
        <p:spPr>
          <a:xfrm>
            <a:off x="3484378" y="2021096"/>
            <a:ext cx="3237210" cy="4727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ACFA7-9777-3B75-0387-66992542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4" r="49040" b="45367"/>
          <a:stretch>
            <a:fillRect/>
          </a:stretch>
        </p:blipFill>
        <p:spPr>
          <a:xfrm>
            <a:off x="208041" y="1872177"/>
            <a:ext cx="3237208" cy="48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auf Fun6,7 </a:t>
            </a:r>
            <a:r>
              <a:rPr lang="en-GB" dirty="0" err="1"/>
              <a:t>zu</a:t>
            </a:r>
            <a:r>
              <a:rPr lang="en-GB" dirty="0"/>
              <a:t> den </a:t>
            </a:r>
            <a:r>
              <a:rPr lang="en-GB" dirty="0" err="1"/>
              <a:t>Themen</a:t>
            </a:r>
            <a:r>
              <a:rPr lang="en-GB" dirty="0"/>
              <a:t> </a:t>
            </a:r>
            <a:r>
              <a:rPr lang="en-GB" b="1" dirty="0">
                <a:solidFill>
                  <a:srgbClr val="FFC000"/>
                </a:solidFill>
              </a:rPr>
              <a:t>I</a:t>
            </a:r>
            <a:r>
              <a:rPr lang="en-GB" dirty="0"/>
              <a:t>-</a:t>
            </a:r>
            <a:r>
              <a:rPr lang="en-GB" b="1" dirty="0">
                <a:solidFill>
                  <a:srgbClr val="FFC000"/>
                </a:solidFill>
              </a:rPr>
              <a:t>III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Montserrat</vt:lpstr>
      <vt:lpstr>Youtube Design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2025-12-07T18:06:11Z</dcterms:modified>
</cp:coreProperties>
</file>