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6" r:id="rId4"/>
    <p:sldId id="279" r:id="rId5"/>
    <p:sldId id="284" r:id="rId6"/>
    <p:sldId id="286" r:id="rId7"/>
    <p:sldId id="287" r:id="rId8"/>
    <p:sldId id="288" r:id="rId9"/>
    <p:sldId id="278" r:id="rId10"/>
    <p:sldId id="261" r:id="rId11"/>
    <p:sldId id="281" r:id="rId12"/>
    <p:sldId id="282" r:id="rId13"/>
    <p:sldId id="280" r:id="rId14"/>
    <p:sldId id="262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87037"/>
    <a:srgbClr val="635B46"/>
    <a:srgbClr val="EA919E"/>
    <a:srgbClr val="000000"/>
    <a:srgbClr val="0D2504"/>
    <a:srgbClr val="010201"/>
    <a:srgbClr val="99B7AE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23496406-9160-4E85-993E-4FF457317E5A}"/>
    <pc:docChg chg="undo custSel addSld delSld modSld sldOrd modMainMaster">
      <pc:chgData name="Abels, Patrick" userId="ba666de4-0d21-43a6-8e66-51a18aae1b4a" providerId="ADAL" clId="{23496406-9160-4E85-993E-4FF457317E5A}" dt="2023-12-29T15:46:21.622" v="497" actId="20577"/>
      <pc:docMkLst>
        <pc:docMk/>
      </pc:docMkLst>
      <pc:sldChg chg="addSp delSp modSp mod">
        <pc:chgData name="Abels, Patrick" userId="ba666de4-0d21-43a6-8e66-51a18aae1b4a" providerId="ADAL" clId="{23496406-9160-4E85-993E-4FF457317E5A}" dt="2023-12-29T15:26:30.438" v="161" actId="478"/>
        <pc:sldMkLst>
          <pc:docMk/>
          <pc:sldMk cId="4223110314" sldId="261"/>
        </pc:sldMkLst>
        <pc:spChg chg="mod">
          <ac:chgData name="Abels, Patrick" userId="ba666de4-0d21-43a6-8e66-51a18aae1b4a" providerId="ADAL" clId="{23496406-9160-4E85-993E-4FF457317E5A}" dt="2023-12-29T15:24:57.602" v="144" actId="2711"/>
          <ac:spMkLst>
            <pc:docMk/>
            <pc:sldMk cId="4223110314" sldId="261"/>
            <ac:spMk id="3" creationId="{91E27F51-7010-A9B6-38F8-6302D0C64020}"/>
          </ac:spMkLst>
        </pc:spChg>
        <pc:picChg chg="add del mod">
          <ac:chgData name="Abels, Patrick" userId="ba666de4-0d21-43a6-8e66-51a18aae1b4a" providerId="ADAL" clId="{23496406-9160-4E85-993E-4FF457317E5A}" dt="2023-12-29T15:26:30.438" v="161" actId="478"/>
          <ac:picMkLst>
            <pc:docMk/>
            <pc:sldMk cId="4223110314" sldId="261"/>
            <ac:picMk id="4" creationId="{86727147-7FE0-B8D8-C252-A431878D55E4}"/>
          </ac:picMkLst>
        </pc:picChg>
        <pc:picChg chg="add del mod modCrop">
          <ac:chgData name="Abels, Patrick" userId="ba666de4-0d21-43a6-8e66-51a18aae1b4a" providerId="ADAL" clId="{23496406-9160-4E85-993E-4FF457317E5A}" dt="2023-12-29T15:26:29.992" v="160" actId="22"/>
          <ac:picMkLst>
            <pc:docMk/>
            <pc:sldMk cId="4223110314" sldId="261"/>
            <ac:picMk id="7" creationId="{93EA75A1-5751-589B-881B-92E7EBED08CB}"/>
          </ac:picMkLst>
        </pc:picChg>
      </pc:sldChg>
      <pc:sldChg chg="modSp add mod">
        <pc:chgData name="Abels, Patrick" userId="ba666de4-0d21-43a6-8e66-51a18aae1b4a" providerId="ADAL" clId="{23496406-9160-4E85-993E-4FF457317E5A}" dt="2023-12-29T15:19:44.491" v="79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23496406-9160-4E85-993E-4FF457317E5A}" dt="2023-12-29T15:19:12.302" v="42" actId="20577"/>
          <ac:spMkLst>
            <pc:docMk/>
            <pc:sldMk cId="4127666779" sldId="262"/>
            <ac:spMk id="5" creationId="{76317FCD-B8DC-9737-958D-363333E8C131}"/>
          </ac:spMkLst>
        </pc:spChg>
        <pc:spChg chg="mod">
          <ac:chgData name="Abels, Patrick" userId="ba666de4-0d21-43a6-8e66-51a18aae1b4a" providerId="ADAL" clId="{23496406-9160-4E85-993E-4FF457317E5A}" dt="2023-12-29T15:19:30.023" v="78" actId="404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23496406-9160-4E85-993E-4FF457317E5A}" dt="2023-12-29T15:19:44.491" v="79" actId="20577"/>
          <ac:spMkLst>
            <pc:docMk/>
            <pc:sldMk cId="4127666779" sldId="262"/>
            <ac:spMk id="7" creationId="{19863045-895C-B0D7-5560-7ABB3EFBB835}"/>
          </ac:spMkLst>
        </pc:spChg>
      </pc:sldChg>
      <pc:sldChg chg="del">
        <pc:chgData name="Abels, Patrick" userId="ba666de4-0d21-43a6-8e66-51a18aae1b4a" providerId="ADAL" clId="{23496406-9160-4E85-993E-4FF457317E5A}" dt="2023-12-29T15:17:55.635" v="36" actId="47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23496406-9160-4E85-993E-4FF457317E5A}" dt="2023-12-29T15:46:21.622" v="497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23496406-9160-4E85-993E-4FF457317E5A}" dt="2023-12-29T15:46:21.622" v="497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23496406-9160-4E85-993E-4FF457317E5A}" dt="2023-12-29T15:16:59.935" v="22" actId="207"/>
        <pc:sldMkLst>
          <pc:docMk/>
          <pc:sldMk cId="3031158712" sldId="276"/>
        </pc:sldMkLst>
        <pc:spChg chg="mod">
          <ac:chgData name="Abels, Patrick" userId="ba666de4-0d21-43a6-8e66-51a18aae1b4a" providerId="ADAL" clId="{23496406-9160-4E85-993E-4FF457317E5A}" dt="2023-12-29T15:16:59.935" v="22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modSp mod">
        <pc:chgData name="Abels, Patrick" userId="ba666de4-0d21-43a6-8e66-51a18aae1b4a" providerId="ADAL" clId="{23496406-9160-4E85-993E-4FF457317E5A}" dt="2023-12-29T15:16:53.955" v="21" actId="207"/>
        <pc:sldMkLst>
          <pc:docMk/>
          <pc:sldMk cId="1971844055" sldId="278"/>
        </pc:sldMkLst>
        <pc:spChg chg="mod">
          <ac:chgData name="Abels, Patrick" userId="ba666de4-0d21-43a6-8e66-51a18aae1b4a" providerId="ADAL" clId="{23496406-9160-4E85-993E-4FF457317E5A}" dt="2023-12-29T15:16:53.955" v="21" actId="207"/>
          <ac:spMkLst>
            <pc:docMk/>
            <pc:sldMk cId="1971844055" sldId="278"/>
            <ac:spMk id="2" creationId="{83635D42-F647-53E7-EA13-07AE700B6F75}"/>
          </ac:spMkLst>
        </pc:spChg>
      </pc:sldChg>
      <pc:sldChg chg="addSp delSp modSp new mod">
        <pc:chgData name="Abels, Patrick" userId="ba666de4-0d21-43a6-8e66-51a18aae1b4a" providerId="ADAL" clId="{23496406-9160-4E85-993E-4FF457317E5A}" dt="2023-12-29T15:44:35.881" v="417" actId="1076"/>
        <pc:sldMkLst>
          <pc:docMk/>
          <pc:sldMk cId="2744810289" sldId="279"/>
        </pc:sldMkLst>
        <pc:spChg chg="del">
          <ac:chgData name="Abels, Patrick" userId="ba666de4-0d21-43a6-8e66-51a18aae1b4a" providerId="ADAL" clId="{23496406-9160-4E85-993E-4FF457317E5A}" dt="2023-12-29T15:33:59.933" v="338" actId="478"/>
          <ac:spMkLst>
            <pc:docMk/>
            <pc:sldMk cId="2744810289" sldId="279"/>
            <ac:spMk id="2" creationId="{2D36334C-7086-CAC2-C6C7-CEC381B69098}"/>
          </ac:spMkLst>
        </pc:spChg>
        <pc:spChg chg="mod">
          <ac:chgData name="Abels, Patrick" userId="ba666de4-0d21-43a6-8e66-51a18aae1b4a" providerId="ADAL" clId="{23496406-9160-4E85-993E-4FF457317E5A}" dt="2023-12-29T15:37:34.109" v="349" actId="20577"/>
          <ac:spMkLst>
            <pc:docMk/>
            <pc:sldMk cId="2744810289" sldId="279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35.881" v="417" actId="1076"/>
          <ac:picMkLst>
            <pc:docMk/>
            <pc:sldMk cId="2744810289" sldId="279"/>
            <ac:picMk id="5" creationId="{6BC16C47-BDA7-87FD-56B0-FC985F0ACB6C}"/>
          </ac:picMkLst>
        </pc:picChg>
      </pc:sldChg>
      <pc:sldChg chg="add del ord">
        <pc:chgData name="Abels, Patrick" userId="ba666de4-0d21-43a6-8e66-51a18aae1b4a" providerId="ADAL" clId="{23496406-9160-4E85-993E-4FF457317E5A}" dt="2023-12-29T15:17:17.444" v="26" actId="47"/>
        <pc:sldMkLst>
          <pc:docMk/>
          <pc:sldMk cId="442010762" sldId="280"/>
        </pc:sldMkLst>
      </pc:sldChg>
      <pc:sldChg chg="addSp delSp modSp new mod">
        <pc:chgData name="Abels, Patrick" userId="ba666de4-0d21-43a6-8e66-51a18aae1b4a" providerId="ADAL" clId="{23496406-9160-4E85-993E-4FF457317E5A}" dt="2023-12-29T15:33:35.977" v="337" actId="1035"/>
        <pc:sldMkLst>
          <pc:docMk/>
          <pc:sldMk cId="3429175691" sldId="280"/>
        </pc:sldMkLst>
        <pc:spChg chg="del">
          <ac:chgData name="Abels, Patrick" userId="ba666de4-0d21-43a6-8e66-51a18aae1b4a" providerId="ADAL" clId="{23496406-9160-4E85-993E-4FF457317E5A}" dt="2023-12-29T15:30:12.007" v="197" actId="478"/>
          <ac:spMkLst>
            <pc:docMk/>
            <pc:sldMk cId="3429175691" sldId="280"/>
            <ac:spMk id="2" creationId="{1CFC5D24-F719-48BD-1771-BBFAE5777B24}"/>
          </ac:spMkLst>
        </pc:spChg>
        <pc:spChg chg="mod">
          <ac:chgData name="Abels, Patrick" userId="ba666de4-0d21-43a6-8e66-51a18aae1b4a" providerId="ADAL" clId="{23496406-9160-4E85-993E-4FF457317E5A}" dt="2023-12-29T15:21:25.660" v="129" actId="20577"/>
          <ac:spMkLst>
            <pc:docMk/>
            <pc:sldMk cId="3429175691" sldId="280"/>
            <ac:spMk id="3" creationId="{FBABDE61-7FD1-27BF-859B-4143DF41AB02}"/>
          </ac:spMkLst>
        </pc:spChg>
        <pc:picChg chg="add del mod">
          <ac:chgData name="Abels, Patrick" userId="ba666de4-0d21-43a6-8e66-51a18aae1b4a" providerId="ADAL" clId="{23496406-9160-4E85-993E-4FF457317E5A}" dt="2023-12-29T15:33:10.762" v="251" actId="478"/>
          <ac:picMkLst>
            <pc:docMk/>
            <pc:sldMk cId="3429175691" sldId="280"/>
            <ac:picMk id="5" creationId="{57DC0A1E-3BB8-08A6-E539-53CF6F9CD588}"/>
          </ac:picMkLst>
        </pc:picChg>
        <pc:picChg chg="add del mod">
          <ac:chgData name="Abels, Patrick" userId="ba666de4-0d21-43a6-8e66-51a18aae1b4a" providerId="ADAL" clId="{23496406-9160-4E85-993E-4FF457317E5A}" dt="2023-12-29T15:33:13.016" v="252" actId="478"/>
          <ac:picMkLst>
            <pc:docMk/>
            <pc:sldMk cId="3429175691" sldId="280"/>
            <ac:picMk id="7" creationId="{EF6AA776-7751-21AA-7405-E79DF0C67E4A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9" creationId="{4D18F0C3-06F1-7A7B-2C8D-5F1B5AAFF4B7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1" creationId="{CB4FC826-C8AF-0FA9-CB07-9AA1BB6AD69C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2" creationId="{3161E35B-5078-520F-F090-A715285DF3CA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3" creationId="{857370BD-BEC0-0B98-D313-D72F13DAA9B4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4" creationId="{B803F365-5E4C-8234-3044-0247264CEECF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5" creationId="{3EE20488-A633-4B50-115F-6D78B7E82970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6" creationId="{96447645-7253-D7A2-69AF-9CE957A72579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7" creationId="{F315A021-A193-55C0-1C42-B69E4D2DAB12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8" creationId="{841AD380-564D-6AB8-D83D-482FD5D25D5C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9" creationId="{5660F547-761A-2598-2270-7AB1442F2B0F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0" creationId="{0FF9BD87-BFC2-686B-0848-F2D703452846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1" creationId="{2AC21195-758F-8957-74D3-A800F6A8317B}"/>
          </ac:picMkLst>
        </pc:picChg>
      </pc:sldChg>
      <pc:sldChg chg="add del">
        <pc:chgData name="Abels, Patrick" userId="ba666de4-0d21-43a6-8e66-51a18aae1b4a" providerId="ADAL" clId="{23496406-9160-4E85-993E-4FF457317E5A}" dt="2023-12-29T15:26:28.618" v="159" actId="2890"/>
        <pc:sldMkLst>
          <pc:docMk/>
          <pc:sldMk cId="912359036" sldId="281"/>
        </pc:sldMkLst>
      </pc:sldChg>
      <pc:sldChg chg="addSp delSp modSp add mod">
        <pc:chgData name="Abels, Patrick" userId="ba666de4-0d21-43a6-8e66-51a18aae1b4a" providerId="ADAL" clId="{23496406-9160-4E85-993E-4FF457317E5A}" dt="2023-12-29T15:28:32.918" v="184" actId="14100"/>
        <pc:sldMkLst>
          <pc:docMk/>
          <pc:sldMk cId="3940530058" sldId="281"/>
        </pc:sldMkLst>
        <pc:spChg chg="mod">
          <ac:chgData name="Abels, Patrick" userId="ba666de4-0d21-43a6-8e66-51a18aae1b4a" providerId="ADAL" clId="{23496406-9160-4E85-993E-4FF457317E5A}" dt="2023-12-29T15:26:43.658" v="165" actId="20577"/>
          <ac:spMkLst>
            <pc:docMk/>
            <pc:sldMk cId="3940530058" sldId="281"/>
            <ac:spMk id="3" creationId="{91E27F51-7010-A9B6-38F8-6302D0C64020}"/>
          </ac:spMkLst>
        </pc:spChg>
        <pc:picChg chg="del">
          <ac:chgData name="Abels, Patrick" userId="ba666de4-0d21-43a6-8e66-51a18aae1b4a" providerId="ADAL" clId="{23496406-9160-4E85-993E-4FF457317E5A}" dt="2023-12-29T15:27:01.534" v="171" actId="478"/>
          <ac:picMkLst>
            <pc:docMk/>
            <pc:sldMk cId="3940530058" sldId="281"/>
            <ac:picMk id="4" creationId="{86727147-7FE0-B8D8-C252-A431878D55E4}"/>
          </ac:picMkLst>
        </pc:picChg>
        <pc:picChg chg="add mod">
          <ac:chgData name="Abels, Patrick" userId="ba666de4-0d21-43a6-8e66-51a18aae1b4a" providerId="ADAL" clId="{23496406-9160-4E85-993E-4FF457317E5A}" dt="2023-12-29T15:27:46.499" v="176" actId="1076"/>
          <ac:picMkLst>
            <pc:docMk/>
            <pc:sldMk cId="3940530058" sldId="281"/>
            <ac:picMk id="5" creationId="{1D9CAB49-6869-10D8-7244-AAB602CCE043}"/>
          </ac:picMkLst>
        </pc:picChg>
        <pc:picChg chg="add mod modCrop">
          <ac:chgData name="Abels, Patrick" userId="ba666de4-0d21-43a6-8e66-51a18aae1b4a" providerId="ADAL" clId="{23496406-9160-4E85-993E-4FF457317E5A}" dt="2023-12-29T15:28:32.918" v="184" actId="14100"/>
          <ac:picMkLst>
            <pc:docMk/>
            <pc:sldMk cId="3940530058" sldId="281"/>
            <ac:picMk id="8" creationId="{5032C9D7-593E-67DB-98E8-E73E37C79743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29:32.095" v="191" actId="1076"/>
        <pc:sldMkLst>
          <pc:docMk/>
          <pc:sldMk cId="462152546" sldId="282"/>
        </pc:sldMkLst>
        <pc:spChg chg="mod">
          <ac:chgData name="Abels, Patrick" userId="ba666de4-0d21-43a6-8e66-51a18aae1b4a" providerId="ADAL" clId="{23496406-9160-4E85-993E-4FF457317E5A}" dt="2023-12-29T15:26:47.847" v="167" actId="20577"/>
          <ac:spMkLst>
            <pc:docMk/>
            <pc:sldMk cId="462152546" sldId="282"/>
            <ac:spMk id="3" creationId="{91E27F51-7010-A9B6-38F8-6302D0C64020}"/>
          </ac:spMkLst>
        </pc:spChg>
        <pc:spChg chg="del">
          <ac:chgData name="Abels, Patrick" userId="ba666de4-0d21-43a6-8e66-51a18aae1b4a" providerId="ADAL" clId="{23496406-9160-4E85-993E-4FF457317E5A}" dt="2023-12-29T15:29:25.320" v="188" actId="478"/>
          <ac:spMkLst>
            <pc:docMk/>
            <pc:sldMk cId="462152546" sldId="282"/>
            <ac:spMk id="11" creationId="{CF2B3431-5440-3902-3596-D6FE76607E0E}"/>
          </ac:spMkLst>
        </pc:spChg>
        <pc:picChg chg="del">
          <ac:chgData name="Abels, Patrick" userId="ba666de4-0d21-43a6-8e66-51a18aae1b4a" providerId="ADAL" clId="{23496406-9160-4E85-993E-4FF457317E5A}" dt="2023-12-29T15:26:57.460" v="170" actId="478"/>
          <ac:picMkLst>
            <pc:docMk/>
            <pc:sldMk cId="462152546" sldId="282"/>
            <ac:picMk id="4" creationId="{86727147-7FE0-B8D8-C252-A431878D55E4}"/>
          </ac:picMkLst>
        </pc:picChg>
        <pc:picChg chg="add mod modCrop">
          <ac:chgData name="Abels, Patrick" userId="ba666de4-0d21-43a6-8e66-51a18aae1b4a" providerId="ADAL" clId="{23496406-9160-4E85-993E-4FF457317E5A}" dt="2023-12-29T15:29:32.095" v="191" actId="1076"/>
          <ac:picMkLst>
            <pc:docMk/>
            <pc:sldMk cId="462152546" sldId="282"/>
            <ac:picMk id="5" creationId="{D22C9B1E-7D91-320E-F24D-2A27FD5963D5}"/>
          </ac:picMkLst>
        </pc:picChg>
      </pc:sldChg>
      <pc:sldChg chg="add del">
        <pc:chgData name="Abels, Patrick" userId="ba666de4-0d21-43a6-8e66-51a18aae1b4a" providerId="ADAL" clId="{23496406-9160-4E85-993E-4FF457317E5A}" dt="2023-12-29T15:26:27.890" v="158" actId="2890"/>
        <pc:sldMkLst>
          <pc:docMk/>
          <pc:sldMk cId="3292823197" sldId="282"/>
        </pc:sldMkLst>
      </pc:sldChg>
      <pc:sldChg chg="add del">
        <pc:chgData name="Abels, Patrick" userId="ba666de4-0d21-43a6-8e66-51a18aae1b4a" providerId="ADAL" clId="{23496406-9160-4E85-993E-4FF457317E5A}" dt="2023-12-29T15:26:27.250" v="157" actId="2890"/>
        <pc:sldMkLst>
          <pc:docMk/>
          <pc:sldMk cId="963217622" sldId="283"/>
        </pc:sldMkLst>
      </pc:sldChg>
      <pc:sldChg chg="addSp delSp modSp add mod">
        <pc:chgData name="Abels, Patrick" userId="ba666de4-0d21-43a6-8e66-51a18aae1b4a" providerId="ADAL" clId="{23496406-9160-4E85-993E-4FF457317E5A}" dt="2023-12-29T15:30:05.669" v="196" actId="1076"/>
        <pc:sldMkLst>
          <pc:docMk/>
          <pc:sldMk cId="2494785572" sldId="283"/>
        </pc:sldMkLst>
        <pc:spChg chg="mod">
          <ac:chgData name="Abels, Patrick" userId="ba666de4-0d21-43a6-8e66-51a18aae1b4a" providerId="ADAL" clId="{23496406-9160-4E85-993E-4FF457317E5A}" dt="2023-12-29T15:26:52.621" v="168" actId="20577"/>
          <ac:spMkLst>
            <pc:docMk/>
            <pc:sldMk cId="2494785572" sldId="28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23496406-9160-4E85-993E-4FF457317E5A}" dt="2023-12-29T15:30:05.669" v="196" actId="1076"/>
          <ac:picMkLst>
            <pc:docMk/>
            <pc:sldMk cId="2494785572" sldId="283"/>
            <ac:picMk id="2" creationId="{C93524BD-65D5-8C11-D53C-EE055E28C626}"/>
          </ac:picMkLst>
        </pc:picChg>
        <pc:picChg chg="del">
          <ac:chgData name="Abels, Patrick" userId="ba666de4-0d21-43a6-8e66-51a18aae1b4a" providerId="ADAL" clId="{23496406-9160-4E85-993E-4FF457317E5A}" dt="2023-12-29T15:26:55.098" v="169" actId="478"/>
          <ac:picMkLst>
            <pc:docMk/>
            <pc:sldMk cId="2494785572" sldId="283"/>
            <ac:picMk id="4" creationId="{86727147-7FE0-B8D8-C252-A431878D55E4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2.758" v="418" actId="20577"/>
        <pc:sldMkLst>
          <pc:docMk/>
          <pc:sldMk cId="2871630208" sldId="284"/>
        </pc:sldMkLst>
        <pc:spChg chg="mod">
          <ac:chgData name="Abels, Patrick" userId="ba666de4-0d21-43a6-8e66-51a18aae1b4a" providerId="ADAL" clId="{23496406-9160-4E85-993E-4FF457317E5A}" dt="2023-12-29T15:44:42.758" v="418" actId="20577"/>
          <ac:spMkLst>
            <pc:docMk/>
            <pc:sldMk cId="2871630208" sldId="284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26.720" v="414" actId="1076"/>
          <ac:picMkLst>
            <pc:docMk/>
            <pc:sldMk cId="2871630208" sldId="284"/>
            <ac:picMk id="4" creationId="{8A887205-4CB3-CFC0-24C8-ED704120643F}"/>
          </ac:picMkLst>
        </pc:picChg>
        <pc:picChg chg="del">
          <ac:chgData name="Abels, Patrick" userId="ba666de4-0d21-43a6-8e66-51a18aae1b4a" providerId="ADAL" clId="{23496406-9160-4E85-993E-4FF457317E5A}" dt="2023-12-29T15:38:36.800" v="351" actId="478"/>
          <ac:picMkLst>
            <pc:docMk/>
            <pc:sldMk cId="2871630208" sldId="284"/>
            <ac:picMk id="5" creationId="{6BC16C47-BDA7-87FD-56B0-FC985F0ACB6C}"/>
          </ac:picMkLst>
        </pc:picChg>
      </pc:sldChg>
      <pc:sldChg chg="addSp delSp modSp add del mod">
        <pc:chgData name="Abels, Patrick" userId="ba666de4-0d21-43a6-8e66-51a18aae1b4a" providerId="ADAL" clId="{23496406-9160-4E85-993E-4FF457317E5A}" dt="2023-12-29T15:43:15.115" v="403" actId="47"/>
        <pc:sldMkLst>
          <pc:docMk/>
          <pc:sldMk cId="2375383978" sldId="285"/>
        </pc:sldMkLst>
        <pc:spChg chg="mod">
          <ac:chgData name="Abels, Patrick" userId="ba666de4-0d21-43a6-8e66-51a18aae1b4a" providerId="ADAL" clId="{23496406-9160-4E85-993E-4FF457317E5A}" dt="2023-12-29T15:39:04.987" v="359" actId="6549"/>
          <ac:spMkLst>
            <pc:docMk/>
            <pc:sldMk cId="2375383978" sldId="285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39:01.336" v="356" actId="478"/>
          <ac:picMkLst>
            <pc:docMk/>
            <pc:sldMk cId="2375383978" sldId="285"/>
            <ac:picMk id="4" creationId="{8A887205-4CB3-CFC0-24C8-ED704120643F}"/>
          </ac:picMkLst>
        </pc:picChg>
        <pc:picChg chg="add">
          <ac:chgData name="Abels, Patrick" userId="ba666de4-0d21-43a6-8e66-51a18aae1b4a" providerId="ADAL" clId="{23496406-9160-4E85-993E-4FF457317E5A}" dt="2023-12-29T15:39:01.701" v="357" actId="22"/>
          <ac:picMkLst>
            <pc:docMk/>
            <pc:sldMk cId="2375383978" sldId="285"/>
            <ac:picMk id="5" creationId="{D49C83FE-46A4-F4DA-F4EA-B2AF801CA030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7.236" v="420" actId="20577"/>
        <pc:sldMkLst>
          <pc:docMk/>
          <pc:sldMk cId="3554898431" sldId="286"/>
        </pc:sldMkLst>
        <pc:spChg chg="mod">
          <ac:chgData name="Abels, Patrick" userId="ba666de4-0d21-43a6-8e66-51a18aae1b4a" providerId="ADAL" clId="{23496406-9160-4E85-993E-4FF457317E5A}" dt="2023-12-29T15:44:47.236" v="420" actId="20577"/>
          <ac:spMkLst>
            <pc:docMk/>
            <pc:sldMk cId="3554898431" sldId="286"/>
            <ac:spMk id="3" creationId="{6DE52F7A-3206-C446-99DC-0BFFCDB7A262}"/>
          </ac:spMkLst>
        </pc:spChg>
        <pc:picChg chg="add mod modCrop">
          <ac:chgData name="Abels, Patrick" userId="ba666de4-0d21-43a6-8e66-51a18aae1b4a" providerId="ADAL" clId="{23496406-9160-4E85-993E-4FF457317E5A}" dt="2023-12-29T15:44:03.601" v="412" actId="1076"/>
          <ac:picMkLst>
            <pc:docMk/>
            <pc:sldMk cId="3554898431" sldId="286"/>
            <ac:picMk id="4" creationId="{864FE838-64B9-DA29-4990-CC0ED9059B17}"/>
          </ac:picMkLst>
        </pc:picChg>
        <pc:picChg chg="del">
          <ac:chgData name="Abels, Patrick" userId="ba666de4-0d21-43a6-8e66-51a18aae1b4a" providerId="ADAL" clId="{23496406-9160-4E85-993E-4FF457317E5A}" dt="2023-12-29T15:40:05.459" v="361" actId="478"/>
          <ac:picMkLst>
            <pc:docMk/>
            <pc:sldMk cId="3554898431" sldId="286"/>
            <ac:picMk id="5" creationId="{D49C83FE-46A4-F4DA-F4EA-B2AF801CA030}"/>
          </ac:picMkLst>
        </pc:picChg>
      </pc:sldChg>
      <pc:sldChg chg="modSp add mod">
        <pc:chgData name="Abels, Patrick" userId="ba666de4-0d21-43a6-8e66-51a18aae1b4a" providerId="ADAL" clId="{23496406-9160-4E85-993E-4FF457317E5A}" dt="2023-12-29T15:44:52.283" v="421" actId="20577"/>
        <pc:sldMkLst>
          <pc:docMk/>
          <pc:sldMk cId="983272263" sldId="287"/>
        </pc:sldMkLst>
        <pc:spChg chg="mod">
          <ac:chgData name="Abels, Patrick" userId="ba666de4-0d21-43a6-8e66-51a18aae1b4a" providerId="ADAL" clId="{23496406-9160-4E85-993E-4FF457317E5A}" dt="2023-12-29T15:44:52.283" v="421" actId="20577"/>
          <ac:spMkLst>
            <pc:docMk/>
            <pc:sldMk cId="983272263" sldId="287"/>
            <ac:spMk id="3" creationId="{6DE52F7A-3206-C446-99DC-0BFFCDB7A262}"/>
          </ac:spMkLst>
        </pc:spChg>
        <pc:picChg chg="mod modCrop">
          <ac:chgData name="Abels, Patrick" userId="ba666de4-0d21-43a6-8e66-51a18aae1b4a" providerId="ADAL" clId="{23496406-9160-4E85-993E-4FF457317E5A}" dt="2023-12-29T15:43:49.880" v="410" actId="1076"/>
          <ac:picMkLst>
            <pc:docMk/>
            <pc:sldMk cId="983272263" sldId="287"/>
            <ac:picMk id="4" creationId="{864FE838-64B9-DA29-4990-CC0ED9059B17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57.209" v="423" actId="20577"/>
        <pc:sldMkLst>
          <pc:docMk/>
          <pc:sldMk cId="49429622" sldId="288"/>
        </pc:sldMkLst>
        <pc:spChg chg="mod">
          <ac:chgData name="Abels, Patrick" userId="ba666de4-0d21-43a6-8e66-51a18aae1b4a" providerId="ADAL" clId="{23496406-9160-4E85-993E-4FF457317E5A}" dt="2023-12-29T15:44:57.209" v="423" actId="20577"/>
          <ac:spMkLst>
            <pc:docMk/>
            <pc:sldMk cId="49429622" sldId="288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41:20.535" v="375" actId="478"/>
          <ac:picMkLst>
            <pc:docMk/>
            <pc:sldMk cId="49429622" sldId="288"/>
            <ac:picMk id="4" creationId="{864FE838-64B9-DA29-4990-CC0ED9059B17}"/>
          </ac:picMkLst>
        </pc:picChg>
        <pc:picChg chg="add mod ord modCrop">
          <ac:chgData name="Abels, Patrick" userId="ba666de4-0d21-43a6-8e66-51a18aae1b4a" providerId="ADAL" clId="{23496406-9160-4E85-993E-4FF457317E5A}" dt="2023-12-29T15:42:12.035" v="391" actId="1035"/>
          <ac:picMkLst>
            <pc:docMk/>
            <pc:sldMk cId="49429622" sldId="288"/>
            <ac:picMk id="5" creationId="{8DEED201-2FC6-3AEE-3EF8-8ADC4FAC3089}"/>
          </ac:picMkLst>
        </pc:picChg>
        <pc:picChg chg="add mod modCrop">
          <ac:chgData name="Abels, Patrick" userId="ba666de4-0d21-43a6-8e66-51a18aae1b4a" providerId="ADAL" clId="{23496406-9160-4E85-993E-4FF457317E5A}" dt="2023-12-29T15:41:58.574" v="383" actId="1076"/>
          <ac:picMkLst>
            <pc:docMk/>
            <pc:sldMk cId="49429622" sldId="288"/>
            <ac:picMk id="7" creationId="{2370E250-09DD-A6D2-7AB3-3D7A2C10DD22}"/>
          </ac:picMkLst>
        </pc:picChg>
      </pc:sldChg>
      <pc:sldChg chg="delSp modSp add mod">
        <pc:chgData name="Abels, Patrick" userId="ba666de4-0d21-43a6-8e66-51a18aae1b4a" providerId="ADAL" clId="{23496406-9160-4E85-993E-4FF457317E5A}" dt="2023-12-29T15:45:03.577" v="426" actId="20577"/>
        <pc:sldMkLst>
          <pc:docMk/>
          <pc:sldMk cId="4292632908" sldId="289"/>
        </pc:sldMkLst>
        <pc:spChg chg="mod">
          <ac:chgData name="Abels, Patrick" userId="ba666de4-0d21-43a6-8e66-51a18aae1b4a" providerId="ADAL" clId="{23496406-9160-4E85-993E-4FF457317E5A}" dt="2023-12-29T15:45:03.577" v="426" actId="20577"/>
          <ac:spMkLst>
            <pc:docMk/>
            <pc:sldMk cId="4292632908" sldId="289"/>
            <ac:spMk id="3" creationId="{6DE52F7A-3206-C446-99DC-0BFFCDB7A262}"/>
          </ac:spMkLst>
        </pc:spChg>
        <pc:picChg chg="del mod">
          <ac:chgData name="Abels, Patrick" userId="ba666de4-0d21-43a6-8e66-51a18aae1b4a" providerId="ADAL" clId="{23496406-9160-4E85-993E-4FF457317E5A}" dt="2023-12-29T15:42:17.839" v="394" actId="478"/>
          <ac:picMkLst>
            <pc:docMk/>
            <pc:sldMk cId="4292632908" sldId="289"/>
            <ac:picMk id="5" creationId="{8DEED201-2FC6-3AEE-3EF8-8ADC4FAC3089}"/>
          </ac:picMkLst>
        </pc:picChg>
        <pc:picChg chg="mod modCrop">
          <ac:chgData name="Abels, Patrick" userId="ba666de4-0d21-43a6-8e66-51a18aae1b4a" providerId="ADAL" clId="{23496406-9160-4E85-993E-4FF457317E5A}" dt="2023-12-29T15:43:32.196" v="406" actId="1076"/>
          <ac:picMkLst>
            <pc:docMk/>
            <pc:sldMk cId="4292632908" sldId="289"/>
            <ac:picMk id="7" creationId="{2370E250-09DD-A6D2-7AB3-3D7A2C10DD22}"/>
          </ac:picMkLst>
        </pc:picChg>
      </pc:sldChg>
      <pc:sldMasterChg chg="modSldLayout">
        <pc:chgData name="Abels, Patrick" userId="ba666de4-0d21-43a6-8e66-51a18aae1b4a" providerId="ADAL" clId="{23496406-9160-4E85-993E-4FF457317E5A}" dt="2023-12-29T15:21:01.104" v="121" actId="1038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23496406-9160-4E85-993E-4FF457317E5A}" dt="2023-12-29T15:21:01.104" v="121" actId="1038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23496406-9160-4E85-993E-4FF457317E5A}" dt="2023-12-29T15:20:36.085" v="82" actId="207"/>
            <ac:spMkLst>
              <pc:docMk/>
              <pc:sldMasterMk cId="1043764218" sldId="2147483660"/>
              <pc:sldLayoutMk cId="815804911" sldId="2147483665"/>
              <ac:spMk id="4" creationId="{0D4A6CE7-AA82-E12A-CF20-EC52597233EC}"/>
            </ac:spMkLst>
          </pc:spChg>
          <pc:spChg chg="del">
            <ac:chgData name="Abels, Patrick" userId="ba666de4-0d21-43a6-8e66-51a18aae1b4a" providerId="ADAL" clId="{23496406-9160-4E85-993E-4FF457317E5A}" dt="2023-12-29T15:20:40.437" v="83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mod ord">
            <ac:chgData name="Abels, Patrick" userId="ba666de4-0d21-43a6-8e66-51a18aae1b4a" providerId="ADAL" clId="{23496406-9160-4E85-993E-4FF457317E5A}" dt="2023-12-29T15:21:01.104" v="121" actId="103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</pc:sldMasterChg>
    </pc:docChg>
  </pc:docChgLst>
  <pc:docChgLst>
    <pc:chgData name="Abels, Patrick" userId="ba666de4-0d21-43a6-8e66-51a18aae1b4a" providerId="ADAL" clId="{978615BA-8112-4D05-8182-4DA2580E0626}"/>
    <pc:docChg chg="modSld">
      <pc:chgData name="Abels, Patrick" userId="ba666de4-0d21-43a6-8e66-51a18aae1b4a" providerId="ADAL" clId="{978615BA-8112-4D05-8182-4DA2580E0626}" dt="2024-03-23T07:48:16.222" v="52" actId="20577"/>
      <pc:docMkLst>
        <pc:docMk/>
      </pc:docMkLst>
      <pc:sldChg chg="modSp mod">
        <pc:chgData name="Abels, Patrick" userId="ba666de4-0d21-43a6-8e66-51a18aae1b4a" providerId="ADAL" clId="{978615BA-8112-4D05-8182-4DA2580E0626}" dt="2024-03-23T07:47:34.298" v="4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978615BA-8112-4D05-8182-4DA2580E0626}" dt="2024-03-23T07:47:34.298" v="46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978615BA-8112-4D05-8182-4DA2580E0626}" dt="2024-03-23T07:48:16.222" v="52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978615BA-8112-4D05-8182-4DA2580E0626}" dt="2024-03-23T07:48:16.222" v="52" actId="20577"/>
          <ac:spMkLst>
            <pc:docMk/>
            <pc:sldMk cId="3031158712" sldId="276"/>
            <ac:spMk id="2" creationId="{D747B218-3463-13E6-B5AE-249EB2E7DF97}"/>
          </ac:spMkLst>
        </pc:spChg>
      </pc:sldChg>
    </pc:docChg>
  </pc:docChgLst>
  <pc:docChgLst>
    <pc:chgData name="Abels, Patrick" userId="ba666de4-0d21-43a6-8e66-51a18aae1b4a" providerId="ADAL" clId="{76D40ECE-2383-4DE9-B62F-E63EDCE346C5}"/>
    <pc:docChg chg="undo custSel addSld delSld modSld modMainMaster">
      <pc:chgData name="Abels, Patrick" userId="ba666de4-0d21-43a6-8e66-51a18aae1b4a" providerId="ADAL" clId="{76D40ECE-2383-4DE9-B62F-E63EDCE346C5}" dt="2023-12-27T14:35:04.256" v="1449" actId="20577"/>
      <pc:docMkLst>
        <pc:docMk/>
      </pc:docMkLst>
      <pc:sldChg chg="addSp delSp modSp mod">
        <pc:chgData name="Abels, Patrick" userId="ba666de4-0d21-43a6-8e66-51a18aae1b4a" providerId="ADAL" clId="{76D40ECE-2383-4DE9-B62F-E63EDCE346C5}" dt="2023-12-27T14:25:17.438" v="129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6D40ECE-2383-4DE9-B62F-E63EDCE346C5}" dt="2023-12-27T14:25:05.995" v="1288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6D40ECE-2383-4DE9-B62F-E63EDCE346C5}" dt="2023-12-27T14:25:17.438" v="1291" actId="1076"/>
          <ac:picMkLst>
            <pc:docMk/>
            <pc:sldMk cId="4223110314" sldId="261"/>
            <ac:picMk id="4" creationId="{C3F2F39F-B6E3-D361-D355-CA9DF704CCB0}"/>
          </ac:picMkLst>
        </pc:picChg>
        <pc:picChg chg="del">
          <ac:chgData name="Abels, Patrick" userId="ba666de4-0d21-43a6-8e66-51a18aae1b4a" providerId="ADAL" clId="{76D40ECE-2383-4DE9-B62F-E63EDCE346C5}" dt="2023-12-27T14:24:50.919" v="1282" actId="478"/>
          <ac:picMkLst>
            <pc:docMk/>
            <pc:sldMk cId="4223110314" sldId="261"/>
            <ac:picMk id="10" creationId="{D5DA3204-53B6-BB54-5460-CC890D4C227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76D40ECE-2383-4DE9-B62F-E63EDCE346C5}" dt="2023-12-27T13:36:23.659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76D40ECE-2383-4DE9-B62F-E63EDCE346C5}" dt="2023-12-27T13:36:58.521" v="34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76D40ECE-2383-4DE9-B62F-E63EDCE346C5}" dt="2023-12-27T14:31:03.876" v="136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6D40ECE-2383-4DE9-B62F-E63EDCE346C5}" dt="2023-12-27T14:30:55.436" v="1358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76D40ECE-2383-4DE9-B62F-E63EDCE346C5}" dt="2023-12-27T14:31:03.876" v="1361" actId="1076"/>
          <ac:picMkLst>
            <pc:docMk/>
            <pc:sldMk cId="1696715170" sldId="272"/>
            <ac:picMk id="4" creationId="{111DBA75-F33B-3CEB-8E7E-B562F6DCCB3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76D40ECE-2383-4DE9-B62F-E63EDCE346C5}" dt="2023-12-27T14:35:04.256" v="1449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76D40ECE-2383-4DE9-B62F-E63EDCE346C5}" dt="2023-12-27T14:35:04.256" v="1449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121237333" sldId="275"/>
        </pc:sldMkLst>
      </pc:sldChg>
      <pc:sldChg chg="modSp new mod">
        <pc:chgData name="Abels, Patrick" userId="ba666de4-0d21-43a6-8e66-51a18aae1b4a" providerId="ADAL" clId="{76D40ECE-2383-4DE9-B62F-E63EDCE346C5}" dt="2023-12-27T13:36:51.735" v="33" actId="207"/>
        <pc:sldMkLst>
          <pc:docMk/>
          <pc:sldMk cId="3031158712" sldId="276"/>
        </pc:sldMkLst>
        <pc:spChg chg="mod">
          <ac:chgData name="Abels, Patrick" userId="ba666de4-0d21-43a6-8e66-51a18aae1b4a" providerId="ADAL" clId="{76D40ECE-2383-4DE9-B62F-E63EDCE346C5}" dt="2023-12-27T13:36:51.735" v="33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new mod">
        <pc:chgData name="Abels, Patrick" userId="ba666de4-0d21-43a6-8e66-51a18aae1b4a" providerId="ADAL" clId="{76D40ECE-2383-4DE9-B62F-E63EDCE346C5}" dt="2023-12-27T14:27:45.318" v="1344" actId="20577"/>
        <pc:sldMkLst>
          <pc:docMk/>
          <pc:sldMk cId="1707741924" sldId="277"/>
        </pc:sldMkLst>
        <pc:spChg chg="del mod">
          <ac:chgData name="Abels, Patrick" userId="ba666de4-0d21-43a6-8e66-51a18aae1b4a" providerId="ADAL" clId="{76D40ECE-2383-4DE9-B62F-E63EDCE346C5}" dt="2023-12-27T13:48:13.859" v="435" actId="478"/>
          <ac:spMkLst>
            <pc:docMk/>
            <pc:sldMk cId="1707741924" sldId="277"/>
            <ac:spMk id="2" creationId="{774FD17B-0B48-661D-03F1-3740988D127B}"/>
          </ac:spMkLst>
        </pc:spChg>
        <pc:spChg chg="mod">
          <ac:chgData name="Abels, Patrick" userId="ba666de4-0d21-43a6-8e66-51a18aae1b4a" providerId="ADAL" clId="{76D40ECE-2383-4DE9-B62F-E63EDCE346C5}" dt="2023-12-27T13:38:36.368" v="71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76D40ECE-2383-4DE9-B62F-E63EDCE346C5}" dt="2023-12-27T13:48:41.025" v="443" actId="1076"/>
          <ac:spMkLst>
            <pc:docMk/>
            <pc:sldMk cId="1707741924" sldId="277"/>
            <ac:spMk id="4" creationId="{A812DF4D-3C65-5D60-1E99-67AAFEE7F8A5}"/>
          </ac:spMkLst>
        </pc:spChg>
        <pc:spChg chg="add mod">
          <ac:chgData name="Abels, Patrick" userId="ba666de4-0d21-43a6-8e66-51a18aae1b4a" providerId="ADAL" clId="{76D40ECE-2383-4DE9-B62F-E63EDCE346C5}" dt="2023-12-27T13:50:36.329" v="501" actId="1076"/>
          <ac:spMkLst>
            <pc:docMk/>
            <pc:sldMk cId="1707741924" sldId="277"/>
            <ac:spMk id="5" creationId="{DC01E833-E7BE-5F14-3A69-A31DB2A3D11D}"/>
          </ac:spMkLst>
        </pc:spChg>
        <pc:spChg chg="add mod">
          <ac:chgData name="Abels, Patrick" userId="ba666de4-0d21-43a6-8e66-51a18aae1b4a" providerId="ADAL" clId="{76D40ECE-2383-4DE9-B62F-E63EDCE346C5}" dt="2023-12-27T14:27:45.318" v="1344" actId="20577"/>
          <ac:spMkLst>
            <pc:docMk/>
            <pc:sldMk cId="1707741924" sldId="277"/>
            <ac:spMk id="6" creationId="{146D3FC6-34EC-35C4-AABB-B8BC84864D94}"/>
          </ac:spMkLst>
        </pc:spChg>
        <pc:spChg chg="add mod">
          <ac:chgData name="Abels, Patrick" userId="ba666de4-0d21-43a6-8e66-51a18aae1b4a" providerId="ADAL" clId="{76D40ECE-2383-4DE9-B62F-E63EDCE346C5}" dt="2023-12-27T13:49:39.195" v="487" actId="1076"/>
          <ac:spMkLst>
            <pc:docMk/>
            <pc:sldMk cId="1707741924" sldId="277"/>
            <ac:spMk id="7" creationId="{C9C88A2F-D5FA-FAB0-9466-0B4663C32A3E}"/>
          </ac:spMkLst>
        </pc:spChg>
        <pc:spChg chg="add mod">
          <ac:chgData name="Abels, Patrick" userId="ba666de4-0d21-43a6-8e66-51a18aae1b4a" providerId="ADAL" clId="{76D40ECE-2383-4DE9-B62F-E63EDCE346C5}" dt="2023-12-27T13:50:33.426" v="500" actId="1076"/>
          <ac:spMkLst>
            <pc:docMk/>
            <pc:sldMk cId="1707741924" sldId="277"/>
            <ac:spMk id="8" creationId="{1456DAB7-0A5F-D76D-838D-672CDDF18941}"/>
          </ac:spMkLst>
        </pc:spChg>
        <pc:cxnChg chg="add mod">
          <ac:chgData name="Abels, Patrick" userId="ba666de4-0d21-43a6-8e66-51a18aae1b4a" providerId="ADAL" clId="{76D40ECE-2383-4DE9-B62F-E63EDCE346C5}" dt="2023-12-27T13:50:15.009" v="494" actId="14100"/>
          <ac:cxnSpMkLst>
            <pc:docMk/>
            <pc:sldMk cId="1707741924" sldId="277"/>
            <ac:cxnSpMk id="10" creationId="{8B929BEA-B87D-18F5-C4C9-5A1698095B19}"/>
          </ac:cxnSpMkLst>
        </pc:cxnChg>
        <pc:cxnChg chg="add mod">
          <ac:chgData name="Abels, Patrick" userId="ba666de4-0d21-43a6-8e66-51a18aae1b4a" providerId="ADAL" clId="{76D40ECE-2383-4DE9-B62F-E63EDCE346C5}" dt="2023-12-27T13:50:41.203" v="503" actId="14100"/>
          <ac:cxnSpMkLst>
            <pc:docMk/>
            <pc:sldMk cId="1707741924" sldId="277"/>
            <ac:cxnSpMk id="13" creationId="{9214CF7F-0CAD-ABCF-660E-B4C66FA2544D}"/>
          </ac:cxnSpMkLst>
        </pc:cxnChg>
        <pc:cxnChg chg="add mod">
          <ac:chgData name="Abels, Patrick" userId="ba666de4-0d21-43a6-8e66-51a18aae1b4a" providerId="ADAL" clId="{76D40ECE-2383-4DE9-B62F-E63EDCE346C5}" dt="2023-12-27T13:50:45.337" v="506" actId="14100"/>
          <ac:cxnSpMkLst>
            <pc:docMk/>
            <pc:sldMk cId="1707741924" sldId="277"/>
            <ac:cxnSpMk id="18" creationId="{9EECF257-EB96-ECE3-24C6-6BCBBE52F821}"/>
          </ac:cxnSpMkLst>
        </pc:cxnChg>
        <pc:cxnChg chg="add mod">
          <ac:chgData name="Abels, Patrick" userId="ba666de4-0d21-43a6-8e66-51a18aae1b4a" providerId="ADAL" clId="{76D40ECE-2383-4DE9-B62F-E63EDCE346C5}" dt="2023-12-27T13:50:52.754" v="509" actId="14100"/>
          <ac:cxnSpMkLst>
            <pc:docMk/>
            <pc:sldMk cId="1707741924" sldId="277"/>
            <ac:cxnSpMk id="21" creationId="{A296A474-E385-AE71-B355-75D2FB7759CD}"/>
          </ac:cxnSpMkLst>
        </pc:cxnChg>
        <pc:cxnChg chg="add mod">
          <ac:chgData name="Abels, Patrick" userId="ba666de4-0d21-43a6-8e66-51a18aae1b4a" providerId="ADAL" clId="{76D40ECE-2383-4DE9-B62F-E63EDCE346C5}" dt="2023-12-27T14:27:29.812" v="1336" actId="14100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new mod">
        <pc:chgData name="Abels, Patrick" userId="ba666de4-0d21-43a6-8e66-51a18aae1b4a" providerId="ADAL" clId="{76D40ECE-2383-4DE9-B62F-E63EDCE346C5}" dt="2023-12-27T14:21:43.694" v="1281" actId="404"/>
        <pc:sldMkLst>
          <pc:docMk/>
          <pc:sldMk cId="4229299927" sldId="278"/>
        </pc:sldMkLst>
        <pc:spChg chg="mod">
          <ac:chgData name="Abels, Patrick" userId="ba666de4-0d21-43a6-8e66-51a18aae1b4a" providerId="ADAL" clId="{76D40ECE-2383-4DE9-B62F-E63EDCE346C5}" dt="2023-12-27T14:19:48.127" v="1216" actId="20577"/>
          <ac:spMkLst>
            <pc:docMk/>
            <pc:sldMk cId="4229299927" sldId="278"/>
            <ac:spMk id="2" creationId="{E0564BF4-5737-2E89-4120-588BC7026039}"/>
          </ac:spMkLst>
        </pc:spChg>
        <pc:spChg chg="add mod">
          <ac:chgData name="Abels, Patrick" userId="ba666de4-0d21-43a6-8e66-51a18aae1b4a" providerId="ADAL" clId="{76D40ECE-2383-4DE9-B62F-E63EDCE346C5}" dt="2023-12-27T14:10:56.168" v="1107" actId="14100"/>
          <ac:spMkLst>
            <pc:docMk/>
            <pc:sldMk cId="4229299927" sldId="278"/>
            <ac:spMk id="8" creationId="{05B4DE32-7957-A621-283D-6EC1F0AEDF66}"/>
          </ac:spMkLst>
        </pc:spChg>
        <pc:spChg chg="add mod">
          <ac:chgData name="Abels, Patrick" userId="ba666de4-0d21-43a6-8e66-51a18aae1b4a" providerId="ADAL" clId="{76D40ECE-2383-4DE9-B62F-E63EDCE346C5}" dt="2023-12-27T14:15:53.716" v="1214" actId="20577"/>
          <ac:spMkLst>
            <pc:docMk/>
            <pc:sldMk cId="4229299927" sldId="278"/>
            <ac:spMk id="9" creationId="{2A471C0E-5025-1535-8361-E0F623DCFA12}"/>
          </ac:spMkLst>
        </pc:spChg>
        <pc:spChg chg="add mod">
          <ac:chgData name="Abels, Patrick" userId="ba666de4-0d21-43a6-8e66-51a18aae1b4a" providerId="ADAL" clId="{76D40ECE-2383-4DE9-B62F-E63EDCE346C5}" dt="2023-12-27T14:21:43.694" v="1281" actId="404"/>
          <ac:spMkLst>
            <pc:docMk/>
            <pc:sldMk cId="4229299927" sldId="278"/>
            <ac:spMk id="10" creationId="{B8B07225-F622-A542-4CAB-47C05F5B527C}"/>
          </ac:spMkLst>
        </pc:spChg>
        <pc:picChg chg="add del mod">
          <ac:chgData name="Abels, Patrick" userId="ba666de4-0d21-43a6-8e66-51a18aae1b4a" providerId="ADAL" clId="{76D40ECE-2383-4DE9-B62F-E63EDCE346C5}" dt="2023-12-27T14:05:06.046" v="1050" actId="478"/>
          <ac:picMkLst>
            <pc:docMk/>
            <pc:sldMk cId="4229299927" sldId="278"/>
            <ac:picMk id="4" creationId="{10FB66FC-02C1-974E-C85A-60399B53124F}"/>
          </ac:picMkLst>
        </pc:picChg>
        <pc:picChg chg="add mod modCrop">
          <ac:chgData name="Abels, Patrick" userId="ba666de4-0d21-43a6-8e66-51a18aae1b4a" providerId="ADAL" clId="{76D40ECE-2383-4DE9-B62F-E63EDCE346C5}" dt="2023-12-27T14:06:13.592" v="1056" actId="1076"/>
          <ac:picMkLst>
            <pc:docMk/>
            <pc:sldMk cId="4229299927" sldId="278"/>
            <ac:picMk id="6" creationId="{74EE7002-72CF-7391-D7C5-4ECC324485AA}"/>
          </ac:picMkLst>
        </pc:picChg>
        <pc:picChg chg="add mod modCrop">
          <ac:chgData name="Abels, Patrick" userId="ba666de4-0d21-43a6-8e66-51a18aae1b4a" providerId="ADAL" clId="{76D40ECE-2383-4DE9-B62F-E63EDCE346C5}" dt="2023-12-27T14:06:15.807" v="1057" actId="1076"/>
          <ac:picMkLst>
            <pc:docMk/>
            <pc:sldMk cId="4229299927" sldId="278"/>
            <ac:picMk id="7" creationId="{E84F8A1A-21C0-5225-FC34-2A3D9072A997}"/>
          </ac:picMkLst>
        </pc:picChg>
      </pc:sldChg>
      <pc:sldChg chg="addSp delSp modSp add mod">
        <pc:chgData name="Abels, Patrick" userId="ba666de4-0d21-43a6-8e66-51a18aae1b4a" providerId="ADAL" clId="{76D40ECE-2383-4DE9-B62F-E63EDCE346C5}" dt="2023-12-27T14:29:50.444" v="1353" actId="1076"/>
        <pc:sldMkLst>
          <pc:docMk/>
          <pc:sldMk cId="4045192049" sldId="279"/>
        </pc:sldMkLst>
        <pc:spChg chg="mod">
          <ac:chgData name="Abels, Patrick" userId="ba666de4-0d21-43a6-8e66-51a18aae1b4a" providerId="ADAL" clId="{76D40ECE-2383-4DE9-B62F-E63EDCE346C5}" dt="2023-12-27T14:29:37.302" v="1347" actId="20577"/>
          <ac:spMkLst>
            <pc:docMk/>
            <pc:sldMk cId="4045192049" sldId="279"/>
            <ac:spMk id="3" creationId="{91E27F51-7010-A9B6-38F8-6302D0C64020}"/>
          </ac:spMkLst>
        </pc:spChg>
        <pc:picChg chg="del">
          <ac:chgData name="Abels, Patrick" userId="ba666de4-0d21-43a6-8e66-51a18aae1b4a" providerId="ADAL" clId="{76D40ECE-2383-4DE9-B62F-E63EDCE346C5}" dt="2023-12-27T14:29:38.928" v="1348" actId="478"/>
          <ac:picMkLst>
            <pc:docMk/>
            <pc:sldMk cId="4045192049" sldId="279"/>
            <ac:picMk id="4" creationId="{C3F2F39F-B6E3-D361-D355-CA9DF704CCB0}"/>
          </ac:picMkLst>
        </pc:picChg>
        <pc:picChg chg="add mod">
          <ac:chgData name="Abels, Patrick" userId="ba666de4-0d21-43a6-8e66-51a18aae1b4a" providerId="ADAL" clId="{76D40ECE-2383-4DE9-B62F-E63EDCE346C5}" dt="2023-12-27T14:29:50.444" v="1353" actId="1076"/>
          <ac:picMkLst>
            <pc:docMk/>
            <pc:sldMk cId="4045192049" sldId="279"/>
            <ac:picMk id="5" creationId="{20439AE7-08FD-4D3A-2EFC-1BD5C220905F}"/>
          </ac:picMkLst>
        </pc:picChg>
      </pc:sldChg>
      <pc:sldMasterChg chg="modSldLayout sldLayoutOrd">
        <pc:chgData name="Abels, Patrick" userId="ba666de4-0d21-43a6-8e66-51a18aae1b4a" providerId="ADAL" clId="{76D40ECE-2383-4DE9-B62F-E63EDCE346C5}" dt="2023-12-27T14:33:05.322" v="1364" actId="6014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76D40ECE-2383-4DE9-B62F-E63EDCE346C5}" dt="2023-12-27T14:32:33.331" v="1362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76D40ECE-2383-4DE9-B62F-E63EDCE346C5}" dt="2023-12-27T14:32:33.331" v="1362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  <pc:sldLayoutChg chg="mod ord">
          <pc:chgData name="Abels, Patrick" userId="ba666de4-0d21-43a6-8e66-51a18aae1b4a" providerId="ADAL" clId="{76D40ECE-2383-4DE9-B62F-E63EDCE346C5}" dt="2023-12-27T14:33:05.322" v="1364" actId="6014"/>
          <pc:sldLayoutMkLst>
            <pc:docMk/>
            <pc:sldMasterMk cId="1043764218" sldId="2147483660"/>
            <pc:sldLayoutMk cId="525908872" sldId="2147483675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4A2B1276-83A5-4319-A57C-B1477004400D}"/>
    <pc:docChg chg="custSel addSld delSld modSld">
      <pc:chgData name="Abels, Patrick" userId="ba666de4-0d21-43a6-8e66-51a18aae1b4a" providerId="ADAL" clId="{4A2B1276-83A5-4319-A57C-B1477004400D}" dt="2023-12-28T21:03:30.679" v="87" actId="680"/>
      <pc:docMkLst>
        <pc:docMk/>
      </pc:docMkLst>
      <pc:sldChg chg="delSp modSp mod">
        <pc:chgData name="Abels, Patrick" userId="ba666de4-0d21-43a6-8e66-51a18aae1b4a" providerId="ADAL" clId="{4A2B1276-83A5-4319-A57C-B1477004400D}" dt="2023-12-28T21:03:10.153" v="83" actId="478"/>
        <pc:sldMkLst>
          <pc:docMk/>
          <pc:sldMk cId="4223110314" sldId="261"/>
        </pc:sldMkLst>
        <pc:spChg chg="mod">
          <ac:chgData name="Abels, Patrick" userId="ba666de4-0d21-43a6-8e66-51a18aae1b4a" providerId="ADAL" clId="{4A2B1276-83A5-4319-A57C-B1477004400D}" dt="2023-12-28T21:03:07.710" v="81" actId="20577"/>
          <ac:spMkLst>
            <pc:docMk/>
            <pc:sldMk cId="4223110314" sldId="261"/>
            <ac:spMk id="3" creationId="{91E27F51-7010-A9B6-38F8-6302D0C64020}"/>
          </ac:spMkLst>
        </pc:spChg>
        <pc:picChg chg="del">
          <ac:chgData name="Abels, Patrick" userId="ba666de4-0d21-43a6-8e66-51a18aae1b4a" providerId="ADAL" clId="{4A2B1276-83A5-4319-A57C-B1477004400D}" dt="2023-12-28T21:03:09.031" v="82" actId="478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A2B1276-83A5-4319-A57C-B1477004400D}" dt="2023-12-28T21:03:10.153" v="83" actId="478"/>
          <ac:picMkLst>
            <pc:docMk/>
            <pc:sldMk cId="4223110314" sldId="261"/>
            <ac:picMk id="12" creationId="{85E10375-70DC-79CE-5F8B-74DE68575E19}"/>
          </ac:picMkLst>
        </pc:picChg>
      </pc:sldChg>
      <pc:sldChg chg="delSp modSp mod">
        <pc:chgData name="Abels, Patrick" userId="ba666de4-0d21-43a6-8e66-51a18aae1b4a" providerId="ADAL" clId="{4A2B1276-83A5-4319-A57C-B1477004400D}" dt="2023-12-28T21:03:15.771" v="85" actId="6549"/>
        <pc:sldMkLst>
          <pc:docMk/>
          <pc:sldMk cId="1696715170" sldId="272"/>
        </pc:sldMkLst>
        <pc:spChg chg="mod">
          <ac:chgData name="Abels, Patrick" userId="ba666de4-0d21-43a6-8e66-51a18aae1b4a" providerId="ADAL" clId="{4A2B1276-83A5-4319-A57C-B1477004400D}" dt="2023-12-28T21:03:15.771" v="85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A2B1276-83A5-4319-A57C-B1477004400D}" dt="2023-12-28T21:03:12.783" v="84" actId="478"/>
          <ac:picMkLst>
            <pc:docMk/>
            <pc:sldMk cId="1696715170" sldId="272"/>
            <ac:picMk id="4" creationId="{15048D79-E93E-AB81-0A90-A758C37B68E3}"/>
          </ac:picMkLst>
        </pc:picChg>
      </pc:sldChg>
      <pc:sldChg chg="modSp">
        <pc:chgData name="Abels, Patrick" userId="ba666de4-0d21-43a6-8e66-51a18aae1b4a" providerId="ADAL" clId="{4A2B1276-83A5-4319-A57C-B1477004400D}" dt="2023-12-28T20:54:54.498" v="20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A2B1276-83A5-4319-A57C-B1477004400D}" dt="2023-12-28T20:54:54.498" v="20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4A2B1276-83A5-4319-A57C-B1477004400D}" dt="2023-12-28T21:00:16.669" v="61" actId="207"/>
        <pc:sldMkLst>
          <pc:docMk/>
          <pc:sldMk cId="3031158712" sldId="276"/>
        </pc:sldMkLst>
        <pc:spChg chg="mod">
          <ac:chgData name="Abels, Patrick" userId="ba666de4-0d21-43a6-8e66-51a18aae1b4a" providerId="ADAL" clId="{4A2B1276-83A5-4319-A57C-B1477004400D}" dt="2023-12-28T21:00:16.669" v="61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delSp modSp mod">
        <pc:chgData name="Abels, Patrick" userId="ba666de4-0d21-43a6-8e66-51a18aae1b4a" providerId="ADAL" clId="{4A2B1276-83A5-4319-A57C-B1477004400D}" dt="2023-12-28T21:03:02.044" v="74" actId="478"/>
        <pc:sldMkLst>
          <pc:docMk/>
          <pc:sldMk cId="1707741924" sldId="277"/>
        </pc:sldMkLst>
        <pc:spChg chg="mod">
          <ac:chgData name="Abels, Patrick" userId="ba666de4-0d21-43a6-8e66-51a18aae1b4a" providerId="ADAL" clId="{4A2B1276-83A5-4319-A57C-B1477004400D}" dt="2023-12-28T21:02:39.204" v="72" actId="6549"/>
          <ac:spMkLst>
            <pc:docMk/>
            <pc:sldMk cId="1707741924" sldId="277"/>
            <ac:spMk id="3" creationId="{C23446AC-296D-C2F1-AB64-323757B1481A}"/>
          </ac:spMkLst>
        </pc:spChg>
        <pc:spChg chg="mod">
          <ac:chgData name="Abels, Patrick" userId="ba666de4-0d21-43a6-8e66-51a18aae1b4a" providerId="ADAL" clId="{4A2B1276-83A5-4319-A57C-B1477004400D}" dt="2023-12-28T21:02:58.141" v="73" actId="6549"/>
          <ac:spMkLst>
            <pc:docMk/>
            <pc:sldMk cId="1707741924" sldId="277"/>
            <ac:spMk id="12" creationId="{92392C31-21B1-F1AA-1CC2-CA21667E03F5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3" creationId="{92847C20-36D5-C992-DE4D-FE59B9B5E43A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21" creationId="{D3B88171-9DD9-4B47-4FC2-779318B476A2}"/>
          </ac:spMkLst>
        </pc:spChg>
      </pc:sldChg>
      <pc:sldChg chg="new">
        <pc:chgData name="Abels, Patrick" userId="ba666de4-0d21-43a6-8e66-51a18aae1b4a" providerId="ADAL" clId="{4A2B1276-83A5-4319-A57C-B1477004400D}" dt="2023-12-28T21:03:30.679" v="87" actId="680"/>
        <pc:sldMkLst>
          <pc:docMk/>
          <pc:sldMk cId="1971844055" sldId="278"/>
        </pc:sldMkLst>
      </pc:sldChg>
      <pc:sldChg chg="del">
        <pc:chgData name="Abels, Patrick" userId="ba666de4-0d21-43a6-8e66-51a18aae1b4a" providerId="ADAL" clId="{4A2B1276-83A5-4319-A57C-B1477004400D}" dt="2023-12-28T21:03:25.594" v="86" actId="47"/>
        <pc:sldMkLst>
          <pc:docMk/>
          <pc:sldMk cId="4229299927" sldId="278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4BA78478-F835-4753-9668-186C6D9D7828}"/>
    <pc:docChg chg="undo custSel delSld modSld">
      <pc:chgData name="Abels, Patrick" userId="ba666de4-0d21-43a6-8e66-51a18aae1b4a" providerId="ADAL" clId="{4BA78478-F835-4753-9668-186C6D9D7828}" dt="2023-12-29T15:15:08.066" v="128" actId="47"/>
      <pc:docMkLst>
        <pc:docMk/>
      </pc:docMkLst>
      <pc:sldChg chg="delSp modSp mod">
        <pc:chgData name="Abels, Patrick" userId="ba666de4-0d21-43a6-8e66-51a18aae1b4a" providerId="ADAL" clId="{4BA78478-F835-4753-9668-186C6D9D7828}" dt="2023-12-29T15:14:41.092" v="10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BA78478-F835-4753-9668-186C6D9D7828}" dt="2023-12-29T15:14:41.092" v="106" actId="20577"/>
          <ac:spMkLst>
            <pc:docMk/>
            <pc:sldMk cId="1306728353" sldId="274"/>
            <ac:spMk id="2" creationId="{E48070DE-A5F9-BD5B-6EDA-2B06A4048B06}"/>
          </ac:spMkLst>
        </pc:spChg>
        <pc:spChg chg="del">
          <ac:chgData name="Abels, Patrick" userId="ba666de4-0d21-43a6-8e66-51a18aae1b4a" providerId="ADAL" clId="{4BA78478-F835-4753-9668-186C6D9D7828}" dt="2023-12-29T15:13:58.577" v="0" actId="478"/>
          <ac:spMkLst>
            <pc:docMk/>
            <pc:sldMk cId="1306728353" sldId="274"/>
            <ac:spMk id="3" creationId="{5F70B211-EB86-B2DB-AD2D-BF1FAB6F9BB2}"/>
          </ac:spMkLst>
        </pc:spChg>
      </pc:sldChg>
      <pc:sldChg chg="modSp mod">
        <pc:chgData name="Abels, Patrick" userId="ba666de4-0d21-43a6-8e66-51a18aae1b4a" providerId="ADAL" clId="{4BA78478-F835-4753-9668-186C6D9D7828}" dt="2023-12-29T15:14:58.057" v="120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BA78478-F835-4753-9668-186C6D9D7828}" dt="2023-12-29T15:14:58.057" v="120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del">
        <pc:chgData name="Abels, Patrick" userId="ba666de4-0d21-43a6-8e66-51a18aae1b4a" providerId="ADAL" clId="{4BA78478-F835-4753-9668-186C6D9D7828}" dt="2023-12-29T15:15:08.066" v="128" actId="47"/>
        <pc:sldMkLst>
          <pc:docMk/>
          <pc:sldMk cId="1707741924" sldId="277"/>
        </pc:sldMkLst>
      </pc:sldChg>
      <pc:sldChg chg="modSp mod">
        <pc:chgData name="Abels, Patrick" userId="ba666de4-0d21-43a6-8e66-51a18aae1b4a" providerId="ADAL" clId="{4BA78478-F835-4753-9668-186C6D9D7828}" dt="2023-12-29T15:15:03.931" v="127" actId="20577"/>
        <pc:sldMkLst>
          <pc:docMk/>
          <pc:sldMk cId="1971844055" sldId="278"/>
        </pc:sldMkLst>
        <pc:spChg chg="mod">
          <ac:chgData name="Abels, Patrick" userId="ba666de4-0d21-43a6-8e66-51a18aae1b4a" providerId="ADAL" clId="{4BA78478-F835-4753-9668-186C6D9D7828}" dt="2023-12-29T15:15:03.931" v="127" actId="20577"/>
          <ac:spMkLst>
            <pc:docMk/>
            <pc:sldMk cId="1971844055" sldId="278"/>
            <ac:spMk id="2" creationId="{83635D42-F647-53E7-EA13-07AE700B6F75}"/>
          </ac:spMkLst>
        </pc:spChg>
      </pc:sldChg>
    </pc:docChg>
  </pc:docChgLst>
  <pc:docChgLst>
    <pc:chgData name="Abels, Patrick" userId="ba666de4-0d21-43a6-8e66-51a18aae1b4a" providerId="ADAL" clId="{4E819745-0611-44D4-8209-4AFDA84ABCFA}"/>
    <pc:docChg chg="custSel delSld modSld">
      <pc:chgData name="Abels, Patrick" userId="ba666de4-0d21-43a6-8e66-51a18aae1b4a" providerId="ADAL" clId="{4E819745-0611-44D4-8209-4AFDA84ABCFA}" dt="2023-12-28T20:50:18.321" v="426" actId="1076"/>
      <pc:docMkLst>
        <pc:docMk/>
      </pc:docMkLst>
      <pc:sldChg chg="addSp delSp modSp mod">
        <pc:chgData name="Abels, Patrick" userId="ba666de4-0d21-43a6-8e66-51a18aae1b4a" providerId="ADAL" clId="{4E819745-0611-44D4-8209-4AFDA84ABCFA}" dt="2023-12-28T20:50:18.321" v="426" actId="1076"/>
        <pc:sldMkLst>
          <pc:docMk/>
          <pc:sldMk cId="4223110314" sldId="261"/>
        </pc:sldMkLst>
        <pc:spChg chg="mod">
          <ac:chgData name="Abels, Patrick" userId="ba666de4-0d21-43a6-8e66-51a18aae1b4a" providerId="ADAL" clId="{4E819745-0611-44D4-8209-4AFDA84ABCFA}" dt="2023-12-28T20:46:49.663" v="407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E819745-0611-44D4-8209-4AFDA84ABCFA}" dt="2023-12-28T20:46:43.783" v="399" actId="478"/>
          <ac:picMkLst>
            <pc:docMk/>
            <pc:sldMk cId="4223110314" sldId="261"/>
            <ac:picMk id="5" creationId="{E047F9A3-7894-E298-BB5B-532CAA3832C4}"/>
          </ac:picMkLst>
        </pc:picChg>
        <pc:picChg chg="del">
          <ac:chgData name="Abels, Patrick" userId="ba666de4-0d21-43a6-8e66-51a18aae1b4a" providerId="ADAL" clId="{4E819745-0611-44D4-8209-4AFDA84ABCFA}" dt="2023-12-28T20:46:41.401" v="398" actId="478"/>
          <ac:picMkLst>
            <pc:docMk/>
            <pc:sldMk cId="4223110314" sldId="261"/>
            <ac:picMk id="8" creationId="{BC730890-8E43-FE2C-CEDC-ED1F513C0957}"/>
          </ac:picMkLst>
        </pc:picChg>
        <pc:picChg chg="del mod">
          <ac:chgData name="Abels, Patrick" userId="ba666de4-0d21-43a6-8e66-51a18aae1b4a" providerId="ADAL" clId="{4E819745-0611-44D4-8209-4AFDA84ABCFA}" dt="2023-12-28T20:46:32.494" v="396" actId="478"/>
          <ac:picMkLst>
            <pc:docMk/>
            <pc:sldMk cId="4223110314" sldId="261"/>
            <ac:picMk id="9" creationId="{9CE33568-E835-E012-0D12-D2344C6FFDF5}"/>
          </ac:picMkLst>
        </pc:picChg>
        <pc:picChg chg="del">
          <ac:chgData name="Abels, Patrick" userId="ba666de4-0d21-43a6-8e66-51a18aae1b4a" providerId="ADAL" clId="{4E819745-0611-44D4-8209-4AFDA84ABCFA}" dt="2023-12-28T20:46:39.562" v="397" actId="478"/>
          <ac:picMkLst>
            <pc:docMk/>
            <pc:sldMk cId="4223110314" sldId="261"/>
            <ac:picMk id="10" creationId="{4FA88E33-6DBD-F23C-B1F8-EBEF6E0489C3}"/>
          </ac:picMkLst>
        </pc:pic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12" creationId="{85E10375-70DC-79CE-5F8B-74DE68575E19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49:49.963" v="418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E819745-0611-44D4-8209-4AFDA84ABCFA}" dt="2023-12-28T20:49:44.969" v="416" actId="6549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4E819745-0611-44D4-8209-4AFDA84ABCFA}" dt="2023-12-28T20:49:49.963" v="418" actId="1076"/>
          <ac:picMkLst>
            <pc:docMk/>
            <pc:sldMk cId="1696715170" sldId="272"/>
            <ac:picMk id="4" creationId="{15048D79-E93E-AB81-0A90-A758C37B68E3}"/>
          </ac:picMkLst>
        </pc:picChg>
        <pc:picChg chg="del">
          <ac:chgData name="Abels, Patrick" userId="ba666de4-0d21-43a6-8e66-51a18aae1b4a" providerId="ADAL" clId="{4E819745-0611-44D4-8209-4AFDA84ABCFA}" dt="2023-12-28T20:49:38.666" v="413" actId="478"/>
          <ac:picMkLst>
            <pc:docMk/>
            <pc:sldMk cId="1696715170" sldId="272"/>
            <ac:picMk id="5" creationId="{D3009BFC-6FAB-A7E3-1CC8-ACBB016F17C7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33:26.547" v="15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E819745-0611-44D4-8209-4AFDA84ABCFA}" dt="2023-12-28T20:33:26.547" v="153" actId="20577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4E819745-0611-44D4-8209-4AFDA84ABCFA}" dt="2023-12-28T20:32:38.075" v="125" actId="1038"/>
          <ac:spMkLst>
            <pc:docMk/>
            <pc:sldMk cId="1306728353" sldId="274"/>
            <ac:spMk id="3" creationId="{5F70B211-EB86-B2DB-AD2D-BF1FAB6F9BB2}"/>
          </ac:spMkLst>
        </pc:spChg>
        <pc:picChg chg="del">
          <ac:chgData name="Abels, Patrick" userId="ba666de4-0d21-43a6-8e66-51a18aae1b4a" providerId="ADAL" clId="{4E819745-0611-44D4-8209-4AFDA84ABCFA}" dt="2023-12-28T20:31:02.498" v="14" actId="478"/>
          <ac:picMkLst>
            <pc:docMk/>
            <pc:sldMk cId="1306728353" sldId="274"/>
            <ac:picMk id="4" creationId="{AFF90D08-F621-75A6-996F-70EB220EE14E}"/>
          </ac:picMkLst>
        </pc:picChg>
      </pc:sldChg>
      <pc:sldChg chg="modSp mod">
        <pc:chgData name="Abels, Patrick" userId="ba666de4-0d21-43a6-8e66-51a18aae1b4a" providerId="ADAL" clId="{4E819745-0611-44D4-8209-4AFDA84ABCFA}" dt="2023-12-28T20:30:06.901" v="13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E819745-0611-44D4-8209-4AFDA84ABCFA}" dt="2023-12-28T20:30:06.901" v="13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mod chgLayout">
        <pc:chgData name="Abels, Patrick" userId="ba666de4-0d21-43a6-8e66-51a18aae1b4a" providerId="ADAL" clId="{4E819745-0611-44D4-8209-4AFDA84ABCFA}" dt="2023-12-28T20:45:00.576" v="394" actId="20577"/>
        <pc:sldMkLst>
          <pc:docMk/>
          <pc:sldMk cId="1707741924" sldId="277"/>
        </pc:sldMkLst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2" creationId="{504F5514-4CD0-EB25-7C1D-B92EA77CC02D}"/>
          </ac:spMkLst>
        </pc:spChg>
        <pc:spChg chg="mod ord">
          <ac:chgData name="Abels, Patrick" userId="ba666de4-0d21-43a6-8e66-51a18aae1b4a" providerId="ADAL" clId="{4E819745-0611-44D4-8209-4AFDA84ABCFA}" dt="2023-12-28T20:39:00.886" v="210" actId="700"/>
          <ac:spMkLst>
            <pc:docMk/>
            <pc:sldMk cId="1707741924" sldId="277"/>
            <ac:spMk id="3" creationId="{C23446AC-296D-C2F1-AB64-323757B1481A}"/>
          </ac:spMkLst>
        </pc:spChg>
        <pc:spChg chg="del">
          <ac:chgData name="Abels, Patrick" userId="ba666de4-0d21-43a6-8e66-51a18aae1b4a" providerId="ADAL" clId="{4E819745-0611-44D4-8209-4AFDA84ABCFA}" dt="2023-12-28T20:36:56.971" v="205" actId="478"/>
          <ac:spMkLst>
            <pc:docMk/>
            <pc:sldMk cId="1707741924" sldId="277"/>
            <ac:spMk id="4" creationId="{A812DF4D-3C65-5D60-1E99-67AAFEE7F8A5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5" creationId="{C12C2C58-3BCC-04B9-D210-2C8C48BBA3A9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6" creationId="{146D3FC6-34EC-35C4-AABB-B8BC84864D94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7" creationId="{6752D36C-86E8-8EF2-E3D3-CBBB9631E0DF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8" creationId="{3FD4D953-2508-6EFB-05AE-80C7EDF7CE90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0" creationId="{ED6DB9C7-CD08-077E-E1AC-BF217435D2A7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1" creationId="{66F07AAF-97FF-8C1E-C654-23B66912C30C}"/>
          </ac:spMkLst>
        </pc:spChg>
        <pc:spChg chg="add mod ord">
          <ac:chgData name="Abels, Patrick" userId="ba666de4-0d21-43a6-8e66-51a18aae1b4a" providerId="ADAL" clId="{4E819745-0611-44D4-8209-4AFDA84ABCFA}" dt="2023-12-28T20:45:00.576" v="394" actId="20577"/>
          <ac:spMkLst>
            <pc:docMk/>
            <pc:sldMk cId="1707741924" sldId="277"/>
            <ac:spMk id="12" creationId="{92392C31-21B1-F1AA-1CC2-CA21667E03F5}"/>
          </ac:spMkLst>
        </pc:spChg>
        <pc:spChg chg="add mod">
          <ac:chgData name="Abels, Patrick" userId="ba666de4-0d21-43a6-8e66-51a18aae1b4a" providerId="ADAL" clId="{4E819745-0611-44D4-8209-4AFDA84ABCFA}" dt="2023-12-28T20:44:44.383" v="389" actId="1076"/>
          <ac:spMkLst>
            <pc:docMk/>
            <pc:sldMk cId="1707741924" sldId="277"/>
            <ac:spMk id="13" creationId="{92847C20-36D5-C992-DE4D-FE59B9B5E43A}"/>
          </ac:spMkLst>
        </pc:spChg>
        <pc:spChg chg="add del mod">
          <ac:chgData name="Abels, Patrick" userId="ba666de4-0d21-43a6-8e66-51a18aae1b4a" providerId="ADAL" clId="{4E819745-0611-44D4-8209-4AFDA84ABCFA}" dt="2023-12-28T20:41:21.859" v="311" actId="478"/>
          <ac:spMkLst>
            <pc:docMk/>
            <pc:sldMk cId="1707741924" sldId="277"/>
            <ac:spMk id="14" creationId="{AE2F8712-1AA5-7A7C-6243-5D56D0015E3F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5" creationId="{E5369E46-9D25-2825-2B0C-10B89EC77BDC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6" creationId="{96FA56B1-B163-05C9-65A2-F92BD6A5126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7" creationId="{51FC53B1-3826-083D-8C48-9E2952AF4BD5}"/>
          </ac:spMkLst>
        </pc:spChg>
        <pc:spChg chg="add mod">
          <ac:chgData name="Abels, Patrick" userId="ba666de4-0d21-43a6-8e66-51a18aae1b4a" providerId="ADAL" clId="{4E819745-0611-44D4-8209-4AFDA84ABCFA}" dt="2023-12-28T20:44:30.571" v="385" actId="1076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9" creationId="{1BED8E62-4144-BF6C-3230-5303A5F85FDE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0" creationId="{1652D540-11C3-DB64-A25C-99FB1C5F6337}"/>
          </ac:spMkLst>
        </pc:spChg>
        <pc:spChg chg="add mod">
          <ac:chgData name="Abels, Patrick" userId="ba666de4-0d21-43a6-8e66-51a18aae1b4a" providerId="ADAL" clId="{4E819745-0611-44D4-8209-4AFDA84ABCFA}" dt="2023-12-28T20:44:50.603" v="390" actId="1076"/>
          <ac:spMkLst>
            <pc:docMk/>
            <pc:sldMk cId="1707741924" sldId="277"/>
            <ac:spMk id="21" creationId="{D3B88171-9DD9-4B47-4FC2-779318B476A2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2" creationId="{245E579C-EC43-D495-0ABA-54253404E62A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3" creationId="{39FC9220-8FE1-A474-FBF5-83127CFA7A9C}"/>
          </ac:spMkLst>
        </pc:spChg>
        <pc:picChg chg="del">
          <ac:chgData name="Abels, Patrick" userId="ba666de4-0d21-43a6-8e66-51a18aae1b4a" providerId="ADAL" clId="{4E819745-0611-44D4-8209-4AFDA84ABCFA}" dt="2023-12-28T20:37:02.201" v="207" actId="478"/>
          <ac:picMkLst>
            <pc:docMk/>
            <pc:sldMk cId="1707741924" sldId="277"/>
            <ac:picMk id="9" creationId="{AE0E1D55-4E99-5D4D-DBED-A9894DDF20E9}"/>
          </ac:picMkLst>
        </pc:picChg>
        <pc:cxnChg chg="del mod">
          <ac:chgData name="Abels, Patrick" userId="ba666de4-0d21-43a6-8e66-51a18aae1b4a" providerId="ADAL" clId="{4E819745-0611-44D4-8209-4AFDA84ABCFA}" dt="2023-12-28T20:36:59.542" v="206" actId="478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mod">
        <pc:chgData name="Abels, Patrick" userId="ba666de4-0d21-43a6-8e66-51a18aae1b4a" providerId="ADAL" clId="{4E819745-0611-44D4-8209-4AFDA84ABCFA}" dt="2023-12-28T20:35:10.930" v="192" actId="1076"/>
        <pc:sldMkLst>
          <pc:docMk/>
          <pc:sldMk cId="4229299927" sldId="278"/>
        </pc:sldMkLst>
        <pc:spChg chg="add mod">
          <ac:chgData name="Abels, Patrick" userId="ba666de4-0d21-43a6-8e66-51a18aae1b4a" providerId="ADAL" clId="{4E819745-0611-44D4-8209-4AFDA84ABCFA}" dt="2023-12-28T20:35:10.930" v="192" actId="1076"/>
          <ac:spMkLst>
            <pc:docMk/>
            <pc:sldMk cId="4229299927" sldId="278"/>
            <ac:spMk id="2" creationId="{79F8318F-A9D3-22F7-0418-3F3611CAD399}"/>
          </ac:spMkLst>
        </pc:spChg>
        <pc:spChg chg="del">
          <ac:chgData name="Abels, Patrick" userId="ba666de4-0d21-43a6-8e66-51a18aae1b4a" providerId="ADAL" clId="{4E819745-0611-44D4-8209-4AFDA84ABCFA}" dt="2023-12-28T20:35:02.723" v="187" actId="478"/>
          <ac:spMkLst>
            <pc:docMk/>
            <pc:sldMk cId="4229299927" sldId="278"/>
            <ac:spMk id="4" creationId="{05C29EB1-A714-2AFD-59D5-D5D56D63249F}"/>
          </ac:spMkLst>
        </pc:spChg>
        <pc:picChg chg="del">
          <ac:chgData name="Abels, Patrick" userId="ba666de4-0d21-43a6-8e66-51a18aae1b4a" providerId="ADAL" clId="{4E819745-0611-44D4-8209-4AFDA84ABCFA}" dt="2023-12-28T20:34:22.917" v="154" actId="478"/>
          <ac:picMkLst>
            <pc:docMk/>
            <pc:sldMk cId="4229299927" sldId="278"/>
            <ac:picMk id="11" creationId="{DED68B9B-A67B-628D-4509-691F92FCB316}"/>
          </ac:picMkLst>
        </pc:picChg>
      </pc:sldChg>
      <pc:sldChg chg="del">
        <pc:chgData name="Abels, Patrick" userId="ba666de4-0d21-43a6-8e66-51a18aae1b4a" providerId="ADAL" clId="{4E819745-0611-44D4-8209-4AFDA84ABCFA}" dt="2023-12-28T20:49:36.678" v="412" actId="47"/>
        <pc:sldMkLst>
          <pc:docMk/>
          <pc:sldMk cId="4045192049" sldId="279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E0A6F9D5-1A6D-4577-83E8-B7A7848855AE}"/>
    <pc:docChg chg="undo custSel delSld modSld">
      <pc:chgData name="Abels, Patrick" userId="ba666de4-0d21-43a6-8e66-51a18aae1b4a" providerId="ADAL" clId="{E0A6F9D5-1A6D-4577-83E8-B7A7848855AE}" dt="2024-01-24T16:49:19.032" v="307" actId="1076"/>
      <pc:docMkLst>
        <pc:docMk/>
      </pc:docMkLst>
      <pc:sldChg chg="addSp delSp modSp mod">
        <pc:chgData name="Abels, Patrick" userId="ba666de4-0d21-43a6-8e66-51a18aae1b4a" providerId="ADAL" clId="{E0A6F9D5-1A6D-4577-83E8-B7A7848855AE}" dt="2024-01-24T16:42:21.720" v="235" actId="1076"/>
        <pc:sldMkLst>
          <pc:docMk/>
          <pc:sldMk cId="4223110314" sldId="261"/>
        </pc:sldMkLst>
        <pc:spChg chg="mod">
          <ac:chgData name="Abels, Patrick" userId="ba666de4-0d21-43a6-8e66-51a18aae1b4a" providerId="ADAL" clId="{E0A6F9D5-1A6D-4577-83E8-B7A7848855AE}" dt="2024-01-24T16:35:22.330" v="13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2:10.878" v="229" actId="478"/>
          <ac:spMkLst>
            <pc:docMk/>
            <pc:sldMk cId="4223110314" sldId="261"/>
            <ac:spMk id="11" creationId="{CF2B3431-5440-3902-3596-D6FE76607E0E}"/>
          </ac:spMkLst>
        </pc:spChg>
        <pc:picChg chg="del">
          <ac:chgData name="Abels, Patrick" userId="ba666de4-0d21-43a6-8e66-51a18aae1b4a" providerId="ADAL" clId="{E0A6F9D5-1A6D-4577-83E8-B7A7848855AE}" dt="2024-01-24T16:35:15.863" v="126" actId="478"/>
          <ac:picMkLst>
            <pc:docMk/>
            <pc:sldMk cId="4223110314" sldId="261"/>
            <ac:picMk id="4" creationId="{86727147-7FE0-B8D8-C252-A431878D55E4}"/>
          </ac:picMkLst>
        </pc:picChg>
        <pc:picChg chg="add mod">
          <ac:chgData name="Abels, Patrick" userId="ba666de4-0d21-43a6-8e66-51a18aae1b4a" providerId="ADAL" clId="{E0A6F9D5-1A6D-4577-83E8-B7A7848855AE}" dt="2024-01-24T16:42:21.720" v="235" actId="1076"/>
          <ac:picMkLst>
            <pc:docMk/>
            <pc:sldMk cId="4223110314" sldId="261"/>
            <ac:picMk id="5" creationId="{0BBCD90F-4E4E-8028-5F28-D9118DBF0002}"/>
          </ac:picMkLst>
        </pc:picChg>
      </pc:sldChg>
      <pc:sldChg chg="modSp mod">
        <pc:chgData name="Abels, Patrick" userId="ba666de4-0d21-43a6-8e66-51a18aae1b4a" providerId="ADAL" clId="{E0A6F9D5-1A6D-4577-83E8-B7A7848855AE}" dt="2024-01-24T16:40:35.795" v="227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E0A6F9D5-1A6D-4577-83E8-B7A7848855AE}" dt="2024-01-24T16:40:35.795" v="227" actId="20577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E0A6F9D5-1A6D-4577-83E8-B7A7848855AE}" dt="2024-01-24T16:40:23.823" v="212" actId="1076"/>
          <ac:spMkLst>
            <pc:docMk/>
            <pc:sldMk cId="4127666779" sldId="262"/>
            <ac:spMk id="15" creationId="{E4914977-EED4-9E32-A892-22B30AC9382B}"/>
          </ac:spMkLst>
        </pc:spChg>
      </pc:sldChg>
      <pc:sldChg chg="modSp mod">
        <pc:chgData name="Abels, Patrick" userId="ba666de4-0d21-43a6-8e66-51a18aae1b4a" providerId="ADAL" clId="{E0A6F9D5-1A6D-4577-83E8-B7A7848855AE}" dt="2024-01-24T16:31:42.527" v="7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E0A6F9D5-1A6D-4577-83E8-B7A7848855AE}" dt="2024-01-24T16:31:42.527" v="76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E0A6F9D5-1A6D-4577-83E8-B7A7848855AE}" dt="2024-01-24T16:47:01.688" v="286" actId="14100"/>
        <pc:sldMkLst>
          <pc:docMk/>
          <pc:sldMk cId="2744810289" sldId="279"/>
        </pc:sldMkLst>
        <pc:spChg chg="mod">
          <ac:chgData name="Abels, Patrick" userId="ba666de4-0d21-43a6-8e66-51a18aae1b4a" providerId="ADAL" clId="{E0A6F9D5-1A6D-4577-83E8-B7A7848855AE}" dt="2024-01-24T16:33:02.658" v="81" actId="20577"/>
          <ac:spMkLst>
            <pc:docMk/>
            <pc:sldMk cId="2744810289" sldId="279"/>
            <ac:spMk id="3" creationId="{6DE52F7A-3206-C446-99DC-0BFFCDB7A262}"/>
          </ac:spMkLst>
        </pc:spChg>
        <pc:picChg chg="add mod">
          <ac:chgData name="Abels, Patrick" userId="ba666de4-0d21-43a6-8e66-51a18aae1b4a" providerId="ADAL" clId="{E0A6F9D5-1A6D-4577-83E8-B7A7848855AE}" dt="2024-01-24T16:46:25.008" v="279" actId="1076"/>
          <ac:picMkLst>
            <pc:docMk/>
            <pc:sldMk cId="2744810289" sldId="279"/>
            <ac:picMk id="4" creationId="{66D189BD-A71E-3AA7-72E3-C3389D3E6820}"/>
          </ac:picMkLst>
        </pc:picChg>
        <pc:picChg chg="del">
          <ac:chgData name="Abels, Patrick" userId="ba666de4-0d21-43a6-8e66-51a18aae1b4a" providerId="ADAL" clId="{E0A6F9D5-1A6D-4577-83E8-B7A7848855AE}" dt="2024-01-24T16:33:06.028" v="82" actId="478"/>
          <ac:picMkLst>
            <pc:docMk/>
            <pc:sldMk cId="2744810289" sldId="279"/>
            <ac:picMk id="5" creationId="{6BC16C47-BDA7-87FD-56B0-FC985F0ACB6C}"/>
          </ac:picMkLst>
        </pc:picChg>
        <pc:picChg chg="add mod modCrop">
          <ac:chgData name="Abels, Patrick" userId="ba666de4-0d21-43a6-8e66-51a18aae1b4a" providerId="ADAL" clId="{E0A6F9D5-1A6D-4577-83E8-B7A7848855AE}" dt="2024-01-24T16:47:01.688" v="286" actId="14100"/>
          <ac:picMkLst>
            <pc:docMk/>
            <pc:sldMk cId="2744810289" sldId="279"/>
            <ac:picMk id="7" creationId="{FCB62DA9-2923-F596-5E17-164B9345549C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38:44.201" v="210" actId="14100"/>
        <pc:sldMkLst>
          <pc:docMk/>
          <pc:sldMk cId="3429175691" sldId="280"/>
        </pc:sldMkLst>
        <pc:spChg chg="mod">
          <ac:chgData name="Abels, Patrick" userId="ba666de4-0d21-43a6-8e66-51a18aae1b4a" providerId="ADAL" clId="{E0A6F9D5-1A6D-4577-83E8-B7A7848855AE}" dt="2024-01-24T16:35:58.599" v="167" actId="20577"/>
          <ac:spMkLst>
            <pc:docMk/>
            <pc:sldMk cId="3429175691" sldId="280"/>
            <ac:spMk id="3" creationId="{FBABDE61-7FD1-27BF-859B-4143DF41AB02}"/>
          </ac:spMkLst>
        </pc:spChg>
        <pc:picChg chg="add mod modCrop">
          <ac:chgData name="Abels, Patrick" userId="ba666de4-0d21-43a6-8e66-51a18aae1b4a" providerId="ADAL" clId="{E0A6F9D5-1A6D-4577-83E8-B7A7848855AE}" dt="2024-01-24T16:38:44.201" v="210" actId="14100"/>
          <ac:picMkLst>
            <pc:docMk/>
            <pc:sldMk cId="3429175691" sldId="280"/>
            <ac:picMk id="4" creationId="{CEC7C81B-7711-3C3F-9229-54DB4114FEE1}"/>
          </ac:picMkLst>
        </pc:picChg>
        <pc:picChg chg="add mod modCrop">
          <ac:chgData name="Abels, Patrick" userId="ba666de4-0d21-43a6-8e66-51a18aae1b4a" providerId="ADAL" clId="{E0A6F9D5-1A6D-4577-83E8-B7A7848855AE}" dt="2024-01-24T16:38:28.961" v="205" actId="1076"/>
          <ac:picMkLst>
            <pc:docMk/>
            <pc:sldMk cId="3429175691" sldId="280"/>
            <ac:picMk id="5" creationId="{A75C5CAB-6E55-E451-DB21-9CD00026FE4A}"/>
          </ac:picMkLst>
        </pc:picChg>
        <pc:picChg chg="add mod modCrop">
          <ac:chgData name="Abels, Patrick" userId="ba666de4-0d21-43a6-8e66-51a18aae1b4a" providerId="ADAL" clId="{E0A6F9D5-1A6D-4577-83E8-B7A7848855AE}" dt="2024-01-24T16:38:40.529" v="209" actId="1076"/>
          <ac:picMkLst>
            <pc:docMk/>
            <pc:sldMk cId="3429175691" sldId="280"/>
            <ac:picMk id="6" creationId="{F0A3C3C2-9503-7A66-E172-D0A67E8C5132}"/>
          </ac:picMkLst>
        </pc:picChg>
        <pc:picChg chg="add mod modCrop">
          <ac:chgData name="Abels, Patrick" userId="ba666de4-0d21-43a6-8e66-51a18aae1b4a" providerId="ADAL" clId="{E0A6F9D5-1A6D-4577-83E8-B7A7848855AE}" dt="2024-01-24T16:38:36.713" v="208" actId="1076"/>
          <ac:picMkLst>
            <pc:docMk/>
            <pc:sldMk cId="3429175691" sldId="280"/>
            <ac:picMk id="7" creationId="{E2820F13-D142-2A1A-E4A1-C28861D6B4D4}"/>
          </ac:picMkLst>
        </pc:picChg>
        <pc:picChg chg="del">
          <ac:chgData name="Abels, Patrick" userId="ba666de4-0d21-43a6-8e66-51a18aae1b4a" providerId="ADAL" clId="{E0A6F9D5-1A6D-4577-83E8-B7A7848855AE}" dt="2024-01-24T16:36:01.713" v="170" actId="478"/>
          <ac:picMkLst>
            <pc:docMk/>
            <pc:sldMk cId="3429175691" sldId="280"/>
            <ac:picMk id="9" creationId="{4D18F0C3-06F1-7A7B-2C8D-5F1B5AAFF4B7}"/>
          </ac:picMkLst>
        </pc:picChg>
        <pc:picChg chg="del">
          <ac:chgData name="Abels, Patrick" userId="ba666de4-0d21-43a6-8e66-51a18aae1b4a" providerId="ADAL" clId="{E0A6F9D5-1A6D-4577-83E8-B7A7848855AE}" dt="2024-01-24T16:36:02.759" v="171" actId="478"/>
          <ac:picMkLst>
            <pc:docMk/>
            <pc:sldMk cId="3429175691" sldId="280"/>
            <ac:picMk id="11" creationId="{CB4FC826-C8AF-0FA9-CB07-9AA1BB6AD69C}"/>
          </ac:picMkLst>
        </pc:picChg>
        <pc:picChg chg="del">
          <ac:chgData name="Abels, Patrick" userId="ba666de4-0d21-43a6-8e66-51a18aae1b4a" providerId="ADAL" clId="{E0A6F9D5-1A6D-4577-83E8-B7A7848855AE}" dt="2024-01-24T16:36:00.701" v="168" actId="478"/>
          <ac:picMkLst>
            <pc:docMk/>
            <pc:sldMk cId="3429175691" sldId="280"/>
            <ac:picMk id="12" creationId="{3161E35B-5078-520F-F090-A715285DF3CA}"/>
          </ac:picMkLst>
        </pc:picChg>
        <pc:picChg chg="del">
          <ac:chgData name="Abels, Patrick" userId="ba666de4-0d21-43a6-8e66-51a18aae1b4a" providerId="ADAL" clId="{E0A6F9D5-1A6D-4577-83E8-B7A7848855AE}" dt="2024-01-24T16:36:01.302" v="169" actId="478"/>
          <ac:picMkLst>
            <pc:docMk/>
            <pc:sldMk cId="3429175691" sldId="280"/>
            <ac:picMk id="13" creationId="{857370BD-BEC0-0B98-D313-D72F13DAA9B4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4:32.231" v="259" actId="1076"/>
        <pc:sldMkLst>
          <pc:docMk/>
          <pc:sldMk cId="3940530058" sldId="281"/>
        </pc:sldMkLst>
        <pc:spChg chg="mod">
          <ac:chgData name="Abels, Patrick" userId="ba666de4-0d21-43a6-8e66-51a18aae1b4a" providerId="ADAL" clId="{E0A6F9D5-1A6D-4577-83E8-B7A7848855AE}" dt="2024-01-24T16:35:31.626" v="148" actId="20577"/>
          <ac:spMkLst>
            <pc:docMk/>
            <pc:sldMk cId="3940530058" sldId="281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4:16.488" v="255" actId="478"/>
          <ac:spMkLst>
            <pc:docMk/>
            <pc:sldMk cId="3940530058" sldId="281"/>
            <ac:spMk id="6" creationId="{9309D2C6-9509-CDB1-E903-FA244ECEC803}"/>
          </ac:spMkLst>
        </pc:spChg>
        <pc:spChg chg="del">
          <ac:chgData name="Abels, Patrick" userId="ba666de4-0d21-43a6-8e66-51a18aae1b4a" providerId="ADAL" clId="{E0A6F9D5-1A6D-4577-83E8-B7A7848855AE}" dt="2024-01-24T16:42:45.462" v="236" actId="478"/>
          <ac:spMkLst>
            <pc:docMk/>
            <pc:sldMk cId="3940530058" sldId="281"/>
            <ac:spMk id="11" creationId="{CF2B3431-5440-3902-3596-D6FE76607E0E}"/>
          </ac:spMkLst>
        </pc:spChg>
        <pc:picChg chg="add mod modCrop">
          <ac:chgData name="Abels, Patrick" userId="ba666de4-0d21-43a6-8e66-51a18aae1b4a" providerId="ADAL" clId="{E0A6F9D5-1A6D-4577-83E8-B7A7848855AE}" dt="2024-01-24T16:43:52.409" v="252" actId="732"/>
          <ac:picMkLst>
            <pc:docMk/>
            <pc:sldMk cId="3940530058" sldId="281"/>
            <ac:picMk id="4" creationId="{3760469B-5612-9AC6-F1FF-E02B830A0102}"/>
          </ac:picMkLst>
        </pc:picChg>
        <pc:picChg chg="del">
          <ac:chgData name="Abels, Patrick" userId="ba666de4-0d21-43a6-8e66-51a18aae1b4a" providerId="ADAL" clId="{E0A6F9D5-1A6D-4577-83E8-B7A7848855AE}" dt="2024-01-24T16:35:14.269" v="125" actId="478"/>
          <ac:picMkLst>
            <pc:docMk/>
            <pc:sldMk cId="3940530058" sldId="281"/>
            <ac:picMk id="5" creationId="{1D9CAB49-6869-10D8-7244-AAB602CCE043}"/>
          </ac:picMkLst>
        </pc:picChg>
        <pc:picChg chg="del">
          <ac:chgData name="Abels, Patrick" userId="ba666de4-0d21-43a6-8e66-51a18aae1b4a" providerId="ADAL" clId="{E0A6F9D5-1A6D-4577-83E8-B7A7848855AE}" dt="2024-01-24T16:35:25.047" v="134" actId="478"/>
          <ac:picMkLst>
            <pc:docMk/>
            <pc:sldMk cId="3940530058" sldId="281"/>
            <ac:picMk id="8" creationId="{5032C9D7-593E-67DB-98E8-E73E37C79743}"/>
          </ac:picMkLst>
        </pc:picChg>
        <pc:picChg chg="add mod modCrop">
          <ac:chgData name="Abels, Patrick" userId="ba666de4-0d21-43a6-8e66-51a18aae1b4a" providerId="ADAL" clId="{E0A6F9D5-1A6D-4577-83E8-B7A7848855AE}" dt="2024-01-24T16:43:39.152" v="251"/>
          <ac:picMkLst>
            <pc:docMk/>
            <pc:sldMk cId="3940530058" sldId="281"/>
            <ac:picMk id="9" creationId="{EFC6B5DA-8100-553C-07BB-64E5E46933B0}"/>
          </ac:picMkLst>
        </pc:picChg>
        <pc:picChg chg="add mod modCrop">
          <ac:chgData name="Abels, Patrick" userId="ba666de4-0d21-43a6-8e66-51a18aae1b4a" providerId="ADAL" clId="{E0A6F9D5-1A6D-4577-83E8-B7A7848855AE}" dt="2024-01-24T16:44:32.231" v="259" actId="1076"/>
          <ac:picMkLst>
            <pc:docMk/>
            <pc:sldMk cId="3940530058" sldId="281"/>
            <ac:picMk id="12" creationId="{3A88C9CA-5469-03D9-297D-BDBB916D164F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5:39.698" v="275" actId="1076"/>
        <pc:sldMkLst>
          <pc:docMk/>
          <pc:sldMk cId="462152546" sldId="282"/>
        </pc:sldMkLst>
        <pc:spChg chg="mod">
          <ac:chgData name="Abels, Patrick" userId="ba666de4-0d21-43a6-8e66-51a18aae1b4a" providerId="ADAL" clId="{E0A6F9D5-1A6D-4577-83E8-B7A7848855AE}" dt="2024-01-24T16:35:38.471" v="157" actId="20577"/>
          <ac:spMkLst>
            <pc:docMk/>
            <pc:sldMk cId="462152546" sldId="282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5:35.525" v="272" actId="478"/>
          <ac:spMkLst>
            <pc:docMk/>
            <pc:sldMk cId="462152546" sldId="282"/>
            <ac:spMk id="6" creationId="{9309D2C6-9509-CDB1-E903-FA244ECEC803}"/>
          </ac:spMkLst>
        </pc:spChg>
        <pc:picChg chg="add mod">
          <ac:chgData name="Abels, Patrick" userId="ba666de4-0d21-43a6-8e66-51a18aae1b4a" providerId="ADAL" clId="{E0A6F9D5-1A6D-4577-83E8-B7A7848855AE}" dt="2024-01-24T16:45:07.408" v="264" actId="1076"/>
          <ac:picMkLst>
            <pc:docMk/>
            <pc:sldMk cId="462152546" sldId="282"/>
            <ac:picMk id="4" creationId="{B654B85B-CB54-89CC-4166-228FA6D7F5F4}"/>
          </ac:picMkLst>
        </pc:picChg>
        <pc:picChg chg="del">
          <ac:chgData name="Abels, Patrick" userId="ba666de4-0d21-43a6-8e66-51a18aae1b4a" providerId="ADAL" clId="{E0A6F9D5-1A6D-4577-83E8-B7A7848855AE}" dt="2024-01-24T16:35:12.530" v="124" actId="478"/>
          <ac:picMkLst>
            <pc:docMk/>
            <pc:sldMk cId="462152546" sldId="282"/>
            <ac:picMk id="5" creationId="{D22C9B1E-7D91-320E-F24D-2A27FD5963D5}"/>
          </ac:picMkLst>
        </pc:picChg>
        <pc:picChg chg="add mod modCrop">
          <ac:chgData name="Abels, Patrick" userId="ba666de4-0d21-43a6-8e66-51a18aae1b4a" providerId="ADAL" clId="{E0A6F9D5-1A6D-4577-83E8-B7A7848855AE}" dt="2024-01-24T16:45:39.698" v="275" actId="1076"/>
          <ac:picMkLst>
            <pc:docMk/>
            <pc:sldMk cId="462152546" sldId="282"/>
            <ac:picMk id="8" creationId="{7F7843CD-0F96-941F-21C7-E7E60332E43E}"/>
          </ac:picMkLst>
        </pc:picChg>
      </pc:sldChg>
      <pc:sldChg chg="del">
        <pc:chgData name="Abels, Patrick" userId="ba666de4-0d21-43a6-8e66-51a18aae1b4a" providerId="ADAL" clId="{E0A6F9D5-1A6D-4577-83E8-B7A7848855AE}" dt="2024-01-24T16:35:09.991" v="123" actId="47"/>
        <pc:sldMkLst>
          <pc:docMk/>
          <pc:sldMk cId="2494785572" sldId="283"/>
        </pc:sldMkLst>
      </pc:sldChg>
      <pc:sldChg chg="addSp delSp modSp mod">
        <pc:chgData name="Abels, Patrick" userId="ba666de4-0d21-43a6-8e66-51a18aae1b4a" providerId="ADAL" clId="{E0A6F9D5-1A6D-4577-83E8-B7A7848855AE}" dt="2024-01-24T16:47:39.568" v="291" actId="1076"/>
        <pc:sldMkLst>
          <pc:docMk/>
          <pc:sldMk cId="2871630208" sldId="284"/>
        </pc:sldMkLst>
        <pc:spChg chg="mod">
          <ac:chgData name="Abels, Patrick" userId="ba666de4-0d21-43a6-8e66-51a18aae1b4a" providerId="ADAL" clId="{E0A6F9D5-1A6D-4577-83E8-B7A7848855AE}" dt="2024-01-24T16:33:26.416" v="89" actId="6549"/>
          <ac:spMkLst>
            <pc:docMk/>
            <pc:sldMk cId="2871630208" sldId="284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3:29.571" v="90" actId="478"/>
          <ac:picMkLst>
            <pc:docMk/>
            <pc:sldMk cId="2871630208" sldId="284"/>
            <ac:picMk id="4" creationId="{8A887205-4CB3-CFC0-24C8-ED704120643F}"/>
          </ac:picMkLst>
        </pc:picChg>
        <pc:picChg chg="add mod">
          <ac:chgData name="Abels, Patrick" userId="ba666de4-0d21-43a6-8e66-51a18aae1b4a" providerId="ADAL" clId="{E0A6F9D5-1A6D-4577-83E8-B7A7848855AE}" dt="2024-01-24T16:47:39.568" v="291" actId="1076"/>
          <ac:picMkLst>
            <pc:docMk/>
            <pc:sldMk cId="2871630208" sldId="284"/>
            <ac:picMk id="5" creationId="{C0532662-1BDF-CE9F-8399-789B3D65E62B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8:24.575" v="297" actId="1076"/>
        <pc:sldMkLst>
          <pc:docMk/>
          <pc:sldMk cId="3554898431" sldId="286"/>
        </pc:sldMkLst>
        <pc:spChg chg="mod">
          <ac:chgData name="Abels, Patrick" userId="ba666de4-0d21-43a6-8e66-51a18aae1b4a" providerId="ADAL" clId="{E0A6F9D5-1A6D-4577-83E8-B7A7848855AE}" dt="2024-01-24T16:33:59.272" v="100" actId="20577"/>
          <ac:spMkLst>
            <pc:docMk/>
            <pc:sldMk cId="3554898431" sldId="286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4:01.707" v="101" actId="478"/>
          <ac:picMkLst>
            <pc:docMk/>
            <pc:sldMk cId="3554898431" sldId="286"/>
            <ac:picMk id="4" creationId="{864FE838-64B9-DA29-4990-CC0ED9059B17}"/>
          </ac:picMkLst>
        </pc:picChg>
        <pc:picChg chg="add mod">
          <ac:chgData name="Abels, Patrick" userId="ba666de4-0d21-43a6-8e66-51a18aae1b4a" providerId="ADAL" clId="{E0A6F9D5-1A6D-4577-83E8-B7A7848855AE}" dt="2024-01-24T16:48:24.575" v="297" actId="1076"/>
          <ac:picMkLst>
            <pc:docMk/>
            <pc:sldMk cId="3554898431" sldId="286"/>
            <ac:picMk id="5" creationId="{A0F06F86-BFB8-5D50-07A2-092D611D3C12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8:48.912" v="301" actId="1076"/>
        <pc:sldMkLst>
          <pc:docMk/>
          <pc:sldMk cId="983272263" sldId="287"/>
        </pc:sldMkLst>
        <pc:spChg chg="mod">
          <ac:chgData name="Abels, Patrick" userId="ba666de4-0d21-43a6-8e66-51a18aae1b4a" providerId="ADAL" clId="{E0A6F9D5-1A6D-4577-83E8-B7A7848855AE}" dt="2024-01-24T16:34:20.857" v="111" actId="6549"/>
          <ac:spMkLst>
            <pc:docMk/>
            <pc:sldMk cId="983272263" sldId="287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4:22.832" v="112" actId="478"/>
          <ac:picMkLst>
            <pc:docMk/>
            <pc:sldMk cId="983272263" sldId="287"/>
            <ac:picMk id="4" creationId="{864FE838-64B9-DA29-4990-CC0ED9059B17}"/>
          </ac:picMkLst>
        </pc:picChg>
        <pc:picChg chg="add mod">
          <ac:chgData name="Abels, Patrick" userId="ba666de4-0d21-43a6-8e66-51a18aae1b4a" providerId="ADAL" clId="{E0A6F9D5-1A6D-4577-83E8-B7A7848855AE}" dt="2024-01-24T16:48:48.912" v="301" actId="1076"/>
          <ac:picMkLst>
            <pc:docMk/>
            <pc:sldMk cId="983272263" sldId="287"/>
            <ac:picMk id="5" creationId="{4CD2F65D-187E-D85D-35F1-323D87CD9D63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9:19.032" v="307" actId="1076"/>
        <pc:sldMkLst>
          <pc:docMk/>
          <pc:sldMk cId="49429622" sldId="288"/>
        </pc:sldMkLst>
        <pc:spChg chg="mod">
          <ac:chgData name="Abels, Patrick" userId="ba666de4-0d21-43a6-8e66-51a18aae1b4a" providerId="ADAL" clId="{E0A6F9D5-1A6D-4577-83E8-B7A7848855AE}" dt="2024-01-24T16:34:46.670" v="119" actId="6549"/>
          <ac:spMkLst>
            <pc:docMk/>
            <pc:sldMk cId="49429622" sldId="288"/>
            <ac:spMk id="3" creationId="{6DE52F7A-3206-C446-99DC-0BFFCDB7A262}"/>
          </ac:spMkLst>
        </pc:spChg>
        <pc:picChg chg="add mod">
          <ac:chgData name="Abels, Patrick" userId="ba666de4-0d21-43a6-8e66-51a18aae1b4a" providerId="ADAL" clId="{E0A6F9D5-1A6D-4577-83E8-B7A7848855AE}" dt="2024-01-24T16:49:19.032" v="307" actId="1076"/>
          <ac:picMkLst>
            <pc:docMk/>
            <pc:sldMk cId="49429622" sldId="288"/>
            <ac:picMk id="4" creationId="{3F93F179-CF98-24F1-9548-744274DB3B70}"/>
          </ac:picMkLst>
        </pc:picChg>
        <pc:picChg chg="del">
          <ac:chgData name="Abels, Patrick" userId="ba666de4-0d21-43a6-8e66-51a18aae1b4a" providerId="ADAL" clId="{E0A6F9D5-1A6D-4577-83E8-B7A7848855AE}" dt="2024-01-24T16:34:49.032" v="120" actId="478"/>
          <ac:picMkLst>
            <pc:docMk/>
            <pc:sldMk cId="49429622" sldId="288"/>
            <ac:picMk id="5" creationId="{8DEED201-2FC6-3AEE-3EF8-8ADC4FAC3089}"/>
          </ac:picMkLst>
        </pc:picChg>
        <pc:picChg chg="del">
          <ac:chgData name="Abels, Patrick" userId="ba666de4-0d21-43a6-8e66-51a18aae1b4a" providerId="ADAL" clId="{E0A6F9D5-1A6D-4577-83E8-B7A7848855AE}" dt="2024-01-24T16:34:49.523" v="121" actId="478"/>
          <ac:picMkLst>
            <pc:docMk/>
            <pc:sldMk cId="49429622" sldId="288"/>
            <ac:picMk id="7" creationId="{2370E250-09DD-A6D2-7AB3-3D7A2C10DD22}"/>
          </ac:picMkLst>
        </pc:picChg>
      </pc:sldChg>
      <pc:sldChg chg="del">
        <pc:chgData name="Abels, Patrick" userId="ba666de4-0d21-43a6-8e66-51a18aae1b4a" providerId="ADAL" clId="{E0A6F9D5-1A6D-4577-83E8-B7A7848855AE}" dt="2024-01-24T16:34:51.387" v="122" actId="47"/>
        <pc:sldMkLst>
          <pc:docMk/>
          <pc:sldMk cId="4292632908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3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ed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0D4A6CE7-AA82-E12A-CF20-EC52597233EC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1644" y="230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61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Fun122,123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CD90F-4E4E-8028-5F28-D9118DBF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33040" y="1427645"/>
            <a:ext cx="7787855" cy="53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Fun122,123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0469B-5612-9AC6-F1FF-E02B830A0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19481"/>
          <a:stretch/>
        </p:blipFill>
        <p:spPr>
          <a:xfrm>
            <a:off x="3087469" y="1427646"/>
            <a:ext cx="6059591" cy="417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6B5DA-8100-553C-07BB-64E5E4693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6091" t="79623" r="11335"/>
          <a:stretch/>
        </p:blipFill>
        <p:spPr>
          <a:xfrm>
            <a:off x="3383280" y="5603949"/>
            <a:ext cx="5425440" cy="1145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C9CA-5469-03D9-297D-BDBB916D16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65" t="2253" r="2934" b="53522"/>
          <a:stretch/>
        </p:blipFill>
        <p:spPr>
          <a:xfrm>
            <a:off x="7169150" y="1332394"/>
            <a:ext cx="1917700" cy="26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00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Fun122,123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4B85B-CB54-89CC-4166-228FA6D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805506" y="1427645"/>
            <a:ext cx="6580987" cy="539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843CD-0F96-941F-21C7-E7E60332E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13517" b="55121"/>
          <a:stretch/>
        </p:blipFill>
        <p:spPr>
          <a:xfrm>
            <a:off x="6096000" y="2044333"/>
            <a:ext cx="3813322" cy="2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25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DE61-7FD1-27BF-859B-4143DF41A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Fun122,123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7C81B-7711-3C3F-9229-54DB4114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" t="68633" r="70717"/>
          <a:stretch/>
        </p:blipFill>
        <p:spPr>
          <a:xfrm>
            <a:off x="89056" y="3033154"/>
            <a:ext cx="3224752" cy="3186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C5CAB-6E55-E451-DB21-9CD00026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7" b="53804"/>
          <a:stretch/>
        </p:blipFill>
        <p:spPr>
          <a:xfrm>
            <a:off x="8378456" y="1544603"/>
            <a:ext cx="3303181" cy="453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3C3C2-9503-7A66-E172-D0A67E8C5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2" r="40215" b="52691"/>
          <a:stretch/>
        </p:blipFill>
        <p:spPr>
          <a:xfrm>
            <a:off x="3015075" y="2240501"/>
            <a:ext cx="3080925" cy="4335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20F13-D142-2A1A-E4A1-C28861D6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2" t="46158" r="40215"/>
          <a:stretch/>
        </p:blipFill>
        <p:spPr>
          <a:xfrm>
            <a:off x="5952986" y="2240501"/>
            <a:ext cx="2615396" cy="41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53A815-6B0A-651E-5087-15CA2098F92D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Mathematik</a:t>
            </a:r>
            <a:endParaRPr lang="en-DE" sz="3400" i="1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317FCD-B8DC-9737-958D-363333E8C131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</a:rPr>
              <a:t>9./10. </a:t>
            </a:r>
            <a:r>
              <a:rPr lang="en-GB" sz="3400" kern="1200" dirty="0" err="1">
                <a:solidFill>
                  <a:schemeClr val="bg1"/>
                </a:solidFill>
              </a:rPr>
              <a:t>Klasse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4E3E5F-832F-7C25-22BD-60F060609471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 err="1">
                <a:solidFill>
                  <a:schemeClr val="bg1"/>
                </a:solidFill>
              </a:rPr>
              <a:t>Trigonometrie</a:t>
            </a:r>
            <a:endParaRPr lang="en-DE" sz="32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863045-895C-B0D7-5560-7ABB3EFBB835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3400" kern="1200" dirty="0">
                <a:solidFill>
                  <a:schemeClr val="bg1"/>
                </a:solidFill>
              </a:rPr>
              <a:t>*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6D099E-E732-1EC2-3D15-D0F6D13937F8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chemeClr val="accent6"/>
                </a:solidFill>
              </a:rPr>
              <a:t>*</a:t>
            </a:r>
            <a:endParaRPr lang="en-DE" sz="3400" kern="1200" dirty="0">
              <a:solidFill>
                <a:schemeClr val="accent6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F214DC-559A-DBBD-1E81-B76EC78B98B1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9B465-D760-06C0-5D07-5837456C376E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EF523E-874B-E49B-2DD8-4AD3381AC16D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88694F-F228-3E13-EA11-AE37A0932C54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DDAB8-B53A-5AF2-1CFF-A27F90516742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Fach</a:t>
            </a:r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4F42C-9313-47AA-9481-682EAB6B8DDC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Klasse</a:t>
            </a:r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14977-EED4-9E32-A892-22B30AC9382B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Reihe</a:t>
            </a:r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F3C5E-E1B1-594B-8AC0-60B2AA9ABE8B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>
                <a:solidFill>
                  <a:schemeClr val="bg1"/>
                </a:solidFill>
              </a:rPr>
              <a:t>Thema</a:t>
            </a:r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1C548-AFE1-2B39-6775-CA9992CAFFB2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6"/>
                </a:solidFill>
              </a:rPr>
              <a:t>Lektion</a:t>
            </a:r>
            <a:endParaRPr lang="en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6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Sinus, </a:t>
            </a:r>
            <a:r>
              <a:rPr lang="en-GB" dirty="0" err="1"/>
              <a:t>Cosinus</a:t>
            </a:r>
            <a:r>
              <a:rPr lang="en-GB" dirty="0"/>
              <a:t> und </a:t>
            </a:r>
            <a:r>
              <a:rPr lang="en-GB" dirty="0" err="1"/>
              <a:t>Tangens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Sinussatz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Cosinussatz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Einheitskreis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Sinusfunktion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Cosinusfunktion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Bogenmaß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7B218-3463-13E6-B5AE-249EB2E7D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C000"/>
                </a:solidFill>
              </a:rPr>
              <a:t>Videos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8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Fun119/3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189BD-A71E-3AA7-72E3-C3389D3E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35" y="1781079"/>
            <a:ext cx="9449855" cy="429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62DA9-2923-F596-5E17-164B93455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73" t="3775" r="1117" b="16983"/>
          <a:stretch/>
        </p:blipFill>
        <p:spPr>
          <a:xfrm>
            <a:off x="6095999" y="1931458"/>
            <a:ext cx="4537983" cy="35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02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dirty="0"/>
              <a:t> Fun119/6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32662-1BDF-CE9F-8399-789B3D65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8" y="2171139"/>
            <a:ext cx="10360644" cy="39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02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GB" dirty="0"/>
              <a:t> Fun121/11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06F86-BFB8-5D50-07A2-092D611D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0757"/>
            <a:ext cx="12119520" cy="25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8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GB" dirty="0"/>
              <a:t> Fun121/12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2F65D-187E-D85D-35F1-323D87CD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8" y="2317705"/>
            <a:ext cx="10990064" cy="31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22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/>
              <a:t> Fun121/16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F179-CF98-24F1-9548-744274DB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86" y="3138311"/>
            <a:ext cx="10295828" cy="16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6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35D42-F647-53E7-EA13-07AE700B6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40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Montserrat</vt:lpstr>
      <vt:lpstr>Times New Roman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253</cp:revision>
  <dcterms:created xsi:type="dcterms:W3CDTF">2022-12-22T20:26:39Z</dcterms:created>
  <dcterms:modified xsi:type="dcterms:W3CDTF">2024-03-23T07:48:16Z</dcterms:modified>
</cp:coreProperties>
</file>