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74" r:id="rId3"/>
    <p:sldId id="286" r:id="rId4"/>
    <p:sldId id="287" r:id="rId5"/>
    <p:sldId id="279" r:id="rId6"/>
    <p:sldId id="280" r:id="rId7"/>
    <p:sldId id="283" r:id="rId8"/>
    <p:sldId id="272" r:id="rId9"/>
  </p:sldIdLst>
  <p:sldSz cx="12192000" cy="6858000"/>
  <p:notesSz cx="6858000" cy="9144000"/>
  <p:defaultTextStyle>
    <a:defPPr>
      <a:defRPr lang="en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D2504"/>
    <a:srgbClr val="010201"/>
    <a:srgbClr val="99B7AE"/>
    <a:srgbClr val="00B050"/>
    <a:srgbClr val="FF0000"/>
    <a:srgbClr val="00B0F0"/>
    <a:srgbClr val="4472C4"/>
    <a:srgbClr val="ED7D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1A59A67-CCAE-494C-8B01-A7DD17D8CCF3}" v="100" dt="2024-03-22T14:35:02.62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04" autoAdjust="0"/>
    <p:restoredTop sz="94660"/>
  </p:normalViewPr>
  <p:slideViewPr>
    <p:cSldViewPr snapToGrid="0">
      <p:cViewPr varScale="1">
        <p:scale>
          <a:sx n="60" d="100"/>
          <a:sy n="60" d="100"/>
        </p:scale>
        <p:origin x="824" y="4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bels, Patrick" userId="ba666de4-0d21-43a6-8e66-51a18aae1b4a" providerId="ADAL" clId="{4030F468-6AF0-4EF8-8A9A-CEE55ABF2CCE}"/>
    <pc:docChg chg="undo custSel addSld delSld modSld">
      <pc:chgData name="Abels, Patrick" userId="ba666de4-0d21-43a6-8e66-51a18aae1b4a" providerId="ADAL" clId="{4030F468-6AF0-4EF8-8A9A-CEE55ABF2CCE}" dt="2024-03-18T21:18:10.531" v="463" actId="1076"/>
      <pc:docMkLst>
        <pc:docMk/>
      </pc:docMkLst>
      <pc:sldChg chg="addSp delSp modSp mod">
        <pc:chgData name="Abels, Patrick" userId="ba666de4-0d21-43a6-8e66-51a18aae1b4a" providerId="ADAL" clId="{4030F468-6AF0-4EF8-8A9A-CEE55ABF2CCE}" dt="2024-03-18T21:12:40.025" v="404" actId="1076"/>
        <pc:sldMkLst>
          <pc:docMk/>
          <pc:sldMk cId="1696715170" sldId="272"/>
        </pc:sldMkLst>
        <pc:spChg chg="mod">
          <ac:chgData name="Abels, Patrick" userId="ba666de4-0d21-43a6-8e66-51a18aae1b4a" providerId="ADAL" clId="{4030F468-6AF0-4EF8-8A9A-CEE55ABF2CCE}" dt="2024-03-18T21:11:16.896" v="378" actId="20577"/>
          <ac:spMkLst>
            <pc:docMk/>
            <pc:sldMk cId="1696715170" sldId="272"/>
            <ac:spMk id="2" creationId="{3CB4AC83-A0D2-8995-9BE5-B7B7A750ED63}"/>
          </ac:spMkLst>
        </pc:spChg>
        <pc:picChg chg="del">
          <ac:chgData name="Abels, Patrick" userId="ba666de4-0d21-43a6-8e66-51a18aae1b4a" providerId="ADAL" clId="{4030F468-6AF0-4EF8-8A9A-CEE55ABF2CCE}" dt="2024-03-18T21:11:18.654" v="379" actId="478"/>
          <ac:picMkLst>
            <pc:docMk/>
            <pc:sldMk cId="1696715170" sldId="272"/>
            <ac:picMk id="4" creationId="{081EE12B-C7F4-4108-55FF-83211FD8C2ED}"/>
          </ac:picMkLst>
        </pc:picChg>
        <pc:picChg chg="add mod modCrop">
          <ac:chgData name="Abels, Patrick" userId="ba666de4-0d21-43a6-8e66-51a18aae1b4a" providerId="ADAL" clId="{4030F468-6AF0-4EF8-8A9A-CEE55ABF2CCE}" dt="2024-03-18T21:12:33.307" v="402" actId="732"/>
          <ac:picMkLst>
            <pc:docMk/>
            <pc:sldMk cId="1696715170" sldId="272"/>
            <ac:picMk id="5" creationId="{6BBCCD61-DADC-07C5-2EE4-BAD80E855F1C}"/>
          </ac:picMkLst>
        </pc:picChg>
        <pc:picChg chg="del">
          <ac:chgData name="Abels, Patrick" userId="ba666de4-0d21-43a6-8e66-51a18aae1b4a" providerId="ADAL" clId="{4030F468-6AF0-4EF8-8A9A-CEE55ABF2CCE}" dt="2024-03-18T21:11:19.304" v="380" actId="478"/>
          <ac:picMkLst>
            <pc:docMk/>
            <pc:sldMk cId="1696715170" sldId="272"/>
            <ac:picMk id="6" creationId="{921B158E-1A31-D888-B7E6-B722BF562C1F}"/>
          </ac:picMkLst>
        </pc:picChg>
        <pc:picChg chg="add mod modCrop">
          <ac:chgData name="Abels, Patrick" userId="ba666de4-0d21-43a6-8e66-51a18aae1b4a" providerId="ADAL" clId="{4030F468-6AF0-4EF8-8A9A-CEE55ABF2CCE}" dt="2024-03-18T21:12:40.025" v="404" actId="1076"/>
          <ac:picMkLst>
            <pc:docMk/>
            <pc:sldMk cId="1696715170" sldId="272"/>
            <ac:picMk id="8" creationId="{82A4A05D-E1E5-B9C9-6746-AEF5E0DB0AD8}"/>
          </ac:picMkLst>
        </pc:picChg>
      </pc:sldChg>
      <pc:sldChg chg="addSp modSp mod">
        <pc:chgData name="Abels, Patrick" userId="ba666de4-0d21-43a6-8e66-51a18aae1b4a" providerId="ADAL" clId="{4030F468-6AF0-4EF8-8A9A-CEE55ABF2CCE}" dt="2024-03-18T20:46:12.139" v="4" actId="1076"/>
        <pc:sldMkLst>
          <pc:docMk/>
          <pc:sldMk cId="1306728353" sldId="274"/>
        </pc:sldMkLst>
        <pc:spChg chg="mod">
          <ac:chgData name="Abels, Patrick" userId="ba666de4-0d21-43a6-8e66-51a18aae1b4a" providerId="ADAL" clId="{4030F468-6AF0-4EF8-8A9A-CEE55ABF2CCE}" dt="2024-03-18T20:46:05.648" v="0" actId="20577"/>
          <ac:spMkLst>
            <pc:docMk/>
            <pc:sldMk cId="1306728353" sldId="274"/>
            <ac:spMk id="2" creationId="{E48070DE-A5F9-BD5B-6EDA-2B06A4048B06}"/>
          </ac:spMkLst>
        </pc:spChg>
        <pc:picChg chg="add mod">
          <ac:chgData name="Abels, Patrick" userId="ba666de4-0d21-43a6-8e66-51a18aae1b4a" providerId="ADAL" clId="{4030F468-6AF0-4EF8-8A9A-CEE55ABF2CCE}" dt="2024-03-18T20:46:12.139" v="4" actId="1076"/>
          <ac:picMkLst>
            <pc:docMk/>
            <pc:sldMk cId="1306728353" sldId="274"/>
            <ac:picMk id="4" creationId="{C76FAC4B-04FA-ECA4-F347-F6C859A7A679}"/>
          </ac:picMkLst>
        </pc:picChg>
      </pc:sldChg>
      <pc:sldChg chg="addSp delSp modSp mod">
        <pc:chgData name="Abels, Patrick" userId="ba666de4-0d21-43a6-8e66-51a18aae1b4a" providerId="ADAL" clId="{4030F468-6AF0-4EF8-8A9A-CEE55ABF2CCE}" dt="2024-03-18T21:00:33.921" v="340" actId="207"/>
        <pc:sldMkLst>
          <pc:docMk/>
          <pc:sldMk cId="1411571808" sldId="279"/>
        </pc:sldMkLst>
        <pc:spChg chg="mod">
          <ac:chgData name="Abels, Patrick" userId="ba666de4-0d21-43a6-8e66-51a18aae1b4a" providerId="ADAL" clId="{4030F468-6AF0-4EF8-8A9A-CEE55ABF2CCE}" dt="2024-03-18T20:56:58.933" v="239" actId="20577"/>
          <ac:spMkLst>
            <pc:docMk/>
            <pc:sldMk cId="1411571808" sldId="279"/>
            <ac:spMk id="2" creationId="{0FD96FBB-644B-A330-7B21-09D46AFC24AD}"/>
          </ac:spMkLst>
        </pc:spChg>
        <pc:spChg chg="mod">
          <ac:chgData name="Abels, Patrick" userId="ba666de4-0d21-43a6-8e66-51a18aae1b4a" providerId="ADAL" clId="{4030F468-6AF0-4EF8-8A9A-CEE55ABF2CCE}" dt="2024-03-18T20:47:30.984" v="36" actId="20577"/>
          <ac:spMkLst>
            <pc:docMk/>
            <pc:sldMk cId="1411571808" sldId="279"/>
            <ac:spMk id="3" creationId="{5A8A3D9B-303D-6504-4867-9F9CE7FC5011}"/>
          </ac:spMkLst>
        </pc:spChg>
        <pc:spChg chg="add mod">
          <ac:chgData name="Abels, Patrick" userId="ba666de4-0d21-43a6-8e66-51a18aae1b4a" providerId="ADAL" clId="{4030F468-6AF0-4EF8-8A9A-CEE55ABF2CCE}" dt="2024-03-18T20:59:51.668" v="332" actId="207"/>
          <ac:spMkLst>
            <pc:docMk/>
            <pc:sldMk cId="1411571808" sldId="279"/>
            <ac:spMk id="4" creationId="{2316DE51-9124-6AAB-61B3-633CE31C5C6B}"/>
          </ac:spMkLst>
        </pc:spChg>
        <pc:spChg chg="add mod">
          <ac:chgData name="Abels, Patrick" userId="ba666de4-0d21-43a6-8e66-51a18aae1b4a" providerId="ADAL" clId="{4030F468-6AF0-4EF8-8A9A-CEE55ABF2CCE}" dt="2024-03-18T20:54:02.889" v="212" actId="1037"/>
          <ac:spMkLst>
            <pc:docMk/>
            <pc:sldMk cId="1411571808" sldId="279"/>
            <ac:spMk id="5" creationId="{75234D8C-9213-E6E4-56D5-A1B5EE0F4215}"/>
          </ac:spMkLst>
        </pc:spChg>
        <pc:spChg chg="mod topLvl">
          <ac:chgData name="Abels, Patrick" userId="ba666de4-0d21-43a6-8e66-51a18aae1b4a" providerId="ADAL" clId="{4030F468-6AF0-4EF8-8A9A-CEE55ABF2CCE}" dt="2024-03-18T20:49:16.489" v="66" actId="165"/>
          <ac:spMkLst>
            <pc:docMk/>
            <pc:sldMk cId="1411571808" sldId="279"/>
            <ac:spMk id="6" creationId="{2474B572-3607-9A89-7DA2-B8E7536E8D15}"/>
          </ac:spMkLst>
        </pc:spChg>
        <pc:spChg chg="add mod">
          <ac:chgData name="Abels, Patrick" userId="ba666de4-0d21-43a6-8e66-51a18aae1b4a" providerId="ADAL" clId="{4030F468-6AF0-4EF8-8A9A-CEE55ABF2CCE}" dt="2024-03-18T20:54:50.929" v="214" actId="207"/>
          <ac:spMkLst>
            <pc:docMk/>
            <pc:sldMk cId="1411571808" sldId="279"/>
            <ac:spMk id="7" creationId="{D7D29E80-A968-85ED-370F-D05E1CDBE4EA}"/>
          </ac:spMkLst>
        </pc:spChg>
        <pc:spChg chg="add mod">
          <ac:chgData name="Abels, Patrick" userId="ba666de4-0d21-43a6-8e66-51a18aae1b4a" providerId="ADAL" clId="{4030F468-6AF0-4EF8-8A9A-CEE55ABF2CCE}" dt="2024-03-18T20:54:02.889" v="212" actId="1037"/>
          <ac:spMkLst>
            <pc:docMk/>
            <pc:sldMk cId="1411571808" sldId="279"/>
            <ac:spMk id="8" creationId="{6A28A9AA-F195-8471-FB50-AA028BA36D92}"/>
          </ac:spMkLst>
        </pc:spChg>
        <pc:spChg chg="mod topLvl">
          <ac:chgData name="Abels, Patrick" userId="ba666de4-0d21-43a6-8e66-51a18aae1b4a" providerId="ADAL" clId="{4030F468-6AF0-4EF8-8A9A-CEE55ABF2CCE}" dt="2024-03-18T20:54:55.641" v="215" actId="207"/>
          <ac:spMkLst>
            <pc:docMk/>
            <pc:sldMk cId="1411571808" sldId="279"/>
            <ac:spMk id="9" creationId="{59246350-CFDC-8266-B44B-10F909C167BC}"/>
          </ac:spMkLst>
        </pc:spChg>
        <pc:spChg chg="mod topLvl">
          <ac:chgData name="Abels, Patrick" userId="ba666de4-0d21-43a6-8e66-51a18aae1b4a" providerId="ADAL" clId="{4030F468-6AF0-4EF8-8A9A-CEE55ABF2CCE}" dt="2024-03-18T20:49:50.963" v="79" actId="1076"/>
          <ac:spMkLst>
            <pc:docMk/>
            <pc:sldMk cId="1411571808" sldId="279"/>
            <ac:spMk id="10" creationId="{30830D5A-0F1C-14AA-22DE-3718D911CAA8}"/>
          </ac:spMkLst>
        </pc:spChg>
        <pc:spChg chg="del mod">
          <ac:chgData name="Abels, Patrick" userId="ba666de4-0d21-43a6-8e66-51a18aae1b4a" providerId="ADAL" clId="{4030F468-6AF0-4EF8-8A9A-CEE55ABF2CCE}" dt="2024-03-18T20:48:59.071" v="63" actId="478"/>
          <ac:spMkLst>
            <pc:docMk/>
            <pc:sldMk cId="1411571808" sldId="279"/>
            <ac:spMk id="11" creationId="{E85E0D2F-52F7-97AF-3B62-6BE5E5E98DE5}"/>
          </ac:spMkLst>
        </pc:spChg>
        <pc:spChg chg="mod topLvl">
          <ac:chgData name="Abels, Patrick" userId="ba666de4-0d21-43a6-8e66-51a18aae1b4a" providerId="ADAL" clId="{4030F468-6AF0-4EF8-8A9A-CEE55ABF2CCE}" dt="2024-03-18T20:54:59.897" v="216" actId="207"/>
          <ac:spMkLst>
            <pc:docMk/>
            <pc:sldMk cId="1411571808" sldId="279"/>
            <ac:spMk id="12" creationId="{3F19E571-DB5A-A516-9713-AA53A8F7E4E9}"/>
          </ac:spMkLst>
        </pc:spChg>
        <pc:spChg chg="del mod">
          <ac:chgData name="Abels, Patrick" userId="ba666de4-0d21-43a6-8e66-51a18aae1b4a" providerId="ADAL" clId="{4030F468-6AF0-4EF8-8A9A-CEE55ABF2CCE}" dt="2024-03-18T20:49:00.281" v="64" actId="478"/>
          <ac:spMkLst>
            <pc:docMk/>
            <pc:sldMk cId="1411571808" sldId="279"/>
            <ac:spMk id="13" creationId="{E7FCF259-17BC-8A23-9103-AE695888EC05}"/>
          </ac:spMkLst>
        </pc:spChg>
        <pc:spChg chg="del mod">
          <ac:chgData name="Abels, Patrick" userId="ba666de4-0d21-43a6-8e66-51a18aae1b4a" providerId="ADAL" clId="{4030F468-6AF0-4EF8-8A9A-CEE55ABF2CCE}" dt="2024-03-18T20:48:30.368" v="58" actId="478"/>
          <ac:spMkLst>
            <pc:docMk/>
            <pc:sldMk cId="1411571808" sldId="279"/>
            <ac:spMk id="14" creationId="{037777DF-1972-8EEA-2B06-EB8AE509F585}"/>
          </ac:spMkLst>
        </pc:spChg>
        <pc:spChg chg="del mod">
          <ac:chgData name="Abels, Patrick" userId="ba666de4-0d21-43a6-8e66-51a18aae1b4a" providerId="ADAL" clId="{4030F468-6AF0-4EF8-8A9A-CEE55ABF2CCE}" dt="2024-03-18T20:48:30.368" v="58" actId="478"/>
          <ac:spMkLst>
            <pc:docMk/>
            <pc:sldMk cId="1411571808" sldId="279"/>
            <ac:spMk id="15" creationId="{F0543366-9884-4E4B-C549-FFB97E5DDE0A}"/>
          </ac:spMkLst>
        </pc:spChg>
        <pc:spChg chg="add mod">
          <ac:chgData name="Abels, Patrick" userId="ba666de4-0d21-43a6-8e66-51a18aae1b4a" providerId="ADAL" clId="{4030F468-6AF0-4EF8-8A9A-CEE55ABF2CCE}" dt="2024-03-18T20:59:57.381" v="333" actId="207"/>
          <ac:spMkLst>
            <pc:docMk/>
            <pc:sldMk cId="1411571808" sldId="279"/>
            <ac:spMk id="16" creationId="{5B98FAA2-EBC0-F5EE-A7ED-1BBC9C04E902}"/>
          </ac:spMkLst>
        </pc:spChg>
        <pc:spChg chg="add mod">
          <ac:chgData name="Abels, Patrick" userId="ba666de4-0d21-43a6-8e66-51a18aae1b4a" providerId="ADAL" clId="{4030F468-6AF0-4EF8-8A9A-CEE55ABF2CCE}" dt="2024-03-18T20:54:45.720" v="213" actId="207"/>
          <ac:spMkLst>
            <pc:docMk/>
            <pc:sldMk cId="1411571808" sldId="279"/>
            <ac:spMk id="18" creationId="{52DAD482-E742-FB75-8C15-04F85CF83E67}"/>
          </ac:spMkLst>
        </pc:spChg>
        <pc:spChg chg="add mod">
          <ac:chgData name="Abels, Patrick" userId="ba666de4-0d21-43a6-8e66-51a18aae1b4a" providerId="ADAL" clId="{4030F468-6AF0-4EF8-8A9A-CEE55ABF2CCE}" dt="2024-03-18T21:00:26.176" v="338" actId="207"/>
          <ac:spMkLst>
            <pc:docMk/>
            <pc:sldMk cId="1411571808" sldId="279"/>
            <ac:spMk id="19" creationId="{BA4DD18A-2EF7-51AC-EEE1-009954DA1E41}"/>
          </ac:spMkLst>
        </pc:spChg>
        <pc:spChg chg="add mod">
          <ac:chgData name="Abels, Patrick" userId="ba666de4-0d21-43a6-8e66-51a18aae1b4a" providerId="ADAL" clId="{4030F468-6AF0-4EF8-8A9A-CEE55ABF2CCE}" dt="2024-03-18T21:00:30.765" v="339" actId="207"/>
          <ac:spMkLst>
            <pc:docMk/>
            <pc:sldMk cId="1411571808" sldId="279"/>
            <ac:spMk id="20" creationId="{93EFEDCF-597C-366B-A808-E5761B87ECA3}"/>
          </ac:spMkLst>
        </pc:spChg>
        <pc:spChg chg="add mod">
          <ac:chgData name="Abels, Patrick" userId="ba666de4-0d21-43a6-8e66-51a18aae1b4a" providerId="ADAL" clId="{4030F468-6AF0-4EF8-8A9A-CEE55ABF2CCE}" dt="2024-03-18T21:00:33.921" v="340" actId="207"/>
          <ac:spMkLst>
            <pc:docMk/>
            <pc:sldMk cId="1411571808" sldId="279"/>
            <ac:spMk id="21" creationId="{5D3C6854-76DB-D2AC-0F35-AE158D197033}"/>
          </ac:spMkLst>
        </pc:spChg>
        <pc:grpChg chg="del mod">
          <ac:chgData name="Abels, Patrick" userId="ba666de4-0d21-43a6-8e66-51a18aae1b4a" providerId="ADAL" clId="{4030F468-6AF0-4EF8-8A9A-CEE55ABF2CCE}" dt="2024-03-18T20:49:16.489" v="66" actId="165"/>
          <ac:grpSpMkLst>
            <pc:docMk/>
            <pc:sldMk cId="1411571808" sldId="279"/>
            <ac:grpSpMk id="17" creationId="{C4B9035C-F9F2-C231-CA51-B6DADEC46941}"/>
          </ac:grpSpMkLst>
        </pc:grpChg>
      </pc:sldChg>
      <pc:sldChg chg="addSp delSp modSp mod">
        <pc:chgData name="Abels, Patrick" userId="ba666de4-0d21-43a6-8e66-51a18aae1b4a" providerId="ADAL" clId="{4030F468-6AF0-4EF8-8A9A-CEE55ABF2CCE}" dt="2024-03-18T21:09:07.907" v="373" actId="1035"/>
        <pc:sldMkLst>
          <pc:docMk/>
          <pc:sldMk cId="797940177" sldId="280"/>
        </pc:sldMkLst>
        <pc:spChg chg="mod">
          <ac:chgData name="Abels, Patrick" userId="ba666de4-0d21-43a6-8e66-51a18aae1b4a" providerId="ADAL" clId="{4030F468-6AF0-4EF8-8A9A-CEE55ABF2CCE}" dt="2024-03-18T21:08:16.985" v="353" actId="20577"/>
          <ac:spMkLst>
            <pc:docMk/>
            <pc:sldMk cId="797940177" sldId="280"/>
            <ac:spMk id="3" creationId="{16118E2E-8501-E9D6-8FA1-7E94A5136F9C}"/>
          </ac:spMkLst>
        </pc:spChg>
        <pc:picChg chg="del">
          <ac:chgData name="Abels, Patrick" userId="ba666de4-0d21-43a6-8e66-51a18aae1b4a" providerId="ADAL" clId="{4030F468-6AF0-4EF8-8A9A-CEE55ABF2CCE}" dt="2024-03-18T21:06:29.749" v="342" actId="478"/>
          <ac:picMkLst>
            <pc:docMk/>
            <pc:sldMk cId="797940177" sldId="280"/>
            <ac:picMk id="5" creationId="{728A1524-8406-3274-5FBC-125BB60554D9}"/>
          </ac:picMkLst>
        </pc:picChg>
        <pc:picChg chg="add mod">
          <ac:chgData name="Abels, Patrick" userId="ba666de4-0d21-43a6-8e66-51a18aae1b4a" providerId="ADAL" clId="{4030F468-6AF0-4EF8-8A9A-CEE55ABF2CCE}" dt="2024-03-18T21:09:07.907" v="373" actId="1035"/>
          <ac:picMkLst>
            <pc:docMk/>
            <pc:sldMk cId="797940177" sldId="280"/>
            <ac:picMk id="6" creationId="{65D88108-FEC6-F6CA-09C5-DB9D9A5B70FE}"/>
          </ac:picMkLst>
        </pc:picChg>
        <pc:picChg chg="del">
          <ac:chgData name="Abels, Patrick" userId="ba666de4-0d21-43a6-8e66-51a18aae1b4a" providerId="ADAL" clId="{4030F468-6AF0-4EF8-8A9A-CEE55ABF2CCE}" dt="2024-03-18T21:06:30.252" v="343" actId="478"/>
          <ac:picMkLst>
            <pc:docMk/>
            <pc:sldMk cId="797940177" sldId="280"/>
            <ac:picMk id="7" creationId="{B6003951-D519-69CD-A900-EEB0DBD6E98B}"/>
          </ac:picMkLst>
        </pc:picChg>
        <pc:picChg chg="add mod">
          <ac:chgData name="Abels, Patrick" userId="ba666de4-0d21-43a6-8e66-51a18aae1b4a" providerId="ADAL" clId="{4030F468-6AF0-4EF8-8A9A-CEE55ABF2CCE}" dt="2024-03-18T21:09:07.907" v="373" actId="1035"/>
          <ac:picMkLst>
            <pc:docMk/>
            <pc:sldMk cId="797940177" sldId="280"/>
            <ac:picMk id="9" creationId="{0409C394-0D85-D96A-FF8B-D75FB9DE13A4}"/>
          </ac:picMkLst>
        </pc:picChg>
      </pc:sldChg>
      <pc:sldChg chg="del">
        <pc:chgData name="Abels, Patrick" userId="ba666de4-0d21-43a6-8e66-51a18aae1b4a" providerId="ADAL" clId="{4030F468-6AF0-4EF8-8A9A-CEE55ABF2CCE}" dt="2024-03-18T21:11:34.773" v="385" actId="47"/>
        <pc:sldMkLst>
          <pc:docMk/>
          <pc:sldMk cId="447289031" sldId="281"/>
        </pc:sldMkLst>
      </pc:sldChg>
      <pc:sldChg chg="del">
        <pc:chgData name="Abels, Patrick" userId="ba666de4-0d21-43a6-8e66-51a18aae1b4a" providerId="ADAL" clId="{4030F468-6AF0-4EF8-8A9A-CEE55ABF2CCE}" dt="2024-03-18T21:11:34.773" v="385" actId="47"/>
        <pc:sldMkLst>
          <pc:docMk/>
          <pc:sldMk cId="4220106601" sldId="282"/>
        </pc:sldMkLst>
      </pc:sldChg>
      <pc:sldChg chg="addSp delSp modSp mod">
        <pc:chgData name="Abels, Patrick" userId="ba666de4-0d21-43a6-8e66-51a18aae1b4a" providerId="ADAL" clId="{4030F468-6AF0-4EF8-8A9A-CEE55ABF2CCE}" dt="2024-03-18T21:14:45.499" v="419" actId="1076"/>
        <pc:sldMkLst>
          <pc:docMk/>
          <pc:sldMk cId="4009498562" sldId="283"/>
        </pc:sldMkLst>
        <pc:spChg chg="mod">
          <ac:chgData name="Abels, Patrick" userId="ba666de4-0d21-43a6-8e66-51a18aae1b4a" providerId="ADAL" clId="{4030F468-6AF0-4EF8-8A9A-CEE55ABF2CCE}" dt="2024-03-18T21:11:43.543" v="397" actId="20577"/>
          <ac:spMkLst>
            <pc:docMk/>
            <pc:sldMk cId="4009498562" sldId="283"/>
            <ac:spMk id="3" creationId="{32402D9B-13BF-18E0-5F7E-A2C9A365C8FE}"/>
          </ac:spMkLst>
        </pc:spChg>
        <pc:picChg chg="del">
          <ac:chgData name="Abels, Patrick" userId="ba666de4-0d21-43a6-8e66-51a18aae1b4a" providerId="ADAL" clId="{4030F468-6AF0-4EF8-8A9A-CEE55ABF2CCE}" dt="2024-03-18T21:11:37.960" v="387" actId="478"/>
          <ac:picMkLst>
            <pc:docMk/>
            <pc:sldMk cId="4009498562" sldId="283"/>
            <ac:picMk id="5" creationId="{F3C354B7-099F-F860-44DC-21EF45B44CF0}"/>
          </ac:picMkLst>
        </pc:picChg>
        <pc:picChg chg="add mod">
          <ac:chgData name="Abels, Patrick" userId="ba666de4-0d21-43a6-8e66-51a18aae1b4a" providerId="ADAL" clId="{4030F468-6AF0-4EF8-8A9A-CEE55ABF2CCE}" dt="2024-03-18T21:14:45.499" v="419" actId="1076"/>
          <ac:picMkLst>
            <pc:docMk/>
            <pc:sldMk cId="4009498562" sldId="283"/>
            <ac:picMk id="6" creationId="{A3D6089B-C145-569F-7BCD-CB8BDB69DEE7}"/>
          </ac:picMkLst>
        </pc:picChg>
        <pc:picChg chg="del">
          <ac:chgData name="Abels, Patrick" userId="ba666de4-0d21-43a6-8e66-51a18aae1b4a" providerId="ADAL" clId="{4030F468-6AF0-4EF8-8A9A-CEE55ABF2CCE}" dt="2024-03-18T21:11:37.553" v="386" actId="478"/>
          <ac:picMkLst>
            <pc:docMk/>
            <pc:sldMk cId="4009498562" sldId="283"/>
            <ac:picMk id="7" creationId="{C00B15A4-929E-EEFF-01DD-3E381903EC34}"/>
          </ac:picMkLst>
        </pc:picChg>
        <pc:picChg chg="add mod modCrop">
          <ac:chgData name="Abels, Patrick" userId="ba666de4-0d21-43a6-8e66-51a18aae1b4a" providerId="ADAL" clId="{4030F468-6AF0-4EF8-8A9A-CEE55ABF2CCE}" dt="2024-03-18T21:14:45.499" v="419" actId="1076"/>
          <ac:picMkLst>
            <pc:docMk/>
            <pc:sldMk cId="4009498562" sldId="283"/>
            <ac:picMk id="9" creationId="{C5F7EFBC-86B8-B4ED-40B4-0441A6621AEE}"/>
          </ac:picMkLst>
        </pc:picChg>
        <pc:picChg chg="add mod modCrop">
          <ac:chgData name="Abels, Patrick" userId="ba666de4-0d21-43a6-8e66-51a18aae1b4a" providerId="ADAL" clId="{4030F468-6AF0-4EF8-8A9A-CEE55ABF2CCE}" dt="2024-03-18T21:14:45.499" v="419" actId="1076"/>
          <ac:picMkLst>
            <pc:docMk/>
            <pc:sldMk cId="4009498562" sldId="283"/>
            <ac:picMk id="10" creationId="{5C98EB34-F388-5DDD-5F94-FAFD217BCC4A}"/>
          </ac:picMkLst>
        </pc:picChg>
      </pc:sldChg>
      <pc:sldChg chg="del">
        <pc:chgData name="Abels, Patrick" userId="ba666de4-0d21-43a6-8e66-51a18aae1b4a" providerId="ADAL" clId="{4030F468-6AF0-4EF8-8A9A-CEE55ABF2CCE}" dt="2024-03-18T21:11:34.773" v="385" actId="47"/>
        <pc:sldMkLst>
          <pc:docMk/>
          <pc:sldMk cId="1588362680" sldId="284"/>
        </pc:sldMkLst>
      </pc:sldChg>
      <pc:sldChg chg="del">
        <pc:chgData name="Abels, Patrick" userId="ba666de4-0d21-43a6-8e66-51a18aae1b4a" providerId="ADAL" clId="{4030F468-6AF0-4EF8-8A9A-CEE55ABF2CCE}" dt="2024-03-18T21:11:34.773" v="385" actId="47"/>
        <pc:sldMkLst>
          <pc:docMk/>
          <pc:sldMk cId="3534051485" sldId="285"/>
        </pc:sldMkLst>
      </pc:sldChg>
      <pc:sldChg chg="modSp new mod">
        <pc:chgData name="Abels, Patrick" userId="ba666de4-0d21-43a6-8e66-51a18aae1b4a" providerId="ADAL" clId="{4030F468-6AF0-4EF8-8A9A-CEE55ABF2CCE}" dt="2024-03-18T20:47:21.874" v="31" actId="207"/>
        <pc:sldMkLst>
          <pc:docMk/>
          <pc:sldMk cId="454580808" sldId="286"/>
        </pc:sldMkLst>
        <pc:spChg chg="mod">
          <ac:chgData name="Abels, Patrick" userId="ba666de4-0d21-43a6-8e66-51a18aae1b4a" providerId="ADAL" clId="{4030F468-6AF0-4EF8-8A9A-CEE55ABF2CCE}" dt="2024-03-18T20:47:21.874" v="31" actId="207"/>
          <ac:spMkLst>
            <pc:docMk/>
            <pc:sldMk cId="454580808" sldId="286"/>
            <ac:spMk id="2" creationId="{B41CFA05-EBEC-3C6B-815B-3E761C454AAF}"/>
          </ac:spMkLst>
        </pc:spChg>
      </pc:sldChg>
      <pc:sldChg chg="new del">
        <pc:chgData name="Abels, Patrick" userId="ba666de4-0d21-43a6-8e66-51a18aae1b4a" providerId="ADAL" clId="{4030F468-6AF0-4EF8-8A9A-CEE55ABF2CCE}" dt="2024-03-18T21:05:45.130" v="341" actId="47"/>
        <pc:sldMkLst>
          <pc:docMk/>
          <pc:sldMk cId="1054194748" sldId="287"/>
        </pc:sldMkLst>
      </pc:sldChg>
      <pc:sldChg chg="addSp modSp new mod">
        <pc:chgData name="Abels, Patrick" userId="ba666de4-0d21-43a6-8e66-51a18aae1b4a" providerId="ADAL" clId="{4030F468-6AF0-4EF8-8A9A-CEE55ABF2CCE}" dt="2024-03-18T21:18:10.531" v="463" actId="1076"/>
        <pc:sldMkLst>
          <pc:docMk/>
          <pc:sldMk cId="1887676249" sldId="287"/>
        </pc:sldMkLst>
        <pc:spChg chg="mod">
          <ac:chgData name="Abels, Patrick" userId="ba666de4-0d21-43a6-8e66-51a18aae1b4a" providerId="ADAL" clId="{4030F468-6AF0-4EF8-8A9A-CEE55ABF2CCE}" dt="2024-03-18T21:18:06.435" v="462" actId="20577"/>
          <ac:spMkLst>
            <pc:docMk/>
            <pc:sldMk cId="1887676249" sldId="287"/>
            <ac:spMk id="2" creationId="{FF65B5AE-E8F4-2FCA-4983-9808FA865CC0}"/>
          </ac:spMkLst>
        </pc:spChg>
        <pc:picChg chg="add mod">
          <ac:chgData name="Abels, Patrick" userId="ba666de4-0d21-43a6-8e66-51a18aae1b4a" providerId="ADAL" clId="{4030F468-6AF0-4EF8-8A9A-CEE55ABF2CCE}" dt="2024-03-18T21:18:10.531" v="463" actId="1076"/>
          <ac:picMkLst>
            <pc:docMk/>
            <pc:sldMk cId="1887676249" sldId="287"/>
            <ac:picMk id="4" creationId="{832B1ADA-850F-7D9F-3F61-3D60086474A6}"/>
          </ac:picMkLst>
        </pc:picChg>
      </pc:sldChg>
    </pc:docChg>
  </pc:docChgLst>
  <pc:docChgLst>
    <pc:chgData name="Abels, Patrick" userId="ba666de4-0d21-43a6-8e66-51a18aae1b4a" providerId="ADAL" clId="{71A59A67-CCAE-494C-8B01-A7DD17D8CCF3}"/>
    <pc:docChg chg="custSel modSld">
      <pc:chgData name="Abels, Patrick" userId="ba666de4-0d21-43a6-8e66-51a18aae1b4a" providerId="ADAL" clId="{71A59A67-CCAE-494C-8B01-A7DD17D8CCF3}" dt="2024-03-22T14:35:41.391" v="388" actId="1038"/>
      <pc:docMkLst>
        <pc:docMk/>
      </pc:docMkLst>
      <pc:sldChg chg="addSp delSp modSp mod">
        <pc:chgData name="Abels, Patrick" userId="ba666de4-0d21-43a6-8e66-51a18aae1b4a" providerId="ADAL" clId="{71A59A67-CCAE-494C-8B01-A7DD17D8CCF3}" dt="2024-03-22T14:33:28.887" v="264" actId="1076"/>
        <pc:sldMkLst>
          <pc:docMk/>
          <pc:sldMk cId="1696715170" sldId="272"/>
        </pc:sldMkLst>
        <pc:spChg chg="mod">
          <ac:chgData name="Abels, Patrick" userId="ba666de4-0d21-43a6-8e66-51a18aae1b4a" providerId="ADAL" clId="{71A59A67-CCAE-494C-8B01-A7DD17D8CCF3}" dt="2024-03-22T14:33:20.764" v="261" actId="6549"/>
          <ac:spMkLst>
            <pc:docMk/>
            <pc:sldMk cId="1696715170" sldId="272"/>
            <ac:spMk id="2" creationId="{3CB4AC83-A0D2-8995-9BE5-B7B7A750ED63}"/>
          </ac:spMkLst>
        </pc:spChg>
        <pc:picChg chg="add del mod">
          <ac:chgData name="Abels, Patrick" userId="ba666de4-0d21-43a6-8e66-51a18aae1b4a" providerId="ADAL" clId="{71A59A67-CCAE-494C-8B01-A7DD17D8CCF3}" dt="2024-03-22T14:33:18.848" v="258" actId="478"/>
          <ac:picMkLst>
            <pc:docMk/>
            <pc:sldMk cId="1696715170" sldId="272"/>
            <ac:picMk id="4" creationId="{45F85F4E-2BB2-CB72-F8DA-72AA97203450}"/>
          </ac:picMkLst>
        </pc:picChg>
        <pc:picChg chg="del">
          <ac:chgData name="Abels, Patrick" userId="ba666de4-0d21-43a6-8e66-51a18aae1b4a" providerId="ADAL" clId="{71A59A67-CCAE-494C-8B01-A7DD17D8CCF3}" dt="2024-03-22T14:32:19.260" v="250" actId="478"/>
          <ac:picMkLst>
            <pc:docMk/>
            <pc:sldMk cId="1696715170" sldId="272"/>
            <ac:picMk id="5" creationId="{6BBCCD61-DADC-07C5-2EE4-BAD80E855F1C}"/>
          </ac:picMkLst>
        </pc:picChg>
        <pc:picChg chg="add mod">
          <ac:chgData name="Abels, Patrick" userId="ba666de4-0d21-43a6-8e66-51a18aae1b4a" providerId="ADAL" clId="{71A59A67-CCAE-494C-8B01-A7DD17D8CCF3}" dt="2024-03-22T14:33:28.887" v="264" actId="1076"/>
          <ac:picMkLst>
            <pc:docMk/>
            <pc:sldMk cId="1696715170" sldId="272"/>
            <ac:picMk id="7" creationId="{4745F102-867A-9656-2956-3FE6461E5D28}"/>
          </ac:picMkLst>
        </pc:picChg>
        <pc:picChg chg="del">
          <ac:chgData name="Abels, Patrick" userId="ba666de4-0d21-43a6-8e66-51a18aae1b4a" providerId="ADAL" clId="{71A59A67-CCAE-494C-8B01-A7DD17D8CCF3}" dt="2024-03-22T14:32:20.549" v="251" actId="478"/>
          <ac:picMkLst>
            <pc:docMk/>
            <pc:sldMk cId="1696715170" sldId="272"/>
            <ac:picMk id="8" creationId="{82A4A05D-E1E5-B9C9-6746-AEF5E0DB0AD8}"/>
          </ac:picMkLst>
        </pc:picChg>
      </pc:sldChg>
      <pc:sldChg chg="addSp delSp modSp mod">
        <pc:chgData name="Abels, Patrick" userId="ba666de4-0d21-43a6-8e66-51a18aae1b4a" providerId="ADAL" clId="{71A59A67-CCAE-494C-8B01-A7DD17D8CCF3}" dt="2024-03-22T14:23:33.486" v="10" actId="1076"/>
        <pc:sldMkLst>
          <pc:docMk/>
          <pc:sldMk cId="1306728353" sldId="274"/>
        </pc:sldMkLst>
        <pc:picChg chg="add mod modCrop">
          <ac:chgData name="Abels, Patrick" userId="ba666de4-0d21-43a6-8e66-51a18aae1b4a" providerId="ADAL" clId="{71A59A67-CCAE-494C-8B01-A7DD17D8CCF3}" dt="2024-03-22T14:23:33.486" v="10" actId="1076"/>
          <ac:picMkLst>
            <pc:docMk/>
            <pc:sldMk cId="1306728353" sldId="274"/>
            <ac:picMk id="3" creationId="{3A8C778D-E311-5B77-CCA6-79938C5FB95C}"/>
          </ac:picMkLst>
        </pc:picChg>
        <pc:picChg chg="del">
          <ac:chgData name="Abels, Patrick" userId="ba666de4-0d21-43a6-8e66-51a18aae1b4a" providerId="ADAL" clId="{71A59A67-CCAE-494C-8B01-A7DD17D8CCF3}" dt="2024-03-22T14:23:16.464" v="4" actId="478"/>
          <ac:picMkLst>
            <pc:docMk/>
            <pc:sldMk cId="1306728353" sldId="274"/>
            <ac:picMk id="4" creationId="{C76FAC4B-04FA-ECA4-F347-F6C859A7A679}"/>
          </ac:picMkLst>
        </pc:picChg>
      </pc:sldChg>
      <pc:sldChg chg="addSp delSp modSp mod">
        <pc:chgData name="Abels, Patrick" userId="ba666de4-0d21-43a6-8e66-51a18aae1b4a" providerId="ADAL" clId="{71A59A67-CCAE-494C-8B01-A7DD17D8CCF3}" dt="2024-03-22T14:29:48.800" v="171" actId="207"/>
        <pc:sldMkLst>
          <pc:docMk/>
          <pc:sldMk cId="1411571808" sldId="279"/>
        </pc:sldMkLst>
        <pc:spChg chg="mod">
          <ac:chgData name="Abels, Patrick" userId="ba666de4-0d21-43a6-8e66-51a18aae1b4a" providerId="ADAL" clId="{71A59A67-CCAE-494C-8B01-A7DD17D8CCF3}" dt="2024-03-22T14:26:16.651" v="69" actId="20577"/>
          <ac:spMkLst>
            <pc:docMk/>
            <pc:sldMk cId="1411571808" sldId="279"/>
            <ac:spMk id="3" creationId="{5A8A3D9B-303D-6504-4867-9F9CE7FC5011}"/>
          </ac:spMkLst>
        </pc:spChg>
        <pc:spChg chg="add mod">
          <ac:chgData name="Abels, Patrick" userId="ba666de4-0d21-43a6-8e66-51a18aae1b4a" providerId="ADAL" clId="{71A59A67-CCAE-494C-8B01-A7DD17D8CCF3}" dt="2024-03-22T14:29:39.164" v="168" actId="207"/>
          <ac:spMkLst>
            <pc:docMk/>
            <pc:sldMk cId="1411571808" sldId="279"/>
            <ac:spMk id="11" creationId="{514F7EFB-2A1D-70D8-43FB-E8B31542ACCF}"/>
          </ac:spMkLst>
        </pc:spChg>
        <pc:spChg chg="add mod">
          <ac:chgData name="Abels, Patrick" userId="ba666de4-0d21-43a6-8e66-51a18aae1b4a" providerId="ADAL" clId="{71A59A67-CCAE-494C-8B01-A7DD17D8CCF3}" dt="2024-03-22T14:29:48.800" v="171" actId="207"/>
          <ac:spMkLst>
            <pc:docMk/>
            <pc:sldMk cId="1411571808" sldId="279"/>
            <ac:spMk id="13" creationId="{22D9BF33-FA7A-CBFE-EF76-EB705F76DB85}"/>
          </ac:spMkLst>
        </pc:spChg>
        <pc:spChg chg="mod">
          <ac:chgData name="Abels, Patrick" userId="ba666de4-0d21-43a6-8e66-51a18aae1b4a" providerId="ADAL" clId="{71A59A67-CCAE-494C-8B01-A7DD17D8CCF3}" dt="2024-03-22T14:29:42.188" v="169" actId="207"/>
          <ac:spMkLst>
            <pc:docMk/>
            <pc:sldMk cId="1411571808" sldId="279"/>
            <ac:spMk id="19" creationId="{BA4DD18A-2EF7-51AC-EEE1-009954DA1E41}"/>
          </ac:spMkLst>
        </pc:spChg>
        <pc:spChg chg="del">
          <ac:chgData name="Abels, Patrick" userId="ba666de4-0d21-43a6-8e66-51a18aae1b4a" providerId="ADAL" clId="{71A59A67-CCAE-494C-8B01-A7DD17D8CCF3}" dt="2024-03-22T14:27:30.486" v="115" actId="478"/>
          <ac:spMkLst>
            <pc:docMk/>
            <pc:sldMk cId="1411571808" sldId="279"/>
            <ac:spMk id="20" creationId="{93EFEDCF-597C-366B-A808-E5761B87ECA3}"/>
          </ac:spMkLst>
        </pc:spChg>
        <pc:spChg chg="del">
          <ac:chgData name="Abels, Patrick" userId="ba666de4-0d21-43a6-8e66-51a18aae1b4a" providerId="ADAL" clId="{71A59A67-CCAE-494C-8B01-A7DD17D8CCF3}" dt="2024-03-22T14:27:32.211" v="116" actId="478"/>
          <ac:spMkLst>
            <pc:docMk/>
            <pc:sldMk cId="1411571808" sldId="279"/>
            <ac:spMk id="21" creationId="{5D3C6854-76DB-D2AC-0F35-AE158D197033}"/>
          </ac:spMkLst>
        </pc:spChg>
      </pc:sldChg>
      <pc:sldChg chg="addSp delSp modSp mod">
        <pc:chgData name="Abels, Patrick" userId="ba666de4-0d21-43a6-8e66-51a18aae1b4a" providerId="ADAL" clId="{71A59A67-CCAE-494C-8B01-A7DD17D8CCF3}" dt="2024-03-22T14:31:41.364" v="249" actId="1038"/>
        <pc:sldMkLst>
          <pc:docMk/>
          <pc:sldMk cId="797940177" sldId="280"/>
        </pc:sldMkLst>
        <pc:spChg chg="mod">
          <ac:chgData name="Abels, Patrick" userId="ba666de4-0d21-43a6-8e66-51a18aae1b4a" providerId="ADAL" clId="{71A59A67-CCAE-494C-8B01-A7DD17D8CCF3}" dt="2024-03-22T14:31:37.029" v="232" actId="20577"/>
          <ac:spMkLst>
            <pc:docMk/>
            <pc:sldMk cId="797940177" sldId="280"/>
            <ac:spMk id="3" creationId="{16118E2E-8501-E9D6-8FA1-7E94A5136F9C}"/>
          </ac:spMkLst>
        </pc:spChg>
        <pc:picChg chg="add mod">
          <ac:chgData name="Abels, Patrick" userId="ba666de4-0d21-43a6-8e66-51a18aae1b4a" providerId="ADAL" clId="{71A59A67-CCAE-494C-8B01-A7DD17D8CCF3}" dt="2024-03-22T14:31:41.364" v="249" actId="1038"/>
          <ac:picMkLst>
            <pc:docMk/>
            <pc:sldMk cId="797940177" sldId="280"/>
            <ac:picMk id="5" creationId="{C3CBE11B-FCBE-7BEA-AF45-4DEB10D484AB}"/>
          </ac:picMkLst>
        </pc:picChg>
        <pc:picChg chg="del">
          <ac:chgData name="Abels, Patrick" userId="ba666de4-0d21-43a6-8e66-51a18aae1b4a" providerId="ADAL" clId="{71A59A67-CCAE-494C-8B01-A7DD17D8CCF3}" dt="2024-03-22T14:30:47.091" v="172" actId="478"/>
          <ac:picMkLst>
            <pc:docMk/>
            <pc:sldMk cId="797940177" sldId="280"/>
            <ac:picMk id="6" creationId="{65D88108-FEC6-F6CA-09C5-DB9D9A5B70FE}"/>
          </ac:picMkLst>
        </pc:picChg>
        <pc:picChg chg="add mod">
          <ac:chgData name="Abels, Patrick" userId="ba666de4-0d21-43a6-8e66-51a18aae1b4a" providerId="ADAL" clId="{71A59A67-CCAE-494C-8B01-A7DD17D8CCF3}" dt="2024-03-22T14:31:41.364" v="249" actId="1038"/>
          <ac:picMkLst>
            <pc:docMk/>
            <pc:sldMk cId="797940177" sldId="280"/>
            <ac:picMk id="8" creationId="{5F42938D-7048-2EF0-58F1-20DF6938236C}"/>
          </ac:picMkLst>
        </pc:picChg>
        <pc:picChg chg="del">
          <ac:chgData name="Abels, Patrick" userId="ba666de4-0d21-43a6-8e66-51a18aae1b4a" providerId="ADAL" clId="{71A59A67-CCAE-494C-8B01-A7DD17D8CCF3}" dt="2024-03-22T14:30:48.149" v="173" actId="478"/>
          <ac:picMkLst>
            <pc:docMk/>
            <pc:sldMk cId="797940177" sldId="280"/>
            <ac:picMk id="9" creationId="{0409C394-0D85-D96A-FF8B-D75FB9DE13A4}"/>
          </ac:picMkLst>
        </pc:picChg>
      </pc:sldChg>
      <pc:sldChg chg="addSp delSp modSp mod">
        <pc:chgData name="Abels, Patrick" userId="ba666de4-0d21-43a6-8e66-51a18aae1b4a" providerId="ADAL" clId="{71A59A67-CCAE-494C-8B01-A7DD17D8CCF3}" dt="2024-03-22T14:35:41.391" v="388" actId="1038"/>
        <pc:sldMkLst>
          <pc:docMk/>
          <pc:sldMk cId="4009498562" sldId="283"/>
        </pc:sldMkLst>
        <pc:spChg chg="mod">
          <ac:chgData name="Abels, Patrick" userId="ba666de4-0d21-43a6-8e66-51a18aae1b4a" providerId="ADAL" clId="{71A59A67-CCAE-494C-8B01-A7DD17D8CCF3}" dt="2024-03-22T14:33:55.351" v="274" actId="20577"/>
          <ac:spMkLst>
            <pc:docMk/>
            <pc:sldMk cId="4009498562" sldId="283"/>
            <ac:spMk id="3" creationId="{32402D9B-13BF-18E0-5F7E-A2C9A365C8FE}"/>
          </ac:spMkLst>
        </pc:spChg>
        <pc:picChg chg="add mod">
          <ac:chgData name="Abels, Patrick" userId="ba666de4-0d21-43a6-8e66-51a18aae1b4a" providerId="ADAL" clId="{71A59A67-CCAE-494C-8B01-A7DD17D8CCF3}" dt="2024-03-22T14:35:41.391" v="388" actId="1038"/>
          <ac:picMkLst>
            <pc:docMk/>
            <pc:sldMk cId="4009498562" sldId="283"/>
            <ac:picMk id="5" creationId="{D388718A-DE02-6BC7-F733-871ECADF17E7}"/>
          </ac:picMkLst>
        </pc:picChg>
        <pc:picChg chg="del">
          <ac:chgData name="Abels, Patrick" userId="ba666de4-0d21-43a6-8e66-51a18aae1b4a" providerId="ADAL" clId="{71A59A67-CCAE-494C-8B01-A7DD17D8CCF3}" dt="2024-03-22T14:33:45.265" v="266" actId="478"/>
          <ac:picMkLst>
            <pc:docMk/>
            <pc:sldMk cId="4009498562" sldId="283"/>
            <ac:picMk id="6" creationId="{A3D6089B-C145-569F-7BCD-CB8BDB69DEE7}"/>
          </ac:picMkLst>
        </pc:picChg>
        <pc:picChg chg="add mod modCrop">
          <ac:chgData name="Abels, Patrick" userId="ba666de4-0d21-43a6-8e66-51a18aae1b4a" providerId="ADAL" clId="{71A59A67-CCAE-494C-8B01-A7DD17D8CCF3}" dt="2024-03-22T14:35:41.391" v="388" actId="1038"/>
          <ac:picMkLst>
            <pc:docMk/>
            <pc:sldMk cId="4009498562" sldId="283"/>
            <ac:picMk id="8" creationId="{DD5FD3B9-A709-283E-CE44-572AAD463A6A}"/>
          </ac:picMkLst>
        </pc:picChg>
        <pc:picChg chg="del">
          <ac:chgData name="Abels, Patrick" userId="ba666de4-0d21-43a6-8e66-51a18aae1b4a" providerId="ADAL" clId="{71A59A67-CCAE-494C-8B01-A7DD17D8CCF3}" dt="2024-03-22T14:33:44.266" v="265" actId="478"/>
          <ac:picMkLst>
            <pc:docMk/>
            <pc:sldMk cId="4009498562" sldId="283"/>
            <ac:picMk id="9" creationId="{C5F7EFBC-86B8-B4ED-40B4-0441A6621AEE}"/>
          </ac:picMkLst>
        </pc:picChg>
        <pc:picChg chg="del">
          <ac:chgData name="Abels, Patrick" userId="ba666de4-0d21-43a6-8e66-51a18aae1b4a" providerId="ADAL" clId="{71A59A67-CCAE-494C-8B01-A7DD17D8CCF3}" dt="2024-03-22T14:33:46.239" v="267" actId="478"/>
          <ac:picMkLst>
            <pc:docMk/>
            <pc:sldMk cId="4009498562" sldId="283"/>
            <ac:picMk id="10" creationId="{5C98EB34-F388-5DDD-5F94-FAFD217BCC4A}"/>
          </ac:picMkLst>
        </pc:picChg>
        <pc:picChg chg="add mod modCrop">
          <ac:chgData name="Abels, Patrick" userId="ba666de4-0d21-43a6-8e66-51a18aae1b4a" providerId="ADAL" clId="{71A59A67-CCAE-494C-8B01-A7DD17D8CCF3}" dt="2024-03-22T14:35:41.391" v="388" actId="1038"/>
          <ac:picMkLst>
            <pc:docMk/>
            <pc:sldMk cId="4009498562" sldId="283"/>
            <ac:picMk id="11" creationId="{D810045A-AAA4-62DB-90B4-5166C522316A}"/>
          </ac:picMkLst>
        </pc:picChg>
      </pc:sldChg>
      <pc:sldChg chg="modSp mod">
        <pc:chgData name="Abels, Patrick" userId="ba666de4-0d21-43a6-8e66-51a18aae1b4a" providerId="ADAL" clId="{71A59A67-CCAE-494C-8B01-A7DD17D8CCF3}" dt="2024-03-22T14:22:53.429" v="3" actId="20577"/>
        <pc:sldMkLst>
          <pc:docMk/>
          <pc:sldMk cId="454580808" sldId="286"/>
        </pc:sldMkLst>
        <pc:spChg chg="mod">
          <ac:chgData name="Abels, Patrick" userId="ba666de4-0d21-43a6-8e66-51a18aae1b4a" providerId="ADAL" clId="{71A59A67-CCAE-494C-8B01-A7DD17D8CCF3}" dt="2024-03-22T14:22:53.429" v="3" actId="20577"/>
          <ac:spMkLst>
            <pc:docMk/>
            <pc:sldMk cId="454580808" sldId="286"/>
            <ac:spMk id="2" creationId="{B41CFA05-EBEC-3C6B-815B-3E761C454AAF}"/>
          </ac:spMkLst>
        </pc:spChg>
      </pc:sldChg>
      <pc:sldChg chg="addSp delSp modSp mod">
        <pc:chgData name="Abels, Patrick" userId="ba666de4-0d21-43a6-8e66-51a18aae1b4a" providerId="ADAL" clId="{71A59A67-CCAE-494C-8B01-A7DD17D8CCF3}" dt="2024-03-22T14:26:07.027" v="65" actId="14100"/>
        <pc:sldMkLst>
          <pc:docMk/>
          <pc:sldMk cId="1887676249" sldId="287"/>
        </pc:sldMkLst>
        <pc:spChg chg="mod">
          <ac:chgData name="Abels, Patrick" userId="ba666de4-0d21-43a6-8e66-51a18aae1b4a" providerId="ADAL" clId="{71A59A67-CCAE-494C-8B01-A7DD17D8CCF3}" dt="2024-03-22T14:25:40.071" v="60" actId="20577"/>
          <ac:spMkLst>
            <pc:docMk/>
            <pc:sldMk cId="1887676249" sldId="287"/>
            <ac:spMk id="2" creationId="{FF65B5AE-E8F4-2FCA-4983-9808FA865CC0}"/>
          </ac:spMkLst>
        </pc:spChg>
        <pc:picChg chg="del mod">
          <ac:chgData name="Abels, Patrick" userId="ba666de4-0d21-43a6-8e66-51a18aae1b4a" providerId="ADAL" clId="{71A59A67-CCAE-494C-8B01-A7DD17D8CCF3}" dt="2024-03-22T14:25:43.783" v="62" actId="478"/>
          <ac:picMkLst>
            <pc:docMk/>
            <pc:sldMk cId="1887676249" sldId="287"/>
            <ac:picMk id="4" creationId="{832B1ADA-850F-7D9F-3F61-3D60086474A6}"/>
          </ac:picMkLst>
        </pc:picChg>
        <pc:picChg chg="add mod">
          <ac:chgData name="Abels, Patrick" userId="ba666de4-0d21-43a6-8e66-51a18aae1b4a" providerId="ADAL" clId="{71A59A67-CCAE-494C-8B01-A7DD17D8CCF3}" dt="2024-03-22T14:26:07.027" v="65" actId="14100"/>
          <ac:picMkLst>
            <pc:docMk/>
            <pc:sldMk cId="1887676249" sldId="287"/>
            <ac:picMk id="5" creationId="{FC0E0956-B30C-B294-DEC3-F893987B4CC6}"/>
          </ac:picMkLst>
        </pc:picChg>
      </pc:sldChg>
    </pc:docChg>
  </pc:docChgLst>
  <pc:docChgLst>
    <pc:chgData name="Abels, Patrick" userId="ba666de4-0d21-43a6-8e66-51a18aae1b4a" providerId="ADAL" clId="{1725C4E2-1A73-41B8-A1C8-4484FCE28D48}"/>
    <pc:docChg chg="undo custSel addSld delSld modSld modMainMaster">
      <pc:chgData name="Abels, Patrick" userId="ba666de4-0d21-43a6-8e66-51a18aae1b4a" providerId="ADAL" clId="{1725C4E2-1A73-41B8-A1C8-4484FCE28D48}" dt="2024-03-17T19:10:55.235" v="916" actId="1076"/>
      <pc:docMkLst>
        <pc:docMk/>
      </pc:docMkLst>
      <pc:sldChg chg="del">
        <pc:chgData name="Abels, Patrick" userId="ba666de4-0d21-43a6-8e66-51a18aae1b4a" providerId="ADAL" clId="{1725C4E2-1A73-41B8-A1C8-4484FCE28D48}" dt="2024-03-11T18:36:03.830" v="2" actId="47"/>
        <pc:sldMkLst>
          <pc:docMk/>
          <pc:sldMk cId="4223110314" sldId="261"/>
        </pc:sldMkLst>
      </pc:sldChg>
      <pc:sldChg chg="del">
        <pc:chgData name="Abels, Patrick" userId="ba666de4-0d21-43a6-8e66-51a18aae1b4a" providerId="ADAL" clId="{1725C4E2-1A73-41B8-A1C8-4484FCE28D48}" dt="2024-03-11T18:35:56.951" v="0" actId="47"/>
        <pc:sldMkLst>
          <pc:docMk/>
          <pc:sldMk cId="4171353846" sldId="270"/>
        </pc:sldMkLst>
      </pc:sldChg>
      <pc:sldChg chg="del">
        <pc:chgData name="Abels, Patrick" userId="ba666de4-0d21-43a6-8e66-51a18aae1b4a" providerId="ADAL" clId="{1725C4E2-1A73-41B8-A1C8-4484FCE28D48}" dt="2024-03-11T18:35:58.734" v="1" actId="47"/>
        <pc:sldMkLst>
          <pc:docMk/>
          <pc:sldMk cId="2367007499" sldId="271"/>
        </pc:sldMkLst>
      </pc:sldChg>
      <pc:sldChg chg="addSp modSp mod">
        <pc:chgData name="Abels, Patrick" userId="ba666de4-0d21-43a6-8e66-51a18aae1b4a" providerId="ADAL" clId="{1725C4E2-1A73-41B8-A1C8-4484FCE28D48}" dt="2024-03-17T14:12:43.441" v="785" actId="1076"/>
        <pc:sldMkLst>
          <pc:docMk/>
          <pc:sldMk cId="1696715170" sldId="272"/>
        </pc:sldMkLst>
        <pc:spChg chg="mod">
          <ac:chgData name="Abels, Patrick" userId="ba666de4-0d21-43a6-8e66-51a18aae1b4a" providerId="ADAL" clId="{1725C4E2-1A73-41B8-A1C8-4484FCE28D48}" dt="2024-03-17T14:12:35.730" v="778" actId="20577"/>
          <ac:spMkLst>
            <pc:docMk/>
            <pc:sldMk cId="1696715170" sldId="272"/>
            <ac:spMk id="2" creationId="{3CB4AC83-A0D2-8995-9BE5-B7B7A750ED63}"/>
          </ac:spMkLst>
        </pc:spChg>
        <pc:picChg chg="add mod modCrop">
          <ac:chgData name="Abels, Patrick" userId="ba666de4-0d21-43a6-8e66-51a18aae1b4a" providerId="ADAL" clId="{1725C4E2-1A73-41B8-A1C8-4484FCE28D48}" dt="2024-03-17T14:12:43.441" v="785" actId="1076"/>
          <ac:picMkLst>
            <pc:docMk/>
            <pc:sldMk cId="1696715170" sldId="272"/>
            <ac:picMk id="4" creationId="{081EE12B-C7F4-4108-55FF-83211FD8C2ED}"/>
          </ac:picMkLst>
        </pc:picChg>
        <pc:picChg chg="add mod modCrop">
          <ac:chgData name="Abels, Patrick" userId="ba666de4-0d21-43a6-8e66-51a18aae1b4a" providerId="ADAL" clId="{1725C4E2-1A73-41B8-A1C8-4484FCE28D48}" dt="2024-03-17T14:12:41.481" v="784" actId="1076"/>
          <ac:picMkLst>
            <pc:docMk/>
            <pc:sldMk cId="1696715170" sldId="272"/>
            <ac:picMk id="6" creationId="{921B158E-1A31-D888-B7E6-B722BF562C1F}"/>
          </ac:picMkLst>
        </pc:picChg>
      </pc:sldChg>
      <pc:sldChg chg="modSp mod">
        <pc:chgData name="Abels, Patrick" userId="ba666de4-0d21-43a6-8e66-51a18aae1b4a" providerId="ADAL" clId="{1725C4E2-1A73-41B8-A1C8-4484FCE28D48}" dt="2024-03-17T13:56:47.342" v="725" actId="20577"/>
        <pc:sldMkLst>
          <pc:docMk/>
          <pc:sldMk cId="1306728353" sldId="274"/>
        </pc:sldMkLst>
        <pc:spChg chg="mod">
          <ac:chgData name="Abels, Patrick" userId="ba666de4-0d21-43a6-8e66-51a18aae1b4a" providerId="ADAL" clId="{1725C4E2-1A73-41B8-A1C8-4484FCE28D48}" dt="2024-03-17T13:56:47.342" v="725" actId="20577"/>
          <ac:spMkLst>
            <pc:docMk/>
            <pc:sldMk cId="1306728353" sldId="274"/>
            <ac:spMk id="2" creationId="{E48070DE-A5F9-BD5B-6EDA-2B06A4048B06}"/>
          </ac:spMkLst>
        </pc:spChg>
      </pc:sldChg>
      <pc:sldChg chg="del">
        <pc:chgData name="Abels, Patrick" userId="ba666de4-0d21-43a6-8e66-51a18aae1b4a" providerId="ADAL" clId="{1725C4E2-1A73-41B8-A1C8-4484FCE28D48}" dt="2024-03-11T18:36:03.830" v="2" actId="47"/>
        <pc:sldMkLst>
          <pc:docMk/>
          <pc:sldMk cId="355605763" sldId="275"/>
        </pc:sldMkLst>
      </pc:sldChg>
      <pc:sldChg chg="del">
        <pc:chgData name="Abels, Patrick" userId="ba666de4-0d21-43a6-8e66-51a18aae1b4a" providerId="ADAL" clId="{1725C4E2-1A73-41B8-A1C8-4484FCE28D48}" dt="2024-03-11T18:36:03.830" v="2" actId="47"/>
        <pc:sldMkLst>
          <pc:docMk/>
          <pc:sldMk cId="1823604352" sldId="276"/>
        </pc:sldMkLst>
      </pc:sldChg>
      <pc:sldChg chg="del">
        <pc:chgData name="Abels, Patrick" userId="ba666de4-0d21-43a6-8e66-51a18aae1b4a" providerId="ADAL" clId="{1725C4E2-1A73-41B8-A1C8-4484FCE28D48}" dt="2024-03-11T18:36:03.830" v="2" actId="47"/>
        <pc:sldMkLst>
          <pc:docMk/>
          <pc:sldMk cId="1385441611" sldId="277"/>
        </pc:sldMkLst>
      </pc:sldChg>
      <pc:sldChg chg="del">
        <pc:chgData name="Abels, Patrick" userId="ba666de4-0d21-43a6-8e66-51a18aae1b4a" providerId="ADAL" clId="{1725C4E2-1A73-41B8-A1C8-4484FCE28D48}" dt="2024-03-11T18:52:00.533" v="414" actId="47"/>
        <pc:sldMkLst>
          <pc:docMk/>
          <pc:sldMk cId="1174564002" sldId="278"/>
        </pc:sldMkLst>
      </pc:sldChg>
      <pc:sldChg chg="addSp delSp modSp new mod">
        <pc:chgData name="Abels, Patrick" userId="ba666de4-0d21-43a6-8e66-51a18aae1b4a" providerId="ADAL" clId="{1725C4E2-1A73-41B8-A1C8-4484FCE28D48}" dt="2024-03-11T18:51:37.952" v="413" actId="1076"/>
        <pc:sldMkLst>
          <pc:docMk/>
          <pc:sldMk cId="1411571808" sldId="279"/>
        </pc:sldMkLst>
        <pc:spChg chg="mod">
          <ac:chgData name="Abels, Patrick" userId="ba666de4-0d21-43a6-8e66-51a18aae1b4a" providerId="ADAL" clId="{1725C4E2-1A73-41B8-A1C8-4484FCE28D48}" dt="2024-03-11T18:44:29.754" v="246" actId="6549"/>
          <ac:spMkLst>
            <pc:docMk/>
            <pc:sldMk cId="1411571808" sldId="279"/>
            <ac:spMk id="2" creationId="{0FD96FBB-644B-A330-7B21-09D46AFC24AD}"/>
          </ac:spMkLst>
        </pc:spChg>
        <pc:spChg chg="mod">
          <ac:chgData name="Abels, Patrick" userId="ba666de4-0d21-43a6-8e66-51a18aae1b4a" providerId="ADAL" clId="{1725C4E2-1A73-41B8-A1C8-4484FCE28D48}" dt="2024-03-11T18:36:16.895" v="26" actId="20577"/>
          <ac:spMkLst>
            <pc:docMk/>
            <pc:sldMk cId="1411571808" sldId="279"/>
            <ac:spMk id="3" creationId="{5A8A3D9B-303D-6504-4867-9F9CE7FC5011}"/>
          </ac:spMkLst>
        </pc:spChg>
        <pc:spChg chg="add mod">
          <ac:chgData name="Abels, Patrick" userId="ba666de4-0d21-43a6-8e66-51a18aae1b4a" providerId="ADAL" clId="{1725C4E2-1A73-41B8-A1C8-4484FCE28D48}" dt="2024-03-11T18:51:34.563" v="411" actId="164"/>
          <ac:spMkLst>
            <pc:docMk/>
            <pc:sldMk cId="1411571808" sldId="279"/>
            <ac:spMk id="6" creationId="{2474B572-3607-9A89-7DA2-B8E7536E8D15}"/>
          </ac:spMkLst>
        </pc:spChg>
        <pc:spChg chg="add del">
          <ac:chgData name="Abels, Patrick" userId="ba666de4-0d21-43a6-8e66-51a18aae1b4a" providerId="ADAL" clId="{1725C4E2-1A73-41B8-A1C8-4484FCE28D48}" dt="2024-03-11T18:46:00.022" v="258" actId="22"/>
          <ac:spMkLst>
            <pc:docMk/>
            <pc:sldMk cId="1411571808" sldId="279"/>
            <ac:spMk id="8" creationId="{183CEDBB-3D3A-C48E-FBB5-7FAC8A8876FC}"/>
          </ac:spMkLst>
        </pc:spChg>
        <pc:spChg chg="add mod">
          <ac:chgData name="Abels, Patrick" userId="ba666de4-0d21-43a6-8e66-51a18aae1b4a" providerId="ADAL" clId="{1725C4E2-1A73-41B8-A1C8-4484FCE28D48}" dt="2024-03-11T18:51:34.563" v="411" actId="164"/>
          <ac:spMkLst>
            <pc:docMk/>
            <pc:sldMk cId="1411571808" sldId="279"/>
            <ac:spMk id="9" creationId="{59246350-CFDC-8266-B44B-10F909C167BC}"/>
          </ac:spMkLst>
        </pc:spChg>
        <pc:spChg chg="add mod">
          <ac:chgData name="Abels, Patrick" userId="ba666de4-0d21-43a6-8e66-51a18aae1b4a" providerId="ADAL" clId="{1725C4E2-1A73-41B8-A1C8-4484FCE28D48}" dt="2024-03-11T18:51:34.563" v="411" actId="164"/>
          <ac:spMkLst>
            <pc:docMk/>
            <pc:sldMk cId="1411571808" sldId="279"/>
            <ac:spMk id="10" creationId="{30830D5A-0F1C-14AA-22DE-3718D911CAA8}"/>
          </ac:spMkLst>
        </pc:spChg>
        <pc:spChg chg="add mod">
          <ac:chgData name="Abels, Patrick" userId="ba666de4-0d21-43a6-8e66-51a18aae1b4a" providerId="ADAL" clId="{1725C4E2-1A73-41B8-A1C8-4484FCE28D48}" dt="2024-03-11T18:51:34.563" v="411" actId="164"/>
          <ac:spMkLst>
            <pc:docMk/>
            <pc:sldMk cId="1411571808" sldId="279"/>
            <ac:spMk id="11" creationId="{E85E0D2F-52F7-97AF-3B62-6BE5E5E98DE5}"/>
          </ac:spMkLst>
        </pc:spChg>
        <pc:spChg chg="add mod">
          <ac:chgData name="Abels, Patrick" userId="ba666de4-0d21-43a6-8e66-51a18aae1b4a" providerId="ADAL" clId="{1725C4E2-1A73-41B8-A1C8-4484FCE28D48}" dt="2024-03-11T18:51:34.563" v="411" actId="164"/>
          <ac:spMkLst>
            <pc:docMk/>
            <pc:sldMk cId="1411571808" sldId="279"/>
            <ac:spMk id="12" creationId="{3F19E571-DB5A-A516-9713-AA53A8F7E4E9}"/>
          </ac:spMkLst>
        </pc:spChg>
        <pc:spChg chg="add mod">
          <ac:chgData name="Abels, Patrick" userId="ba666de4-0d21-43a6-8e66-51a18aae1b4a" providerId="ADAL" clId="{1725C4E2-1A73-41B8-A1C8-4484FCE28D48}" dt="2024-03-11T18:51:34.563" v="411" actId="164"/>
          <ac:spMkLst>
            <pc:docMk/>
            <pc:sldMk cId="1411571808" sldId="279"/>
            <ac:spMk id="13" creationId="{E7FCF259-17BC-8A23-9103-AE695888EC05}"/>
          </ac:spMkLst>
        </pc:spChg>
        <pc:spChg chg="add mod">
          <ac:chgData name="Abels, Patrick" userId="ba666de4-0d21-43a6-8e66-51a18aae1b4a" providerId="ADAL" clId="{1725C4E2-1A73-41B8-A1C8-4484FCE28D48}" dt="2024-03-11T18:51:34.563" v="411" actId="164"/>
          <ac:spMkLst>
            <pc:docMk/>
            <pc:sldMk cId="1411571808" sldId="279"/>
            <ac:spMk id="14" creationId="{037777DF-1972-8EEA-2B06-EB8AE509F585}"/>
          </ac:spMkLst>
        </pc:spChg>
        <pc:spChg chg="add mod">
          <ac:chgData name="Abels, Patrick" userId="ba666de4-0d21-43a6-8e66-51a18aae1b4a" providerId="ADAL" clId="{1725C4E2-1A73-41B8-A1C8-4484FCE28D48}" dt="2024-03-11T18:51:34.563" v="411" actId="164"/>
          <ac:spMkLst>
            <pc:docMk/>
            <pc:sldMk cId="1411571808" sldId="279"/>
            <ac:spMk id="15" creationId="{F0543366-9884-4E4B-C549-FFB97E5DDE0A}"/>
          </ac:spMkLst>
        </pc:spChg>
        <pc:grpChg chg="add mod">
          <ac:chgData name="Abels, Patrick" userId="ba666de4-0d21-43a6-8e66-51a18aae1b4a" providerId="ADAL" clId="{1725C4E2-1A73-41B8-A1C8-4484FCE28D48}" dt="2024-03-11T18:51:20.158" v="410" actId="164"/>
          <ac:grpSpMkLst>
            <pc:docMk/>
            <pc:sldMk cId="1411571808" sldId="279"/>
            <ac:grpSpMk id="16" creationId="{FE1FDB7C-EC03-77B4-716F-37D9E841D474}"/>
          </ac:grpSpMkLst>
        </pc:grpChg>
        <pc:grpChg chg="add mod">
          <ac:chgData name="Abels, Patrick" userId="ba666de4-0d21-43a6-8e66-51a18aae1b4a" providerId="ADAL" clId="{1725C4E2-1A73-41B8-A1C8-4484FCE28D48}" dt="2024-03-11T18:51:37.952" v="413" actId="1076"/>
          <ac:grpSpMkLst>
            <pc:docMk/>
            <pc:sldMk cId="1411571808" sldId="279"/>
            <ac:grpSpMk id="17" creationId="{C4B9035C-F9F2-C231-CA51-B6DADEC46941}"/>
          </ac:grpSpMkLst>
        </pc:grpChg>
        <pc:picChg chg="add del mod">
          <ac:chgData name="Abels, Patrick" userId="ba666de4-0d21-43a6-8e66-51a18aae1b4a" providerId="ADAL" clId="{1725C4E2-1A73-41B8-A1C8-4484FCE28D48}" dt="2024-03-11T18:44:57.083" v="247" actId="478"/>
          <ac:picMkLst>
            <pc:docMk/>
            <pc:sldMk cId="1411571808" sldId="279"/>
            <ac:picMk id="5" creationId="{591A0BC6-633B-BD5D-9644-580745CF5CD0}"/>
          </ac:picMkLst>
        </pc:picChg>
      </pc:sldChg>
      <pc:sldChg chg="addSp modSp new mod">
        <pc:chgData name="Abels, Patrick" userId="ba666de4-0d21-43a6-8e66-51a18aae1b4a" providerId="ADAL" clId="{1725C4E2-1A73-41B8-A1C8-4484FCE28D48}" dt="2024-03-17T14:14:04.334" v="859" actId="20577"/>
        <pc:sldMkLst>
          <pc:docMk/>
          <pc:sldMk cId="797940177" sldId="280"/>
        </pc:sldMkLst>
        <pc:spChg chg="mod">
          <ac:chgData name="Abels, Patrick" userId="ba666de4-0d21-43a6-8e66-51a18aae1b4a" providerId="ADAL" clId="{1725C4E2-1A73-41B8-A1C8-4484FCE28D48}" dt="2024-03-11T18:59:08.517" v="570" actId="20577"/>
          <ac:spMkLst>
            <pc:docMk/>
            <pc:sldMk cId="797940177" sldId="280"/>
            <ac:spMk id="2" creationId="{A023C68E-6B07-1857-C52B-8A91F19C41D4}"/>
          </ac:spMkLst>
        </pc:spChg>
        <pc:spChg chg="mod">
          <ac:chgData name="Abels, Patrick" userId="ba666de4-0d21-43a6-8e66-51a18aae1b4a" providerId="ADAL" clId="{1725C4E2-1A73-41B8-A1C8-4484FCE28D48}" dt="2024-03-17T14:14:04.334" v="859" actId="20577"/>
          <ac:spMkLst>
            <pc:docMk/>
            <pc:sldMk cId="797940177" sldId="280"/>
            <ac:spMk id="3" creationId="{16118E2E-8501-E9D6-8FA1-7E94A5136F9C}"/>
          </ac:spMkLst>
        </pc:spChg>
        <pc:picChg chg="add mod">
          <ac:chgData name="Abels, Patrick" userId="ba666de4-0d21-43a6-8e66-51a18aae1b4a" providerId="ADAL" clId="{1725C4E2-1A73-41B8-A1C8-4484FCE28D48}" dt="2024-03-17T14:13:59.749" v="844" actId="1036"/>
          <ac:picMkLst>
            <pc:docMk/>
            <pc:sldMk cId="797940177" sldId="280"/>
            <ac:picMk id="5" creationId="{728A1524-8406-3274-5FBC-125BB60554D9}"/>
          </ac:picMkLst>
        </pc:picChg>
        <pc:picChg chg="add mod">
          <ac:chgData name="Abels, Patrick" userId="ba666de4-0d21-43a6-8e66-51a18aae1b4a" providerId="ADAL" clId="{1725C4E2-1A73-41B8-A1C8-4484FCE28D48}" dt="2024-03-17T14:13:56.279" v="833" actId="1036"/>
          <ac:picMkLst>
            <pc:docMk/>
            <pc:sldMk cId="797940177" sldId="280"/>
            <ac:picMk id="7" creationId="{B6003951-D519-69CD-A900-EEB0DBD6E98B}"/>
          </ac:picMkLst>
        </pc:picChg>
      </pc:sldChg>
      <pc:sldChg chg="addSp modSp new mod">
        <pc:chgData name="Abels, Patrick" userId="ba666de4-0d21-43a6-8e66-51a18aae1b4a" providerId="ADAL" clId="{1725C4E2-1A73-41B8-A1C8-4484FCE28D48}" dt="2024-03-17T14:16:54.192" v="888" actId="1076"/>
        <pc:sldMkLst>
          <pc:docMk/>
          <pc:sldMk cId="447289031" sldId="281"/>
        </pc:sldMkLst>
        <pc:spChg chg="mod">
          <ac:chgData name="Abels, Patrick" userId="ba666de4-0d21-43a6-8e66-51a18aae1b4a" providerId="ADAL" clId="{1725C4E2-1A73-41B8-A1C8-4484FCE28D48}" dt="2024-03-17T14:13:24.068" v="807" actId="20577"/>
          <ac:spMkLst>
            <pc:docMk/>
            <pc:sldMk cId="447289031" sldId="281"/>
            <ac:spMk id="3" creationId="{2C3DAA1C-CC19-193E-1254-B23A40BCE1E5}"/>
          </ac:spMkLst>
        </pc:spChg>
        <pc:picChg chg="add mod">
          <ac:chgData name="Abels, Patrick" userId="ba666de4-0d21-43a6-8e66-51a18aae1b4a" providerId="ADAL" clId="{1725C4E2-1A73-41B8-A1C8-4484FCE28D48}" dt="2024-03-17T14:15:55.521" v="873" actId="1076"/>
          <ac:picMkLst>
            <pc:docMk/>
            <pc:sldMk cId="447289031" sldId="281"/>
            <ac:picMk id="5" creationId="{2F7C25D4-56F2-C5C5-03CA-F72516CEEBFB}"/>
          </ac:picMkLst>
        </pc:picChg>
        <pc:picChg chg="add mod">
          <ac:chgData name="Abels, Patrick" userId="ba666de4-0d21-43a6-8e66-51a18aae1b4a" providerId="ADAL" clId="{1725C4E2-1A73-41B8-A1C8-4484FCE28D48}" dt="2024-03-17T14:16:54.192" v="888" actId="1076"/>
          <ac:picMkLst>
            <pc:docMk/>
            <pc:sldMk cId="447289031" sldId="281"/>
            <ac:picMk id="7" creationId="{EA647CB0-4425-EC10-16E7-FC9A16DC6BB6}"/>
          </ac:picMkLst>
        </pc:picChg>
        <pc:picChg chg="add mod modCrop">
          <ac:chgData name="Abels, Patrick" userId="ba666de4-0d21-43a6-8e66-51a18aae1b4a" providerId="ADAL" clId="{1725C4E2-1A73-41B8-A1C8-4484FCE28D48}" dt="2024-03-17T14:16:34.601" v="882" actId="14100"/>
          <ac:picMkLst>
            <pc:docMk/>
            <pc:sldMk cId="447289031" sldId="281"/>
            <ac:picMk id="9" creationId="{3C27DDF7-D338-2378-F358-96AA413A3F1B}"/>
          </ac:picMkLst>
        </pc:picChg>
        <pc:picChg chg="add mod modCrop">
          <ac:chgData name="Abels, Patrick" userId="ba666de4-0d21-43a6-8e66-51a18aae1b4a" providerId="ADAL" clId="{1725C4E2-1A73-41B8-A1C8-4484FCE28D48}" dt="2024-03-17T14:16:48.601" v="887" actId="14100"/>
          <ac:picMkLst>
            <pc:docMk/>
            <pc:sldMk cId="447289031" sldId="281"/>
            <ac:picMk id="10" creationId="{1FDB3185-78A7-93E7-9E40-5132F6C0EE34}"/>
          </ac:picMkLst>
        </pc:picChg>
      </pc:sldChg>
      <pc:sldChg chg="modSp new del mod">
        <pc:chgData name="Abels, Patrick" userId="ba666de4-0d21-43a6-8e66-51a18aae1b4a" providerId="ADAL" clId="{1725C4E2-1A73-41B8-A1C8-4484FCE28D48}" dt="2024-03-11T18:58:44.738" v="568" actId="47"/>
        <pc:sldMkLst>
          <pc:docMk/>
          <pc:sldMk cId="1130448614" sldId="281"/>
        </pc:sldMkLst>
        <pc:spChg chg="mod">
          <ac:chgData name="Abels, Patrick" userId="ba666de4-0d21-43a6-8e66-51a18aae1b4a" providerId="ADAL" clId="{1725C4E2-1A73-41B8-A1C8-4484FCE28D48}" dt="2024-03-11T18:56:08.019" v="483" actId="20577"/>
          <ac:spMkLst>
            <pc:docMk/>
            <pc:sldMk cId="1130448614" sldId="281"/>
            <ac:spMk id="2" creationId="{A941E0EF-30B1-CAC4-B1DB-12E85F4D3423}"/>
          </ac:spMkLst>
        </pc:spChg>
        <pc:spChg chg="mod">
          <ac:chgData name="Abels, Patrick" userId="ba666de4-0d21-43a6-8e66-51a18aae1b4a" providerId="ADAL" clId="{1725C4E2-1A73-41B8-A1C8-4484FCE28D48}" dt="2024-03-11T18:57:06.434" v="527" actId="20577"/>
          <ac:spMkLst>
            <pc:docMk/>
            <pc:sldMk cId="1130448614" sldId="281"/>
            <ac:spMk id="3" creationId="{F75D903A-B336-203A-3950-0FE398BB9A2B}"/>
          </ac:spMkLst>
        </pc:spChg>
      </pc:sldChg>
      <pc:sldChg chg="modSp new del mod">
        <pc:chgData name="Abels, Patrick" userId="ba666de4-0d21-43a6-8e66-51a18aae1b4a" providerId="ADAL" clId="{1725C4E2-1A73-41B8-A1C8-4484FCE28D48}" dt="2024-03-11T18:58:43.084" v="567" actId="47"/>
        <pc:sldMkLst>
          <pc:docMk/>
          <pc:sldMk cId="2370044484" sldId="282"/>
        </pc:sldMkLst>
        <pc:spChg chg="mod">
          <ac:chgData name="Abels, Patrick" userId="ba666de4-0d21-43a6-8e66-51a18aae1b4a" providerId="ADAL" clId="{1725C4E2-1A73-41B8-A1C8-4484FCE28D48}" dt="2024-03-11T18:56:24.097" v="506" actId="20577"/>
          <ac:spMkLst>
            <pc:docMk/>
            <pc:sldMk cId="2370044484" sldId="282"/>
            <ac:spMk id="2" creationId="{FB5AF7C3-5823-C0A4-DE29-6853DB7D430D}"/>
          </ac:spMkLst>
        </pc:spChg>
        <pc:spChg chg="mod">
          <ac:chgData name="Abels, Patrick" userId="ba666de4-0d21-43a6-8e66-51a18aae1b4a" providerId="ADAL" clId="{1725C4E2-1A73-41B8-A1C8-4484FCE28D48}" dt="2024-03-11T18:57:13.525" v="537" actId="20577"/>
          <ac:spMkLst>
            <pc:docMk/>
            <pc:sldMk cId="2370044484" sldId="282"/>
            <ac:spMk id="3" creationId="{7CBFF392-AD00-C58C-69E9-9E45796A6D6C}"/>
          </ac:spMkLst>
        </pc:spChg>
      </pc:sldChg>
      <pc:sldChg chg="addSp modSp new mod">
        <pc:chgData name="Abels, Patrick" userId="ba666de4-0d21-43a6-8e66-51a18aae1b4a" providerId="ADAL" clId="{1725C4E2-1A73-41B8-A1C8-4484FCE28D48}" dt="2024-03-17T14:18:23.079" v="894" actId="1076"/>
        <pc:sldMkLst>
          <pc:docMk/>
          <pc:sldMk cId="4220106601" sldId="282"/>
        </pc:sldMkLst>
        <pc:spChg chg="mod">
          <ac:chgData name="Abels, Patrick" userId="ba666de4-0d21-43a6-8e66-51a18aae1b4a" providerId="ADAL" clId="{1725C4E2-1A73-41B8-A1C8-4484FCE28D48}" dt="2024-03-17T14:18:15.134" v="890" actId="20577"/>
          <ac:spMkLst>
            <pc:docMk/>
            <pc:sldMk cId="4220106601" sldId="282"/>
            <ac:spMk id="3" creationId="{982B830D-9018-6D83-AD96-5A913C9D7A14}"/>
          </ac:spMkLst>
        </pc:spChg>
        <pc:picChg chg="add mod">
          <ac:chgData name="Abels, Patrick" userId="ba666de4-0d21-43a6-8e66-51a18aae1b4a" providerId="ADAL" clId="{1725C4E2-1A73-41B8-A1C8-4484FCE28D48}" dt="2024-03-17T14:18:23.079" v="894" actId="1076"/>
          <ac:picMkLst>
            <pc:docMk/>
            <pc:sldMk cId="4220106601" sldId="282"/>
            <ac:picMk id="5" creationId="{D85DF636-0BCE-C2EF-9C56-3CADBC518E94}"/>
          </ac:picMkLst>
        </pc:picChg>
      </pc:sldChg>
      <pc:sldChg chg="modSp new del mod">
        <pc:chgData name="Abels, Patrick" userId="ba666de4-0d21-43a6-8e66-51a18aae1b4a" providerId="ADAL" clId="{1725C4E2-1A73-41B8-A1C8-4484FCE28D48}" dt="2024-03-11T18:58:39.069" v="566" actId="47"/>
        <pc:sldMkLst>
          <pc:docMk/>
          <pc:sldMk cId="2033566405" sldId="283"/>
        </pc:sldMkLst>
        <pc:spChg chg="mod">
          <ac:chgData name="Abels, Patrick" userId="ba666de4-0d21-43a6-8e66-51a18aae1b4a" providerId="ADAL" clId="{1725C4E2-1A73-41B8-A1C8-4484FCE28D48}" dt="2024-03-11T18:57:41.030" v="550" actId="20577"/>
          <ac:spMkLst>
            <pc:docMk/>
            <pc:sldMk cId="2033566405" sldId="283"/>
            <ac:spMk id="2" creationId="{DAC80E93-2800-9208-5E5E-78D2E41FCA29}"/>
          </ac:spMkLst>
        </pc:spChg>
        <pc:spChg chg="mod">
          <ac:chgData name="Abels, Patrick" userId="ba666de4-0d21-43a6-8e66-51a18aae1b4a" providerId="ADAL" clId="{1725C4E2-1A73-41B8-A1C8-4484FCE28D48}" dt="2024-03-11T18:58:15.674" v="565" actId="20577"/>
          <ac:spMkLst>
            <pc:docMk/>
            <pc:sldMk cId="2033566405" sldId="283"/>
            <ac:spMk id="3" creationId="{C5193C4A-86F7-4D14-0F8C-615F3190AD6A}"/>
          </ac:spMkLst>
        </pc:spChg>
      </pc:sldChg>
      <pc:sldChg chg="addSp modSp new mod">
        <pc:chgData name="Abels, Patrick" userId="ba666de4-0d21-43a6-8e66-51a18aae1b4a" providerId="ADAL" clId="{1725C4E2-1A73-41B8-A1C8-4484FCE28D48}" dt="2024-03-17T19:08:41.529" v="901" actId="1076"/>
        <pc:sldMkLst>
          <pc:docMk/>
          <pc:sldMk cId="4009498562" sldId="283"/>
        </pc:sldMkLst>
        <pc:spChg chg="mod">
          <ac:chgData name="Abels, Patrick" userId="ba666de4-0d21-43a6-8e66-51a18aae1b4a" providerId="ADAL" clId="{1725C4E2-1A73-41B8-A1C8-4484FCE28D48}" dt="2024-03-17T14:15:25.427" v="867"/>
          <ac:spMkLst>
            <pc:docMk/>
            <pc:sldMk cId="4009498562" sldId="283"/>
            <ac:spMk id="3" creationId="{32402D9B-13BF-18E0-5F7E-A2C9A365C8FE}"/>
          </ac:spMkLst>
        </pc:spChg>
        <pc:picChg chg="add mod">
          <ac:chgData name="Abels, Patrick" userId="ba666de4-0d21-43a6-8e66-51a18aae1b4a" providerId="ADAL" clId="{1725C4E2-1A73-41B8-A1C8-4484FCE28D48}" dt="2024-03-17T19:08:41.529" v="901" actId="1076"/>
          <ac:picMkLst>
            <pc:docMk/>
            <pc:sldMk cId="4009498562" sldId="283"/>
            <ac:picMk id="5" creationId="{F3C354B7-099F-F860-44DC-21EF45B44CF0}"/>
          </ac:picMkLst>
        </pc:picChg>
        <pc:picChg chg="add mod">
          <ac:chgData name="Abels, Patrick" userId="ba666de4-0d21-43a6-8e66-51a18aae1b4a" providerId="ADAL" clId="{1725C4E2-1A73-41B8-A1C8-4484FCE28D48}" dt="2024-03-17T19:08:37.650" v="900" actId="1076"/>
          <ac:picMkLst>
            <pc:docMk/>
            <pc:sldMk cId="4009498562" sldId="283"/>
            <ac:picMk id="7" creationId="{C00B15A4-929E-EEFF-01DD-3E381903EC34}"/>
          </ac:picMkLst>
        </pc:picChg>
      </pc:sldChg>
      <pc:sldChg chg="addSp modSp add mod">
        <pc:chgData name="Abels, Patrick" userId="ba666de4-0d21-43a6-8e66-51a18aae1b4a" providerId="ADAL" clId="{1725C4E2-1A73-41B8-A1C8-4484FCE28D48}" dt="2024-03-17T19:10:19.042" v="912" actId="1076"/>
        <pc:sldMkLst>
          <pc:docMk/>
          <pc:sldMk cId="1588362680" sldId="284"/>
        </pc:sldMkLst>
        <pc:spChg chg="mod">
          <ac:chgData name="Abels, Patrick" userId="ba666de4-0d21-43a6-8e66-51a18aae1b4a" providerId="ADAL" clId="{1725C4E2-1A73-41B8-A1C8-4484FCE28D48}" dt="2024-03-17T14:15:29.942" v="868"/>
          <ac:spMkLst>
            <pc:docMk/>
            <pc:sldMk cId="1588362680" sldId="284"/>
            <ac:spMk id="3" creationId="{32402D9B-13BF-18E0-5F7E-A2C9A365C8FE}"/>
          </ac:spMkLst>
        </pc:spChg>
        <pc:picChg chg="add mod modCrop">
          <ac:chgData name="Abels, Patrick" userId="ba666de4-0d21-43a6-8e66-51a18aae1b4a" providerId="ADAL" clId="{1725C4E2-1A73-41B8-A1C8-4484FCE28D48}" dt="2024-03-17T19:10:09.920" v="910" actId="1076"/>
          <ac:picMkLst>
            <pc:docMk/>
            <pc:sldMk cId="1588362680" sldId="284"/>
            <ac:picMk id="5" creationId="{07EA444B-2F6A-DAA6-7B84-3803B301B580}"/>
          </ac:picMkLst>
        </pc:picChg>
        <pc:picChg chg="add mod modCrop">
          <ac:chgData name="Abels, Patrick" userId="ba666de4-0d21-43a6-8e66-51a18aae1b4a" providerId="ADAL" clId="{1725C4E2-1A73-41B8-A1C8-4484FCE28D48}" dt="2024-03-17T19:10:19.042" v="912" actId="1076"/>
          <ac:picMkLst>
            <pc:docMk/>
            <pc:sldMk cId="1588362680" sldId="284"/>
            <ac:picMk id="6" creationId="{10181945-33D0-1D15-61C8-F577192453F0}"/>
          </ac:picMkLst>
        </pc:picChg>
        <pc:picChg chg="add mod modCrop">
          <ac:chgData name="Abels, Patrick" userId="ba666de4-0d21-43a6-8e66-51a18aae1b4a" providerId="ADAL" clId="{1725C4E2-1A73-41B8-A1C8-4484FCE28D48}" dt="2024-03-17T19:10:15.170" v="911" actId="1076"/>
          <ac:picMkLst>
            <pc:docMk/>
            <pc:sldMk cId="1588362680" sldId="284"/>
            <ac:picMk id="7" creationId="{66CB1FC8-435C-9B9E-88E0-C6D345616923}"/>
          </ac:picMkLst>
        </pc:picChg>
      </pc:sldChg>
      <pc:sldChg chg="addSp modSp add mod">
        <pc:chgData name="Abels, Patrick" userId="ba666de4-0d21-43a6-8e66-51a18aae1b4a" providerId="ADAL" clId="{1725C4E2-1A73-41B8-A1C8-4484FCE28D48}" dt="2024-03-17T19:10:55.235" v="916" actId="1076"/>
        <pc:sldMkLst>
          <pc:docMk/>
          <pc:sldMk cId="3534051485" sldId="285"/>
        </pc:sldMkLst>
        <pc:spChg chg="mod">
          <ac:chgData name="Abels, Patrick" userId="ba666de4-0d21-43a6-8e66-51a18aae1b4a" providerId="ADAL" clId="{1725C4E2-1A73-41B8-A1C8-4484FCE28D48}" dt="2024-03-17T14:18:17.619" v="891" actId="20577"/>
          <ac:spMkLst>
            <pc:docMk/>
            <pc:sldMk cId="3534051485" sldId="285"/>
            <ac:spMk id="3" creationId="{32402D9B-13BF-18E0-5F7E-A2C9A365C8FE}"/>
          </ac:spMkLst>
        </pc:spChg>
        <pc:picChg chg="add mod">
          <ac:chgData name="Abels, Patrick" userId="ba666de4-0d21-43a6-8e66-51a18aae1b4a" providerId="ADAL" clId="{1725C4E2-1A73-41B8-A1C8-4484FCE28D48}" dt="2024-03-17T19:10:55.235" v="916" actId="1076"/>
          <ac:picMkLst>
            <pc:docMk/>
            <pc:sldMk cId="3534051485" sldId="285"/>
            <ac:picMk id="5" creationId="{5DD85CBA-54E9-A077-B167-47AB1BB53B80}"/>
          </ac:picMkLst>
        </pc:picChg>
      </pc:sldChg>
      <pc:sldMasterChg chg="modSldLayout">
        <pc:chgData name="Abels, Patrick" userId="ba666de4-0d21-43a6-8e66-51a18aae1b4a" providerId="ADAL" clId="{1725C4E2-1A73-41B8-A1C8-4484FCE28D48}" dt="2024-03-17T14:15:01.537" v="863"/>
        <pc:sldMasterMkLst>
          <pc:docMk/>
          <pc:sldMasterMk cId="1043764218" sldId="2147483660"/>
        </pc:sldMasterMkLst>
        <pc:sldLayoutChg chg="addSp delSp modSp mod">
          <pc:chgData name="Abels, Patrick" userId="ba666de4-0d21-43a6-8e66-51a18aae1b4a" providerId="ADAL" clId="{1725C4E2-1A73-41B8-A1C8-4484FCE28D48}" dt="2024-03-17T14:15:01.537" v="863"/>
          <pc:sldLayoutMkLst>
            <pc:docMk/>
            <pc:sldMasterMk cId="1043764218" sldId="2147483660"/>
            <pc:sldLayoutMk cId="815804911" sldId="2147483665"/>
          </pc:sldLayoutMkLst>
          <pc:spChg chg="add mod">
            <ac:chgData name="Abels, Patrick" userId="ba666de4-0d21-43a6-8e66-51a18aae1b4a" providerId="ADAL" clId="{1725C4E2-1A73-41B8-A1C8-4484FCE28D48}" dt="2024-03-17T14:14:50.089" v="862"/>
            <ac:spMkLst>
              <pc:docMk/>
              <pc:sldMasterMk cId="1043764218" sldId="2147483660"/>
              <pc:sldLayoutMk cId="815804911" sldId="2147483665"/>
              <ac:spMk id="4" creationId="{6988BA44-164A-F7CA-AC6A-C1C359CE07A8}"/>
            </ac:spMkLst>
          </pc:spChg>
          <pc:spChg chg="del">
            <ac:chgData name="Abels, Patrick" userId="ba666de4-0d21-43a6-8e66-51a18aae1b4a" providerId="ADAL" clId="{1725C4E2-1A73-41B8-A1C8-4484FCE28D48}" dt="2024-03-17T14:14:47.990" v="860" actId="478"/>
            <ac:spMkLst>
              <pc:docMk/>
              <pc:sldMasterMk cId="1043764218" sldId="2147483660"/>
              <pc:sldLayoutMk cId="815804911" sldId="2147483665"/>
              <ac:spMk id="5" creationId="{3C980BA9-BC4E-30FD-C020-AEBBFBFBF1AE}"/>
            </ac:spMkLst>
          </pc:spChg>
          <pc:picChg chg="del">
            <ac:chgData name="Abels, Patrick" userId="ba666de4-0d21-43a6-8e66-51a18aae1b4a" providerId="ADAL" clId="{1725C4E2-1A73-41B8-A1C8-4484FCE28D48}" dt="2024-03-17T14:14:49.050" v="861" actId="478"/>
            <ac:picMkLst>
              <pc:docMk/>
              <pc:sldMasterMk cId="1043764218" sldId="2147483660"/>
              <pc:sldLayoutMk cId="815804911" sldId="2147483665"/>
              <ac:picMk id="7" creationId="{DA3F6043-04FC-7DBE-9677-C0D2183CF0AD}"/>
            </ac:picMkLst>
          </pc:picChg>
          <pc:picChg chg="add mod">
            <ac:chgData name="Abels, Patrick" userId="ba666de4-0d21-43a6-8e66-51a18aae1b4a" providerId="ADAL" clId="{1725C4E2-1A73-41B8-A1C8-4484FCE28D48}" dt="2024-03-17T14:15:01.537" v="863"/>
            <ac:picMkLst>
              <pc:docMk/>
              <pc:sldMasterMk cId="1043764218" sldId="2147483660"/>
              <pc:sldLayoutMk cId="815804911" sldId="2147483665"/>
              <ac:picMk id="9" creationId="{D4DDF931-1D2A-A0BE-2792-86C1CEE29EBE}"/>
            </ac:picMkLst>
          </pc:picChg>
        </pc:sldLayoutChg>
      </pc:sldMasterChg>
    </pc:docChg>
  </pc:docChgLst>
  <pc:docChgLst>
    <pc:chgData name="Abels, Patrick" userId="ba666de4-0d21-43a6-8e66-51a18aae1b4a" providerId="ADAL" clId="{1634440E-5C8D-49FC-91FF-E8704F7FD0D5}"/>
    <pc:docChg chg="undo custSel modSld">
      <pc:chgData name="Abels, Patrick" userId="ba666de4-0d21-43a6-8e66-51a18aae1b4a" providerId="ADAL" clId="{1634440E-5C8D-49FC-91FF-E8704F7FD0D5}" dt="2023-02-27T13:34:58.778" v="710" actId="11"/>
      <pc:docMkLst>
        <pc:docMk/>
      </pc:docMkLst>
      <pc:sldChg chg="modSp mod">
        <pc:chgData name="Abels, Patrick" userId="ba666de4-0d21-43a6-8e66-51a18aae1b4a" providerId="ADAL" clId="{1634440E-5C8D-49FC-91FF-E8704F7FD0D5}" dt="2023-02-27T13:34:58.778" v="710" actId="11"/>
        <pc:sldMkLst>
          <pc:docMk/>
          <pc:sldMk cId="3144526283" sldId="324"/>
        </pc:sldMkLst>
        <pc:spChg chg="mod">
          <ac:chgData name="Abels, Patrick" userId="ba666de4-0d21-43a6-8e66-51a18aae1b4a" providerId="ADAL" clId="{1634440E-5C8D-49FC-91FF-E8704F7FD0D5}" dt="2023-02-27T13:34:58.778" v="710" actId="11"/>
          <ac:spMkLst>
            <pc:docMk/>
            <pc:sldMk cId="3144526283" sldId="324"/>
            <ac:spMk id="2" creationId="{BB1EC89E-20B3-26AB-3DEC-7E78F5309D54}"/>
          </ac:spMkLst>
        </pc:spChg>
      </pc:sldChg>
    </pc:docChg>
  </pc:docChgLst>
  <pc:docChgLst>
    <pc:chgData name="Abels, Patrick" userId="ba666de4-0d21-43a6-8e66-51a18aae1b4a" providerId="ADAL" clId="{D0CE542F-DFE1-9149-BD1C-D3F070C0125E}"/>
    <pc:docChg chg="modSld">
      <pc:chgData name="Abels, Patrick" userId="ba666de4-0d21-43a6-8e66-51a18aae1b4a" providerId="ADAL" clId="{D0CE542F-DFE1-9149-BD1C-D3F070C0125E}" dt="2024-03-18T08:15:16.291" v="15" actId="20577"/>
      <pc:docMkLst>
        <pc:docMk/>
      </pc:docMkLst>
      <pc:sldChg chg="modSp">
        <pc:chgData name="Abels, Patrick" userId="ba666de4-0d21-43a6-8e66-51a18aae1b4a" providerId="ADAL" clId="{D0CE542F-DFE1-9149-BD1C-D3F070C0125E}" dt="2024-03-18T08:15:16.291" v="15" actId="20577"/>
        <pc:sldMkLst>
          <pc:docMk/>
          <pc:sldMk cId="447289031" sldId="281"/>
        </pc:sldMkLst>
        <pc:spChg chg="mod">
          <ac:chgData name="Abels, Patrick" userId="ba666de4-0d21-43a6-8e66-51a18aae1b4a" providerId="ADAL" clId="{D0CE542F-DFE1-9149-BD1C-D3F070C0125E}" dt="2024-03-18T08:15:16.291" v="15" actId="20577"/>
          <ac:spMkLst>
            <pc:docMk/>
            <pc:sldMk cId="447289031" sldId="281"/>
            <ac:spMk id="3" creationId="{2C3DAA1C-CC19-193E-1254-B23A40BCE1E5}"/>
          </ac:spMkLst>
        </pc:spChg>
      </pc:sldChg>
      <pc:sldChg chg="modSp">
        <pc:chgData name="Abels, Patrick" userId="ba666de4-0d21-43a6-8e66-51a18aae1b4a" providerId="ADAL" clId="{D0CE542F-DFE1-9149-BD1C-D3F070C0125E}" dt="2024-03-18T08:15:09.439" v="5" actId="20577"/>
        <pc:sldMkLst>
          <pc:docMk/>
          <pc:sldMk cId="4220106601" sldId="282"/>
        </pc:sldMkLst>
        <pc:spChg chg="mod">
          <ac:chgData name="Abels, Patrick" userId="ba666de4-0d21-43a6-8e66-51a18aae1b4a" providerId="ADAL" clId="{D0CE542F-DFE1-9149-BD1C-D3F070C0125E}" dt="2024-03-18T08:15:09.439" v="5" actId="20577"/>
          <ac:spMkLst>
            <pc:docMk/>
            <pc:sldMk cId="4220106601" sldId="282"/>
            <ac:spMk id="3" creationId="{982B830D-9018-6D83-AD96-5A913C9D7A14}"/>
          </ac:spMkLst>
        </pc:spChg>
      </pc:sldChg>
    </pc:docChg>
  </pc:docChgLst>
  <pc:docChgLst>
    <pc:chgData name="Abels, Patrick" userId="ba666de4-0d21-43a6-8e66-51a18aae1b4a" providerId="ADAL" clId="{477F4B63-053C-4146-9706-2E68F493DF47}"/>
    <pc:docChg chg="undo custSel addSld delSld modSld modMainMaster">
      <pc:chgData name="Abels, Patrick" userId="ba666de4-0d21-43a6-8e66-51a18aae1b4a" providerId="ADAL" clId="{477F4B63-053C-4146-9706-2E68F493DF47}" dt="2023-04-25T08:37:40.502" v="2070" actId="1036"/>
      <pc:docMkLst>
        <pc:docMk/>
      </pc:docMkLst>
      <pc:sldChg chg="addSp delSp modSp new mod modTransition modClrScheme chgLayout">
        <pc:chgData name="Abels, Patrick" userId="ba666de4-0d21-43a6-8e66-51a18aae1b4a" providerId="ADAL" clId="{477F4B63-053C-4146-9706-2E68F493DF47}" dt="2023-04-25T08:17:28.576" v="1852" actId="20577"/>
        <pc:sldMkLst>
          <pc:docMk/>
          <pc:sldMk cId="1986885273" sldId="256"/>
        </pc:sldMkLst>
        <pc:spChg chg="add del mod ord">
          <ac:chgData name="Abels, Patrick" userId="ba666de4-0d21-43a6-8e66-51a18aae1b4a" providerId="ADAL" clId="{477F4B63-053C-4146-9706-2E68F493DF47}" dt="2023-04-24T15:47:46.287" v="65" actId="700"/>
          <ac:spMkLst>
            <pc:docMk/>
            <pc:sldMk cId="1986885273" sldId="256"/>
            <ac:spMk id="2" creationId="{679EA2C9-0057-9314-8C65-FF1072232E94}"/>
          </ac:spMkLst>
        </pc:spChg>
        <pc:spChg chg="add mod ord">
          <ac:chgData name="Abels, Patrick" userId="ba666de4-0d21-43a6-8e66-51a18aae1b4a" providerId="ADAL" clId="{477F4B63-053C-4146-9706-2E68F493DF47}" dt="2023-04-25T08:17:28.576" v="1852" actId="20577"/>
          <ac:spMkLst>
            <pc:docMk/>
            <pc:sldMk cId="1986885273" sldId="256"/>
            <ac:spMk id="3" creationId="{2E4709D5-0155-4A24-B66A-95AF3E0DB899}"/>
          </ac:spMkLst>
        </pc:spChg>
        <pc:spChg chg="add mod ord">
          <ac:chgData name="Abels, Patrick" userId="ba666de4-0d21-43a6-8e66-51a18aae1b4a" providerId="ADAL" clId="{477F4B63-053C-4146-9706-2E68F493DF47}" dt="2023-04-24T15:48:41.961" v="77" actId="20577"/>
          <ac:spMkLst>
            <pc:docMk/>
            <pc:sldMk cId="1986885273" sldId="256"/>
            <ac:spMk id="4" creationId="{0FA00425-D7AA-53CC-6C54-5727D45BAA44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5" creationId="{F7D7E10E-0BD5-432F-EA35-2CFEA1463572}"/>
          </ac:spMkLst>
        </pc:spChg>
        <pc:spChg chg="add del mod">
          <ac:chgData name="Abels, Patrick" userId="ba666de4-0d21-43a6-8e66-51a18aae1b4a" providerId="ADAL" clId="{477F4B63-053C-4146-9706-2E68F493DF47}" dt="2023-04-24T15:59:30.593" v="583" actId="478"/>
          <ac:spMkLst>
            <pc:docMk/>
            <pc:sldMk cId="1986885273" sldId="256"/>
            <ac:spMk id="6" creationId="{34C1B765-FE14-C65B-F7FF-F7C2358CC1CB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7" creationId="{EAAECF23-D73C-801E-380B-762DBBF321C9}"/>
          </ac:spMkLst>
        </pc:spChg>
        <pc:spChg chg="add del mod">
          <ac:chgData name="Abels, Patrick" userId="ba666de4-0d21-43a6-8e66-51a18aae1b4a" providerId="ADAL" clId="{477F4B63-053C-4146-9706-2E68F493DF47}" dt="2023-04-24T16:00:54.019" v="598" actId="478"/>
          <ac:spMkLst>
            <pc:docMk/>
            <pc:sldMk cId="1986885273" sldId="256"/>
            <ac:spMk id="8" creationId="{00DE6327-F96C-43AA-63FB-A65DFB32104E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9" creationId="{9786C920-07C1-8C4A-228C-56381E9DF04A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0" creationId="{8C21A5FC-F752-9A4F-3467-75EA7A782757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1" creationId="{3B14C10E-1AC3-FB5A-2F06-1C04E6DEF034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2" creationId="{47768ED9-B432-68C0-A32D-6399DF236071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3" creationId="{C7235117-7712-4A87-99CF-ADC38F1235C3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4" creationId="{696C0E1C-F227-96F8-5BEE-D76C8F42E807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5" creationId="{502B1095-22CA-E834-3397-89CC9B1B7742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6" creationId="{77907087-F165-B38C-B703-BA8A43A7C2D8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7" creationId="{F58F0EFC-FF82-15D0-D5E3-63B24574E35D}"/>
          </ac:spMkLst>
        </pc:spChg>
        <pc:spChg chg="add mod">
          <ac:chgData name="Abels, Patrick" userId="ba666de4-0d21-43a6-8e66-51a18aae1b4a" providerId="ADAL" clId="{477F4B63-053C-4146-9706-2E68F493DF47}" dt="2023-04-25T08:17:18.691" v="1843" actId="20577"/>
          <ac:spMkLst>
            <pc:docMk/>
            <pc:sldMk cId="1986885273" sldId="256"/>
            <ac:spMk id="18" creationId="{F0C93BEE-8B6E-B0C0-3C0B-E17F56525128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9" creationId="{FC25C297-ADF6-DCD6-5DFE-E276B6274F4C}"/>
          </ac:spMkLst>
        </pc:spChg>
        <pc:spChg chg="add mod">
          <ac:chgData name="Abels, Patrick" userId="ba666de4-0d21-43a6-8e66-51a18aae1b4a" providerId="ADAL" clId="{477F4B63-053C-4146-9706-2E68F493DF47}" dt="2023-04-25T08:17:23.393" v="1851" actId="20577"/>
          <ac:spMkLst>
            <pc:docMk/>
            <pc:sldMk cId="1986885273" sldId="256"/>
            <ac:spMk id="20" creationId="{1D81B86D-D9AB-DE35-EC5A-BAD1DA73BEA6}"/>
          </ac:spMkLst>
        </pc:spChg>
        <pc:spChg chg="add del mod">
          <ac:chgData name="Abels, Patrick" userId="ba666de4-0d21-43a6-8e66-51a18aae1b4a" providerId="ADAL" clId="{477F4B63-053C-4146-9706-2E68F493DF47}" dt="2023-04-24T16:05:16.579" v="690" actId="478"/>
          <ac:spMkLst>
            <pc:docMk/>
            <pc:sldMk cId="1986885273" sldId="256"/>
            <ac:spMk id="21" creationId="{93D8AAB7-8C26-DED3-7FFF-21FF8B16E336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22" creationId="{AFB33C0E-D53F-3165-52BB-2519BFF15839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23" creationId="{1E1826EE-E0B7-5DB5-F30E-3BDA0D644D46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24" creationId="{B82F771D-C0D8-D178-2E4C-E711BCA2A25E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25" creationId="{953180A4-960F-682A-A79C-E2413DC482BF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26" creationId="{B8EF4C39-9F92-DD22-C118-E6033F31AC93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27" creationId="{18B0477C-84DF-A03C-2634-4CE1DF56D174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28" creationId="{B892AF78-A4AD-4218-E73A-9520061970D4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29" creationId="{0FDAE190-8513-84B7-FDCA-DD88FAE7571D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30" creationId="{F503BD12-121F-A6A9-8184-3E9EF79780AA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31" creationId="{AA7B565D-D7EA-14CF-CFDE-9D67B48FE60D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32" creationId="{C0E7B4A8-FC7E-216D-436B-8D3703E0B9ED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33" creationId="{5F6486DD-432B-9A88-85D1-FDA4009FA8AD}"/>
          </ac:spMkLst>
        </pc:spChg>
        <pc:grpChg chg="add mod">
          <ac:chgData name="Abels, Patrick" userId="ba666de4-0d21-43a6-8e66-51a18aae1b4a" providerId="ADAL" clId="{477F4B63-053C-4146-9706-2E68F493DF47}" dt="2023-04-24T16:09:12.158" v="834" actId="1076"/>
          <ac:grpSpMkLst>
            <pc:docMk/>
            <pc:sldMk cId="1986885273" sldId="256"/>
            <ac:grpSpMk id="34" creationId="{5F4ABAE8-12BA-B1B1-8D40-4C934B108621}"/>
          </ac:grpSpMkLst>
        </pc:grpChg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1026350181" sldId="257"/>
        </pc:sldMkLst>
      </pc:sldChg>
      <pc:sldChg chg="addSp delSp modSp new mod">
        <pc:chgData name="Abels, Patrick" userId="ba666de4-0d21-43a6-8e66-51a18aae1b4a" providerId="ADAL" clId="{477F4B63-053C-4146-9706-2E68F493DF47}" dt="2023-04-24T16:11:24.773" v="864" actId="478"/>
        <pc:sldMkLst>
          <pc:docMk/>
          <pc:sldMk cId="1179587911" sldId="257"/>
        </pc:sldMkLst>
        <pc:spChg chg="mod">
          <ac:chgData name="Abels, Patrick" userId="ba666de4-0d21-43a6-8e66-51a18aae1b4a" providerId="ADAL" clId="{477F4B63-053C-4146-9706-2E68F493DF47}" dt="2023-04-24T16:10:35.066" v="861" actId="20577"/>
          <ac:spMkLst>
            <pc:docMk/>
            <pc:sldMk cId="1179587911" sldId="257"/>
            <ac:spMk id="2" creationId="{015D85FD-C59C-2BD6-5A74-20824710CDA5}"/>
          </ac:spMkLst>
        </pc:spChg>
        <pc:picChg chg="add del">
          <ac:chgData name="Abels, Patrick" userId="ba666de4-0d21-43a6-8e66-51a18aae1b4a" providerId="ADAL" clId="{477F4B63-053C-4146-9706-2E68F493DF47}" dt="2023-04-24T16:11:24.773" v="864" actId="478"/>
          <ac:picMkLst>
            <pc:docMk/>
            <pc:sldMk cId="1179587911" sldId="257"/>
            <ac:picMk id="4" creationId="{10A1C284-EE71-3B51-72AA-BB230A324E42}"/>
          </ac:picMkLst>
        </pc:picChg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3111523563" sldId="258"/>
        </pc:sldMkLst>
      </pc:sldChg>
      <pc:sldChg chg="modSp add mod modTransition">
        <pc:chgData name="Abels, Patrick" userId="ba666de4-0d21-43a6-8e66-51a18aae1b4a" providerId="ADAL" clId="{477F4B63-053C-4146-9706-2E68F493DF47}" dt="2023-04-24T16:37:22.368" v="1508"/>
        <pc:sldMkLst>
          <pc:docMk/>
          <pc:sldMk cId="4287185686" sldId="258"/>
        </pc:sldMkLst>
        <pc:spChg chg="mod">
          <ac:chgData name="Abels, Patrick" userId="ba666de4-0d21-43a6-8e66-51a18aae1b4a" providerId="ADAL" clId="{477F4B63-053C-4146-9706-2E68F493DF47}" dt="2023-04-24T16:11:38.558" v="870" actId="14100"/>
          <ac:spMkLst>
            <pc:docMk/>
            <pc:sldMk cId="4287185686" sldId="258"/>
            <ac:spMk id="2" creationId="{015D85FD-C59C-2BD6-5A74-20824710CDA5}"/>
          </ac:spMkLst>
        </pc:spChg>
        <pc:picChg chg="mod">
          <ac:chgData name="Abels, Patrick" userId="ba666de4-0d21-43a6-8e66-51a18aae1b4a" providerId="ADAL" clId="{477F4B63-053C-4146-9706-2E68F493DF47}" dt="2023-04-24T16:11:45.661" v="873" actId="1076"/>
          <ac:picMkLst>
            <pc:docMk/>
            <pc:sldMk cId="4287185686" sldId="258"/>
            <ac:picMk id="4" creationId="{10A1C284-EE71-3B51-72AA-BB230A324E42}"/>
          </ac:picMkLst>
        </pc:picChg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1327514028" sldId="259"/>
        </pc:sldMkLst>
      </pc:sldChg>
      <pc:sldChg chg="addSp delSp modSp new mod">
        <pc:chgData name="Abels, Patrick" userId="ba666de4-0d21-43a6-8e66-51a18aae1b4a" providerId="ADAL" clId="{477F4B63-053C-4146-9706-2E68F493DF47}" dt="2023-04-24T16:22:46.705" v="1258" actId="1076"/>
        <pc:sldMkLst>
          <pc:docMk/>
          <pc:sldMk cId="2690822542" sldId="259"/>
        </pc:sldMkLst>
        <pc:spChg chg="mod">
          <ac:chgData name="Abels, Patrick" userId="ba666de4-0d21-43a6-8e66-51a18aae1b4a" providerId="ADAL" clId="{477F4B63-053C-4146-9706-2E68F493DF47}" dt="2023-04-24T16:14:37.361" v="959" actId="20577"/>
          <ac:spMkLst>
            <pc:docMk/>
            <pc:sldMk cId="2690822542" sldId="259"/>
            <ac:spMk id="2" creationId="{F2D4CBBD-DF6D-7A3E-006E-E859FA44FE9C}"/>
          </ac:spMkLst>
        </pc:spChg>
        <pc:spChg chg="mod">
          <ac:chgData name="Abels, Patrick" userId="ba666de4-0d21-43a6-8e66-51a18aae1b4a" providerId="ADAL" clId="{477F4B63-053C-4146-9706-2E68F493DF47}" dt="2023-04-24T16:13:39.311" v="881" actId="20577"/>
          <ac:spMkLst>
            <pc:docMk/>
            <pc:sldMk cId="2690822542" sldId="259"/>
            <ac:spMk id="3" creationId="{A2A184E8-8A83-CFFB-A018-BCADD5531056}"/>
          </ac:spMkLst>
        </pc:spChg>
        <pc:spChg chg="mod">
          <ac:chgData name="Abels, Patrick" userId="ba666de4-0d21-43a6-8e66-51a18aae1b4a" providerId="ADAL" clId="{477F4B63-053C-4146-9706-2E68F493DF47}" dt="2023-04-24T16:22:38.617" v="1256"/>
          <ac:spMkLst>
            <pc:docMk/>
            <pc:sldMk cId="2690822542" sldId="259"/>
            <ac:spMk id="10" creationId="{AA27D3D1-6AAF-B234-7188-C31874BBD703}"/>
          </ac:spMkLst>
        </pc:spChg>
        <pc:spChg chg="mod">
          <ac:chgData name="Abels, Patrick" userId="ba666de4-0d21-43a6-8e66-51a18aae1b4a" providerId="ADAL" clId="{477F4B63-053C-4146-9706-2E68F493DF47}" dt="2023-04-24T16:22:38.617" v="1256"/>
          <ac:spMkLst>
            <pc:docMk/>
            <pc:sldMk cId="2690822542" sldId="259"/>
            <ac:spMk id="11" creationId="{4A73F1B6-9111-9AD4-A797-331BAFBF466F}"/>
          </ac:spMkLst>
        </pc:spChg>
        <pc:grpChg chg="add mod">
          <ac:chgData name="Abels, Patrick" userId="ba666de4-0d21-43a6-8e66-51a18aae1b4a" providerId="ADAL" clId="{477F4B63-053C-4146-9706-2E68F493DF47}" dt="2023-04-24T16:22:46.705" v="1258" actId="1076"/>
          <ac:grpSpMkLst>
            <pc:docMk/>
            <pc:sldMk cId="2690822542" sldId="259"/>
            <ac:grpSpMk id="8" creationId="{52D21C71-A92F-E571-1C71-07E2664E7CF5}"/>
          </ac:grpSpMkLst>
        </pc:grpChg>
        <pc:picChg chg="add del mod">
          <ac:chgData name="Abels, Patrick" userId="ba666de4-0d21-43a6-8e66-51a18aae1b4a" providerId="ADAL" clId="{477F4B63-053C-4146-9706-2E68F493DF47}" dt="2023-04-24T16:18:02.886" v="1052" actId="478"/>
          <ac:picMkLst>
            <pc:docMk/>
            <pc:sldMk cId="2690822542" sldId="259"/>
            <ac:picMk id="5" creationId="{4A99A5CF-7DFE-8741-0FBA-2326EDF781CA}"/>
          </ac:picMkLst>
        </pc:picChg>
        <pc:picChg chg="add del mod">
          <ac:chgData name="Abels, Patrick" userId="ba666de4-0d21-43a6-8e66-51a18aae1b4a" providerId="ADAL" clId="{477F4B63-053C-4146-9706-2E68F493DF47}" dt="2023-04-24T16:22:38.238" v="1255" actId="478"/>
          <ac:picMkLst>
            <pc:docMk/>
            <pc:sldMk cId="2690822542" sldId="259"/>
            <ac:picMk id="7" creationId="{5FEC8F4C-8182-0E31-D12E-F5ED6D94F0E5}"/>
          </ac:picMkLst>
        </pc:picChg>
        <pc:picChg chg="mod">
          <ac:chgData name="Abels, Patrick" userId="ba666de4-0d21-43a6-8e66-51a18aae1b4a" providerId="ADAL" clId="{477F4B63-053C-4146-9706-2E68F493DF47}" dt="2023-04-24T16:22:38.617" v="1256"/>
          <ac:picMkLst>
            <pc:docMk/>
            <pc:sldMk cId="2690822542" sldId="259"/>
            <ac:picMk id="9" creationId="{400C42AB-D138-75E7-10A1-FCABFC798CE1}"/>
          </ac:picMkLst>
        </pc:picChg>
      </pc:sldChg>
      <pc:sldChg chg="addSp delSp modSp new mod">
        <pc:chgData name="Abels, Patrick" userId="ba666de4-0d21-43a6-8e66-51a18aae1b4a" providerId="ADAL" clId="{477F4B63-053C-4146-9706-2E68F493DF47}" dt="2023-04-24T16:23:15.858" v="1264" actId="14100"/>
        <pc:sldMkLst>
          <pc:docMk/>
          <pc:sldMk cId="3117757405" sldId="260"/>
        </pc:sldMkLst>
        <pc:spChg chg="mod">
          <ac:chgData name="Abels, Patrick" userId="ba666de4-0d21-43a6-8e66-51a18aae1b4a" providerId="ADAL" clId="{477F4B63-053C-4146-9706-2E68F493DF47}" dt="2023-04-24T16:17:15.319" v="1046" actId="20577"/>
          <ac:spMkLst>
            <pc:docMk/>
            <pc:sldMk cId="3117757405" sldId="260"/>
            <ac:spMk id="2" creationId="{59BD956F-BE9B-AC94-3EF6-EDF718985C59}"/>
          </ac:spMkLst>
        </pc:spChg>
        <pc:spChg chg="mod">
          <ac:chgData name="Abels, Patrick" userId="ba666de4-0d21-43a6-8e66-51a18aae1b4a" providerId="ADAL" clId="{477F4B63-053C-4146-9706-2E68F493DF47}" dt="2023-04-24T16:16:51.321" v="972" actId="20577"/>
          <ac:spMkLst>
            <pc:docMk/>
            <pc:sldMk cId="3117757405" sldId="260"/>
            <ac:spMk id="3" creationId="{49F91E5F-D9F4-AFDA-875E-E2D8B7A9F726}"/>
          </ac:spMkLst>
        </pc:spChg>
        <pc:spChg chg="add del mod ord">
          <ac:chgData name="Abels, Patrick" userId="ba666de4-0d21-43a6-8e66-51a18aae1b4a" providerId="ADAL" clId="{477F4B63-053C-4146-9706-2E68F493DF47}" dt="2023-04-24T16:19:49.866" v="1070" actId="478"/>
          <ac:spMkLst>
            <pc:docMk/>
            <pc:sldMk cId="3117757405" sldId="260"/>
            <ac:spMk id="9" creationId="{5D287C29-9052-1D04-7B0C-7E2222456C79}"/>
          </ac:spMkLst>
        </pc:spChg>
        <pc:spChg chg="add mod">
          <ac:chgData name="Abels, Patrick" userId="ba666de4-0d21-43a6-8e66-51a18aae1b4a" providerId="ADAL" clId="{477F4B63-053C-4146-9706-2E68F493DF47}" dt="2023-04-24T16:21:16.199" v="1162" actId="164"/>
          <ac:spMkLst>
            <pc:docMk/>
            <pc:sldMk cId="3117757405" sldId="260"/>
            <ac:spMk id="10" creationId="{C5109CA4-04AB-EED4-E0A4-44CD8BC11992}"/>
          </ac:spMkLst>
        </pc:spChg>
        <pc:spChg chg="add mod">
          <ac:chgData name="Abels, Patrick" userId="ba666de4-0d21-43a6-8e66-51a18aae1b4a" providerId="ADAL" clId="{477F4B63-053C-4146-9706-2E68F493DF47}" dt="2023-04-24T16:21:16.199" v="1162" actId="164"/>
          <ac:spMkLst>
            <pc:docMk/>
            <pc:sldMk cId="3117757405" sldId="260"/>
            <ac:spMk id="11" creationId="{2325FC75-10CD-05FA-E352-8E8792953755}"/>
          </ac:spMkLst>
        </pc:spChg>
        <pc:spChg chg="add mod">
          <ac:chgData name="Abels, Patrick" userId="ba666de4-0d21-43a6-8e66-51a18aae1b4a" providerId="ADAL" clId="{477F4B63-053C-4146-9706-2E68F493DF47}" dt="2023-04-24T16:22:32.917" v="1254" actId="164"/>
          <ac:spMkLst>
            <pc:docMk/>
            <pc:sldMk cId="3117757405" sldId="260"/>
            <ac:spMk id="13" creationId="{EB197A5A-63B9-86CF-51DF-EB68EF2BE873}"/>
          </ac:spMkLst>
        </pc:spChg>
        <pc:spChg chg="add mod">
          <ac:chgData name="Abels, Patrick" userId="ba666de4-0d21-43a6-8e66-51a18aae1b4a" providerId="ADAL" clId="{477F4B63-053C-4146-9706-2E68F493DF47}" dt="2023-04-24T16:22:32.917" v="1254" actId="164"/>
          <ac:spMkLst>
            <pc:docMk/>
            <pc:sldMk cId="3117757405" sldId="260"/>
            <ac:spMk id="14" creationId="{4235C187-6D47-B00B-69BB-CFEBC802493A}"/>
          </ac:spMkLst>
        </pc:spChg>
        <pc:grpChg chg="add mod">
          <ac:chgData name="Abels, Patrick" userId="ba666de4-0d21-43a6-8e66-51a18aae1b4a" providerId="ADAL" clId="{477F4B63-053C-4146-9706-2E68F493DF47}" dt="2023-04-24T16:22:56.028" v="1259" actId="1076"/>
          <ac:grpSpMkLst>
            <pc:docMk/>
            <pc:sldMk cId="3117757405" sldId="260"/>
            <ac:grpSpMk id="12" creationId="{0B6447CE-DCD4-2A49-05DA-FF3F1209B3B5}"/>
          </ac:grpSpMkLst>
        </pc:grpChg>
        <pc:grpChg chg="add mod">
          <ac:chgData name="Abels, Patrick" userId="ba666de4-0d21-43a6-8e66-51a18aae1b4a" providerId="ADAL" clId="{477F4B63-053C-4146-9706-2E68F493DF47}" dt="2023-04-24T16:22:59.298" v="1260" actId="1076"/>
          <ac:grpSpMkLst>
            <pc:docMk/>
            <pc:sldMk cId="3117757405" sldId="260"/>
            <ac:grpSpMk id="15" creationId="{1EC132BA-E899-16D5-F447-50FA01E2C253}"/>
          </ac:grpSpMkLst>
        </pc:grpChg>
        <pc:picChg chg="add del mod">
          <ac:chgData name="Abels, Patrick" userId="ba666de4-0d21-43a6-8e66-51a18aae1b4a" providerId="ADAL" clId="{477F4B63-053C-4146-9706-2E68F493DF47}" dt="2023-04-24T16:17:58.280" v="1049" actId="478"/>
          <ac:picMkLst>
            <pc:docMk/>
            <pc:sldMk cId="3117757405" sldId="260"/>
            <ac:picMk id="4" creationId="{C6506CA3-C76D-CFCB-9BC8-BEF8A70F9039}"/>
          </ac:picMkLst>
        </pc:picChg>
        <pc:picChg chg="add mod">
          <ac:chgData name="Abels, Patrick" userId="ba666de4-0d21-43a6-8e66-51a18aae1b4a" providerId="ADAL" clId="{477F4B63-053C-4146-9706-2E68F493DF47}" dt="2023-04-24T16:22:32.917" v="1254" actId="164"/>
          <ac:picMkLst>
            <pc:docMk/>
            <pc:sldMk cId="3117757405" sldId="260"/>
            <ac:picMk id="6" creationId="{885EB093-0937-DDF9-1FA6-A0E229944358}"/>
          </ac:picMkLst>
        </pc:picChg>
        <pc:picChg chg="add mod">
          <ac:chgData name="Abels, Patrick" userId="ba666de4-0d21-43a6-8e66-51a18aae1b4a" providerId="ADAL" clId="{477F4B63-053C-4146-9706-2E68F493DF47}" dt="2023-04-24T16:21:16.199" v="1162" actId="164"/>
          <ac:picMkLst>
            <pc:docMk/>
            <pc:sldMk cId="3117757405" sldId="260"/>
            <ac:picMk id="8" creationId="{9BBF2230-1045-B529-140B-EDE392819D5D}"/>
          </ac:picMkLst>
        </pc:picChg>
        <pc:cxnChg chg="add mod">
          <ac:chgData name="Abels, Patrick" userId="ba666de4-0d21-43a6-8e66-51a18aae1b4a" providerId="ADAL" clId="{477F4B63-053C-4146-9706-2E68F493DF47}" dt="2023-04-24T16:23:15.858" v="1264" actId="14100"/>
          <ac:cxnSpMkLst>
            <pc:docMk/>
            <pc:sldMk cId="3117757405" sldId="260"/>
            <ac:cxnSpMk id="17" creationId="{C21A305A-E2A6-CAEE-016B-B0966FEC9499}"/>
          </ac:cxnSpMkLst>
        </pc:cxnChg>
      </pc:sldChg>
      <pc:sldChg chg="add del">
        <pc:chgData name="Abels, Patrick" userId="ba666de4-0d21-43a6-8e66-51a18aae1b4a" providerId="ADAL" clId="{477F4B63-053C-4146-9706-2E68F493DF47}" dt="2023-04-24T16:16:37.413" v="964" actId="47"/>
        <pc:sldMkLst>
          <pc:docMk/>
          <pc:sldMk cId="3806107440" sldId="260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3828901497" sldId="260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135496443" sldId="261"/>
        </pc:sldMkLst>
      </pc:sldChg>
      <pc:sldChg chg="addSp delSp modSp new mod">
        <pc:chgData name="Abels, Patrick" userId="ba666de4-0d21-43a6-8e66-51a18aae1b4a" providerId="ADAL" clId="{477F4B63-053C-4146-9706-2E68F493DF47}" dt="2023-04-25T08:37:40.502" v="2070" actId="1036"/>
        <pc:sldMkLst>
          <pc:docMk/>
          <pc:sldMk cId="2438877614" sldId="261"/>
        </pc:sldMkLst>
        <pc:spChg chg="del mod">
          <ac:chgData name="Abels, Patrick" userId="ba666de4-0d21-43a6-8e66-51a18aae1b4a" providerId="ADAL" clId="{477F4B63-053C-4146-9706-2E68F493DF47}" dt="2023-04-24T16:27:57.064" v="1390" actId="478"/>
          <ac:spMkLst>
            <pc:docMk/>
            <pc:sldMk cId="2438877614" sldId="261"/>
            <ac:spMk id="2" creationId="{563615AD-956A-D92E-5E88-63C15A104CAA}"/>
          </ac:spMkLst>
        </pc:spChg>
        <pc:spChg chg="add mod">
          <ac:chgData name="Abels, Patrick" userId="ba666de4-0d21-43a6-8e66-51a18aae1b4a" providerId="ADAL" clId="{477F4B63-053C-4146-9706-2E68F493DF47}" dt="2023-04-25T08:37:21.503" v="1856" actId="1582"/>
          <ac:spMkLst>
            <pc:docMk/>
            <pc:sldMk cId="2438877614" sldId="261"/>
            <ac:spMk id="2" creationId="{8328C22A-D8B0-792C-3FA2-0A4C53416C08}"/>
          </ac:spMkLst>
        </pc:spChg>
        <pc:spChg chg="mod">
          <ac:chgData name="Abels, Patrick" userId="ba666de4-0d21-43a6-8e66-51a18aae1b4a" providerId="ADAL" clId="{477F4B63-053C-4146-9706-2E68F493DF47}" dt="2023-04-24T16:27:50.601" v="1389" actId="14100"/>
          <ac:spMkLst>
            <pc:docMk/>
            <pc:sldMk cId="2438877614" sldId="261"/>
            <ac:spMk id="3" creationId="{E127064B-25D1-0269-C465-BC1CE394F3B5}"/>
          </ac:spMkLst>
        </pc:spChg>
        <pc:spChg chg="add mod">
          <ac:chgData name="Abels, Patrick" userId="ba666de4-0d21-43a6-8e66-51a18aae1b4a" providerId="ADAL" clId="{477F4B63-053C-4146-9706-2E68F493DF47}" dt="2023-04-25T08:37:31.269" v="1949" actId="14100"/>
          <ac:spMkLst>
            <pc:docMk/>
            <pc:sldMk cId="2438877614" sldId="261"/>
            <ac:spMk id="4" creationId="{96AA1686-762F-A938-2A1A-0290E284C1F8}"/>
          </ac:spMkLst>
        </pc:spChg>
        <pc:spChg chg="add mod">
          <ac:chgData name="Abels, Patrick" userId="ba666de4-0d21-43a6-8e66-51a18aae1b4a" providerId="ADAL" clId="{477F4B63-053C-4146-9706-2E68F493DF47}" dt="2023-04-25T08:37:40.502" v="2070" actId="1036"/>
          <ac:spMkLst>
            <pc:docMk/>
            <pc:sldMk cId="2438877614" sldId="261"/>
            <ac:spMk id="5" creationId="{D1E91AD2-490C-7856-A37F-07FC0F708CC3}"/>
          </ac:spMkLst>
        </pc:spChg>
        <pc:spChg chg="add del mod">
          <ac:chgData name="Abels, Patrick" userId="ba666de4-0d21-43a6-8e66-51a18aae1b4a" providerId="ADAL" clId="{477F4B63-053C-4146-9706-2E68F493DF47}" dt="2023-04-24T16:28:38.651" v="1396" actId="478"/>
          <ac:spMkLst>
            <pc:docMk/>
            <pc:sldMk cId="2438877614" sldId="261"/>
            <ac:spMk id="7" creationId="{0395BE08-0BE9-D89A-5A62-3F98FD0B8498}"/>
          </ac:spMkLst>
        </pc:spChg>
        <pc:picChg chg="add del mod">
          <ac:chgData name="Abels, Patrick" userId="ba666de4-0d21-43a6-8e66-51a18aae1b4a" providerId="ADAL" clId="{477F4B63-053C-4146-9706-2E68F493DF47}" dt="2023-04-24T16:27:57.064" v="1390" actId="478"/>
          <ac:picMkLst>
            <pc:docMk/>
            <pc:sldMk cId="2438877614" sldId="261"/>
            <ac:picMk id="5" creationId="{22152134-E947-C46A-C4CB-2655752A58B4}"/>
          </ac:picMkLst>
        </pc:picChg>
        <pc:picChg chg="add mod">
          <ac:chgData name="Abels, Patrick" userId="ba666de4-0d21-43a6-8e66-51a18aae1b4a" providerId="ADAL" clId="{477F4B63-053C-4146-9706-2E68F493DF47}" dt="2023-04-24T16:28:50.605" v="1399" actId="1076"/>
          <ac:picMkLst>
            <pc:docMk/>
            <pc:sldMk cId="2438877614" sldId="261"/>
            <ac:picMk id="9" creationId="{AAF9CF0C-81FE-38AC-F8CD-90A43580B437}"/>
          </ac:picMkLst>
        </pc:picChg>
        <pc:picChg chg="add mod">
          <ac:chgData name="Abels, Patrick" userId="ba666de4-0d21-43a6-8e66-51a18aae1b4a" providerId="ADAL" clId="{477F4B63-053C-4146-9706-2E68F493DF47}" dt="2023-04-24T16:28:52.779" v="1400" actId="1076"/>
          <ac:picMkLst>
            <pc:docMk/>
            <pc:sldMk cId="2438877614" sldId="261"/>
            <ac:picMk id="11" creationId="{0B874A0C-B1CA-CC74-8AD9-F26FE00BD039}"/>
          </ac:picMkLst>
        </pc:picChg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483115367" sldId="262"/>
        </pc:sldMkLst>
      </pc:sldChg>
      <pc:sldChg chg="addSp delSp modSp new mod modClrScheme chgLayout">
        <pc:chgData name="Abels, Patrick" userId="ba666de4-0d21-43a6-8e66-51a18aae1b4a" providerId="ADAL" clId="{477F4B63-053C-4146-9706-2E68F493DF47}" dt="2023-04-24T16:36:55.464" v="1507" actId="1037"/>
        <pc:sldMkLst>
          <pc:docMk/>
          <pc:sldMk cId="572060250" sldId="262"/>
        </pc:sldMkLst>
        <pc:spChg chg="del">
          <ac:chgData name="Abels, Patrick" userId="ba666de4-0d21-43a6-8e66-51a18aae1b4a" providerId="ADAL" clId="{477F4B63-053C-4146-9706-2E68F493DF47}" dt="2023-04-24T16:33:31.284" v="1410" actId="478"/>
          <ac:spMkLst>
            <pc:docMk/>
            <pc:sldMk cId="572060250" sldId="262"/>
            <ac:spMk id="2" creationId="{61242F16-3E16-C30E-EC29-0760A0431C11}"/>
          </ac:spMkLst>
        </pc:spChg>
        <pc:spChg chg="mod ord">
          <ac:chgData name="Abels, Patrick" userId="ba666de4-0d21-43a6-8e66-51a18aae1b4a" providerId="ADAL" clId="{477F4B63-053C-4146-9706-2E68F493DF47}" dt="2023-04-24T16:36:29.862" v="1468" actId="20577"/>
          <ac:spMkLst>
            <pc:docMk/>
            <pc:sldMk cId="572060250" sldId="262"/>
            <ac:spMk id="3" creationId="{FC06BA5D-5685-1DE7-4AF2-340EE4B24125}"/>
          </ac:spMkLst>
        </pc:spChg>
        <pc:picChg chg="add del mod">
          <ac:chgData name="Abels, Patrick" userId="ba666de4-0d21-43a6-8e66-51a18aae1b4a" providerId="ADAL" clId="{477F4B63-053C-4146-9706-2E68F493DF47}" dt="2023-04-24T16:34:12.444" v="1426" actId="478"/>
          <ac:picMkLst>
            <pc:docMk/>
            <pc:sldMk cId="572060250" sldId="262"/>
            <ac:picMk id="5" creationId="{BBAD0D43-15FB-C08B-F751-EE34659D70A0}"/>
          </ac:picMkLst>
        </pc:picChg>
        <pc:picChg chg="add mod">
          <ac:chgData name="Abels, Patrick" userId="ba666de4-0d21-43a6-8e66-51a18aae1b4a" providerId="ADAL" clId="{477F4B63-053C-4146-9706-2E68F493DF47}" dt="2023-04-24T16:36:55.464" v="1507" actId="1037"/>
          <ac:picMkLst>
            <pc:docMk/>
            <pc:sldMk cId="572060250" sldId="262"/>
            <ac:picMk id="7" creationId="{AAC5369F-0F03-5E46-2510-5A6CBF07628E}"/>
          </ac:picMkLst>
        </pc:picChg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901099149" sldId="263"/>
        </pc:sldMkLst>
      </pc:sldChg>
      <pc:sldChg chg="addSp delSp modSp new mod">
        <pc:chgData name="Abels, Patrick" userId="ba666de4-0d21-43a6-8e66-51a18aae1b4a" providerId="ADAL" clId="{477F4B63-053C-4146-9706-2E68F493DF47}" dt="2023-04-24T17:27:49.422" v="1835" actId="1035"/>
        <pc:sldMkLst>
          <pc:docMk/>
          <pc:sldMk cId="1982254768" sldId="263"/>
        </pc:sldMkLst>
        <pc:spChg chg="mod">
          <ac:chgData name="Abels, Patrick" userId="ba666de4-0d21-43a6-8e66-51a18aae1b4a" providerId="ADAL" clId="{477F4B63-053C-4146-9706-2E68F493DF47}" dt="2023-04-24T17:17:08.677" v="1681" actId="20577"/>
          <ac:spMkLst>
            <pc:docMk/>
            <pc:sldMk cId="1982254768" sldId="263"/>
            <ac:spMk id="2" creationId="{D43335F7-4C78-F0C1-18AC-A6E0FECA9F4C}"/>
          </ac:spMkLst>
        </pc:spChg>
        <pc:spChg chg="add del mod">
          <ac:chgData name="Abels, Patrick" userId="ba666de4-0d21-43a6-8e66-51a18aae1b4a" providerId="ADAL" clId="{477F4B63-053C-4146-9706-2E68F493DF47}" dt="2023-04-24T17:16:22.144" v="1664" actId="478"/>
          <ac:spMkLst>
            <pc:docMk/>
            <pc:sldMk cId="1982254768" sldId="263"/>
            <ac:spMk id="7" creationId="{A31E9C3D-AA9F-1C7C-2940-703AE625500E}"/>
          </ac:spMkLst>
        </pc:spChg>
        <pc:spChg chg="add del mod">
          <ac:chgData name="Abels, Patrick" userId="ba666de4-0d21-43a6-8e66-51a18aae1b4a" providerId="ADAL" clId="{477F4B63-053C-4146-9706-2E68F493DF47}" dt="2023-04-24T17:25:13.779" v="1771" actId="478"/>
          <ac:spMkLst>
            <pc:docMk/>
            <pc:sldMk cId="1982254768" sldId="263"/>
            <ac:spMk id="31" creationId="{5D82E717-5608-0324-5424-3944F593DA7F}"/>
          </ac:spMkLst>
        </pc:spChg>
        <pc:spChg chg="add mod">
          <ac:chgData name="Abels, Patrick" userId="ba666de4-0d21-43a6-8e66-51a18aae1b4a" providerId="ADAL" clId="{477F4B63-053C-4146-9706-2E68F493DF47}" dt="2023-04-24T17:27:49.422" v="1835" actId="1035"/>
          <ac:spMkLst>
            <pc:docMk/>
            <pc:sldMk cId="1982254768" sldId="263"/>
            <ac:spMk id="32" creationId="{DB85FA17-41DE-9E53-A1BA-C0D46A7D1EB7}"/>
          </ac:spMkLst>
        </pc:spChg>
        <pc:picChg chg="add del mod modCrop">
          <ac:chgData name="Abels, Patrick" userId="ba666de4-0d21-43a6-8e66-51a18aae1b4a" providerId="ADAL" clId="{477F4B63-053C-4146-9706-2E68F493DF47}" dt="2023-04-24T17:16:36.620" v="1666" actId="478"/>
          <ac:picMkLst>
            <pc:docMk/>
            <pc:sldMk cId="1982254768" sldId="263"/>
            <ac:picMk id="4" creationId="{46DE5D44-29FB-EED8-F691-F94FC8436E98}"/>
          </ac:picMkLst>
        </pc:picChg>
        <pc:picChg chg="add del mod">
          <ac:chgData name="Abels, Patrick" userId="ba666de4-0d21-43a6-8e66-51a18aae1b4a" providerId="ADAL" clId="{477F4B63-053C-4146-9706-2E68F493DF47}" dt="2023-04-24T17:13:51.692" v="1647" actId="478"/>
          <ac:picMkLst>
            <pc:docMk/>
            <pc:sldMk cId="1982254768" sldId="263"/>
            <ac:picMk id="5" creationId="{8272932A-9A77-4070-135B-D475DFDB3B52}"/>
          </ac:picMkLst>
        </pc:picChg>
        <pc:picChg chg="add del mod modCrop">
          <ac:chgData name="Abels, Patrick" userId="ba666de4-0d21-43a6-8e66-51a18aae1b4a" providerId="ADAL" clId="{477F4B63-053C-4146-9706-2E68F493DF47}" dt="2023-04-24T17:13:50.171" v="1646" actId="478"/>
          <ac:picMkLst>
            <pc:docMk/>
            <pc:sldMk cId="1982254768" sldId="263"/>
            <ac:picMk id="6" creationId="{4BA5AB58-EB09-1A11-38DC-3DEAE23C2CF1}"/>
          </ac:picMkLst>
        </pc:picChg>
        <pc:picChg chg="add mod">
          <ac:chgData name="Abels, Patrick" userId="ba666de4-0d21-43a6-8e66-51a18aae1b4a" providerId="ADAL" clId="{477F4B63-053C-4146-9706-2E68F493DF47}" dt="2023-04-24T17:18:47.357" v="1749" actId="1036"/>
          <ac:picMkLst>
            <pc:docMk/>
            <pc:sldMk cId="1982254768" sldId="263"/>
            <ac:picMk id="9" creationId="{FB0D0B3D-489D-D3BF-FBA7-3952F955D769}"/>
          </ac:picMkLst>
        </pc:picChg>
        <pc:picChg chg="add mod">
          <ac:chgData name="Abels, Patrick" userId="ba666de4-0d21-43a6-8e66-51a18aae1b4a" providerId="ADAL" clId="{477F4B63-053C-4146-9706-2E68F493DF47}" dt="2023-04-24T17:18:47.357" v="1749" actId="1036"/>
          <ac:picMkLst>
            <pc:docMk/>
            <pc:sldMk cId="1982254768" sldId="263"/>
            <ac:picMk id="11" creationId="{5CDC702C-8BF6-715A-ABA5-8968E3EBDE89}"/>
          </ac:picMkLst>
        </pc:picChg>
        <pc:picChg chg="add mod">
          <ac:chgData name="Abels, Patrick" userId="ba666de4-0d21-43a6-8e66-51a18aae1b4a" providerId="ADAL" clId="{477F4B63-053C-4146-9706-2E68F493DF47}" dt="2023-04-24T17:18:47.357" v="1749" actId="1036"/>
          <ac:picMkLst>
            <pc:docMk/>
            <pc:sldMk cId="1982254768" sldId="263"/>
            <ac:picMk id="13" creationId="{75B93261-0B1B-739C-A103-7ADC9F8D9B5C}"/>
          </ac:picMkLst>
        </pc:picChg>
        <pc:inkChg chg="add del">
          <ac:chgData name="Abels, Patrick" userId="ba666de4-0d21-43a6-8e66-51a18aae1b4a" providerId="ADAL" clId="{477F4B63-053C-4146-9706-2E68F493DF47}" dt="2023-04-24T17:19:28.368" v="1753" actId="9405"/>
          <ac:inkMkLst>
            <pc:docMk/>
            <pc:sldMk cId="1982254768" sldId="263"/>
            <ac:inkMk id="14" creationId="{45FDF94F-6445-6D5D-3478-C2B35D735402}"/>
          </ac:inkMkLst>
        </pc:inkChg>
        <pc:inkChg chg="add del">
          <ac:chgData name="Abels, Patrick" userId="ba666de4-0d21-43a6-8e66-51a18aae1b4a" providerId="ADAL" clId="{477F4B63-053C-4146-9706-2E68F493DF47}" dt="2023-04-24T17:19:27.946" v="1752" actId="9405"/>
          <ac:inkMkLst>
            <pc:docMk/>
            <pc:sldMk cId="1982254768" sldId="263"/>
            <ac:inkMk id="15" creationId="{B2B2CF8F-EE1B-F4A1-5A31-FF4EE713C1FC}"/>
          </ac:inkMkLst>
        </pc:inkChg>
        <pc:inkChg chg="add">
          <ac:chgData name="Abels, Patrick" userId="ba666de4-0d21-43a6-8e66-51a18aae1b4a" providerId="ADAL" clId="{477F4B63-053C-4146-9706-2E68F493DF47}" dt="2023-04-24T17:21:19.876" v="1754" actId="9405"/>
          <ac:inkMkLst>
            <pc:docMk/>
            <pc:sldMk cId="1982254768" sldId="263"/>
            <ac:inkMk id="16" creationId="{DCF4A7DB-CF05-C5C7-E049-DC32A6959D6F}"/>
          </ac:inkMkLst>
        </pc:inkChg>
        <pc:inkChg chg="add">
          <ac:chgData name="Abels, Patrick" userId="ba666de4-0d21-43a6-8e66-51a18aae1b4a" providerId="ADAL" clId="{477F4B63-053C-4146-9706-2E68F493DF47}" dt="2023-04-24T17:21:34.196" v="1755" actId="9405"/>
          <ac:inkMkLst>
            <pc:docMk/>
            <pc:sldMk cId="1982254768" sldId="263"/>
            <ac:inkMk id="17" creationId="{D8B90B2D-8193-72EA-4786-F4BD65E06595}"/>
          </ac:inkMkLst>
        </pc:inkChg>
        <pc:inkChg chg="add">
          <ac:chgData name="Abels, Patrick" userId="ba666de4-0d21-43a6-8e66-51a18aae1b4a" providerId="ADAL" clId="{477F4B63-053C-4146-9706-2E68F493DF47}" dt="2023-04-24T17:21:42.708" v="1756" actId="9405"/>
          <ac:inkMkLst>
            <pc:docMk/>
            <pc:sldMk cId="1982254768" sldId="263"/>
            <ac:inkMk id="18" creationId="{450C1CCA-78C9-BF4C-151B-A81B0799EF43}"/>
          </ac:inkMkLst>
        </pc:inkChg>
        <pc:inkChg chg="add">
          <ac:chgData name="Abels, Patrick" userId="ba666de4-0d21-43a6-8e66-51a18aae1b4a" providerId="ADAL" clId="{477F4B63-053C-4146-9706-2E68F493DF47}" dt="2023-04-24T17:21:48.942" v="1757" actId="9405"/>
          <ac:inkMkLst>
            <pc:docMk/>
            <pc:sldMk cId="1982254768" sldId="263"/>
            <ac:inkMk id="19" creationId="{8CC53525-A3AF-D73F-E9CE-5A056333EBF5}"/>
          </ac:inkMkLst>
        </pc:inkChg>
        <pc:inkChg chg="add">
          <ac:chgData name="Abels, Patrick" userId="ba666de4-0d21-43a6-8e66-51a18aae1b4a" providerId="ADAL" clId="{477F4B63-053C-4146-9706-2E68F493DF47}" dt="2023-04-24T17:21:52.401" v="1758" actId="9405"/>
          <ac:inkMkLst>
            <pc:docMk/>
            <pc:sldMk cId="1982254768" sldId="263"/>
            <ac:inkMk id="20" creationId="{E0FB478A-011F-FBFB-7F39-41D47287D392}"/>
          </ac:inkMkLst>
        </pc:inkChg>
        <pc:inkChg chg="add">
          <ac:chgData name="Abels, Patrick" userId="ba666de4-0d21-43a6-8e66-51a18aae1b4a" providerId="ADAL" clId="{477F4B63-053C-4146-9706-2E68F493DF47}" dt="2023-04-24T17:21:59.126" v="1759" actId="9405"/>
          <ac:inkMkLst>
            <pc:docMk/>
            <pc:sldMk cId="1982254768" sldId="263"/>
            <ac:inkMk id="21" creationId="{3797D404-4CDD-3328-6879-122682763D18}"/>
          </ac:inkMkLst>
        </pc:inkChg>
        <pc:inkChg chg="add">
          <ac:chgData name="Abels, Patrick" userId="ba666de4-0d21-43a6-8e66-51a18aae1b4a" providerId="ADAL" clId="{477F4B63-053C-4146-9706-2E68F493DF47}" dt="2023-04-24T17:22:21.801" v="1760" actId="9405"/>
          <ac:inkMkLst>
            <pc:docMk/>
            <pc:sldMk cId="1982254768" sldId="263"/>
            <ac:inkMk id="22" creationId="{EF5872AB-56B8-8036-10D4-AE4602BFE9EB}"/>
          </ac:inkMkLst>
        </pc:inkChg>
        <pc:inkChg chg="add">
          <ac:chgData name="Abels, Patrick" userId="ba666de4-0d21-43a6-8e66-51a18aae1b4a" providerId="ADAL" clId="{477F4B63-053C-4146-9706-2E68F493DF47}" dt="2023-04-24T17:22:31.405" v="1761" actId="9405"/>
          <ac:inkMkLst>
            <pc:docMk/>
            <pc:sldMk cId="1982254768" sldId="263"/>
            <ac:inkMk id="23" creationId="{B31E1C68-B75F-501C-5067-2172ADE6B6C1}"/>
          </ac:inkMkLst>
        </pc:inkChg>
        <pc:inkChg chg="add">
          <ac:chgData name="Abels, Patrick" userId="ba666de4-0d21-43a6-8e66-51a18aae1b4a" providerId="ADAL" clId="{477F4B63-053C-4146-9706-2E68F493DF47}" dt="2023-04-24T17:22:37.875" v="1762" actId="9405"/>
          <ac:inkMkLst>
            <pc:docMk/>
            <pc:sldMk cId="1982254768" sldId="263"/>
            <ac:inkMk id="24" creationId="{34820C03-FB0F-569C-B5BA-32A592D8EF7F}"/>
          </ac:inkMkLst>
        </pc:inkChg>
        <pc:inkChg chg="add">
          <ac:chgData name="Abels, Patrick" userId="ba666de4-0d21-43a6-8e66-51a18aae1b4a" providerId="ADAL" clId="{477F4B63-053C-4146-9706-2E68F493DF47}" dt="2023-04-24T17:22:48.588" v="1763" actId="9405"/>
          <ac:inkMkLst>
            <pc:docMk/>
            <pc:sldMk cId="1982254768" sldId="263"/>
            <ac:inkMk id="25" creationId="{6FD9AD1B-9F1C-551E-30B1-E18CEEA43FDF}"/>
          </ac:inkMkLst>
        </pc:inkChg>
        <pc:inkChg chg="add">
          <ac:chgData name="Abels, Patrick" userId="ba666de4-0d21-43a6-8e66-51a18aae1b4a" providerId="ADAL" clId="{477F4B63-053C-4146-9706-2E68F493DF47}" dt="2023-04-24T17:22:57.362" v="1764" actId="9405"/>
          <ac:inkMkLst>
            <pc:docMk/>
            <pc:sldMk cId="1982254768" sldId="263"/>
            <ac:inkMk id="26" creationId="{5A71D0BB-1AB9-B7D5-A570-E21B15C62882}"/>
          </ac:inkMkLst>
        </pc:inkChg>
        <pc:inkChg chg="add">
          <ac:chgData name="Abels, Patrick" userId="ba666de4-0d21-43a6-8e66-51a18aae1b4a" providerId="ADAL" clId="{477F4B63-053C-4146-9706-2E68F493DF47}" dt="2023-04-24T17:23:12.001" v="1765" actId="9405"/>
          <ac:inkMkLst>
            <pc:docMk/>
            <pc:sldMk cId="1982254768" sldId="263"/>
            <ac:inkMk id="27" creationId="{9B4B65BF-26A3-4893-4EFE-EDF7C369813F}"/>
          </ac:inkMkLst>
        </pc:inkChg>
        <pc:inkChg chg="add">
          <ac:chgData name="Abels, Patrick" userId="ba666de4-0d21-43a6-8e66-51a18aae1b4a" providerId="ADAL" clId="{477F4B63-053C-4146-9706-2E68F493DF47}" dt="2023-04-24T17:23:36.703" v="1766" actId="9405"/>
          <ac:inkMkLst>
            <pc:docMk/>
            <pc:sldMk cId="1982254768" sldId="263"/>
            <ac:inkMk id="28" creationId="{AFF556D5-D908-6FAA-9BCF-1C812D103994}"/>
          </ac:inkMkLst>
        </pc:inkChg>
        <pc:inkChg chg="add">
          <ac:chgData name="Abels, Patrick" userId="ba666de4-0d21-43a6-8e66-51a18aae1b4a" providerId="ADAL" clId="{477F4B63-053C-4146-9706-2E68F493DF47}" dt="2023-04-24T17:23:38.281" v="1767" actId="9405"/>
          <ac:inkMkLst>
            <pc:docMk/>
            <pc:sldMk cId="1982254768" sldId="263"/>
            <ac:inkMk id="29" creationId="{B6CFE0E6-3E7E-72DE-8866-4B60A51F1639}"/>
          </ac:inkMkLst>
        </pc:inkChg>
        <pc:inkChg chg="add">
          <ac:chgData name="Abels, Patrick" userId="ba666de4-0d21-43a6-8e66-51a18aae1b4a" providerId="ADAL" clId="{477F4B63-053C-4146-9706-2E68F493DF47}" dt="2023-04-24T17:24:11.575" v="1768" actId="9405"/>
          <ac:inkMkLst>
            <pc:docMk/>
            <pc:sldMk cId="1982254768" sldId="263"/>
            <ac:inkMk id="30" creationId="{6EEAB104-999E-CB8E-6E88-A333CCACE991}"/>
          </ac:inkMkLst>
        </pc:inkChg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1133548300" sldId="264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3119013320" sldId="265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3964712958" sldId="266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3979377407" sldId="267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388671290" sldId="268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400960324" sldId="269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2464172290" sldId="270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37461558" sldId="271"/>
        </pc:sldMkLst>
      </pc:sldChg>
      <pc:sldMasterChg chg="modSldLayout">
        <pc:chgData name="Abels, Patrick" userId="ba666de4-0d21-43a6-8e66-51a18aae1b4a" providerId="ADAL" clId="{477F4B63-053C-4146-9706-2E68F493DF47}" dt="2023-04-24T17:07:55.789" v="1524" actId="1076"/>
        <pc:sldMasterMkLst>
          <pc:docMk/>
          <pc:sldMasterMk cId="1043764218" sldId="2147483660"/>
        </pc:sldMasterMkLst>
        <pc:sldLayoutChg chg="addSp delSp modSp mod modTransition">
          <pc:chgData name="Abels, Patrick" userId="ba666de4-0d21-43a6-8e66-51a18aae1b4a" providerId="ADAL" clId="{477F4B63-053C-4146-9706-2E68F493DF47}" dt="2023-04-24T16:38:02.895" v="1510"/>
          <pc:sldLayoutMkLst>
            <pc:docMk/>
            <pc:sldMasterMk cId="1043764218" sldId="2147483660"/>
            <pc:sldLayoutMk cId="1011298598" sldId="2147483672"/>
          </pc:sldLayoutMkLst>
          <pc:spChg chg="add mod">
            <ac:chgData name="Abels, Patrick" userId="ba666de4-0d21-43a6-8e66-51a18aae1b4a" providerId="ADAL" clId="{477F4B63-053C-4146-9706-2E68F493DF47}" dt="2023-04-24T15:46:47.966" v="28" actId="14100"/>
            <ac:spMkLst>
              <pc:docMk/>
              <pc:sldMasterMk cId="1043764218" sldId="2147483660"/>
              <pc:sldLayoutMk cId="1011298598" sldId="2147483672"/>
              <ac:spMk id="4" creationId="{895161EA-303E-AE82-C761-477476BF0B4C}"/>
            </ac:spMkLst>
          </pc:spChg>
          <pc:spChg chg="mod">
            <ac:chgData name="Abels, Patrick" userId="ba666de4-0d21-43a6-8e66-51a18aae1b4a" providerId="ADAL" clId="{477F4B63-053C-4146-9706-2E68F493DF47}" dt="2023-04-24T15:47:08.941" v="32" actId="207"/>
            <ac:spMkLst>
              <pc:docMk/>
              <pc:sldMasterMk cId="1043764218" sldId="2147483660"/>
              <pc:sldLayoutMk cId="1011298598" sldId="2147483672"/>
              <ac:spMk id="5" creationId="{3C980BA9-BC4E-30FD-C020-AEBBFBFBF1AE}"/>
            </ac:spMkLst>
          </pc:spChg>
          <pc:spChg chg="mod">
            <ac:chgData name="Abels, Patrick" userId="ba666de4-0d21-43a6-8e66-51a18aae1b4a" providerId="ADAL" clId="{477F4B63-053C-4146-9706-2E68F493DF47}" dt="2023-04-24T15:47:32.191" v="64" actId="1037"/>
            <ac:spMkLst>
              <pc:docMk/>
              <pc:sldMasterMk cId="1043764218" sldId="2147483660"/>
              <pc:sldLayoutMk cId="1011298598" sldId="2147483672"/>
              <ac:spMk id="6" creationId="{68954BE4-B50E-7AD3-4EEE-A26283E79FB3}"/>
            </ac:spMkLst>
          </pc:spChg>
          <pc:picChg chg="del mod">
            <ac:chgData name="Abels, Patrick" userId="ba666de4-0d21-43a6-8e66-51a18aae1b4a" providerId="ADAL" clId="{477F4B63-053C-4146-9706-2E68F493DF47}" dt="2023-04-24T15:47:23.464" v="34" actId="478"/>
            <ac:picMkLst>
              <pc:docMk/>
              <pc:sldMasterMk cId="1043764218" sldId="2147483660"/>
              <pc:sldLayoutMk cId="1011298598" sldId="2147483672"/>
              <ac:picMk id="3" creationId="{C4D818B0-1F4F-3D42-C666-C9B13E844470}"/>
            </ac:picMkLst>
          </pc:picChg>
          <pc:picChg chg="del mod">
            <ac:chgData name="Abels, Patrick" userId="ba666de4-0d21-43a6-8e66-51a18aae1b4a" providerId="ADAL" clId="{477F4B63-053C-4146-9706-2E68F493DF47}" dt="2023-04-24T15:45:58.867" v="21" actId="478"/>
            <ac:picMkLst>
              <pc:docMk/>
              <pc:sldMasterMk cId="1043764218" sldId="2147483660"/>
              <pc:sldLayoutMk cId="1011298598" sldId="2147483672"/>
              <ac:picMk id="7" creationId="{DA3F6043-04FC-7DBE-9677-C0D2183CF0AD}"/>
            </ac:picMkLst>
          </pc:picChg>
        </pc:sldLayoutChg>
        <pc:sldLayoutChg chg="addSp delSp modSp mod">
          <pc:chgData name="Abels, Patrick" userId="ba666de4-0d21-43a6-8e66-51a18aae1b4a" providerId="ADAL" clId="{477F4B63-053C-4146-9706-2E68F493DF47}" dt="2023-04-24T16:35:53.881" v="1456" actId="20577"/>
          <pc:sldLayoutMkLst>
            <pc:docMk/>
            <pc:sldMasterMk cId="1043764218" sldId="2147483660"/>
            <pc:sldLayoutMk cId="122919291" sldId="2147483673"/>
          </pc:sldLayoutMkLst>
          <pc:spChg chg="mod">
            <ac:chgData name="Abels, Patrick" userId="ba666de4-0d21-43a6-8e66-51a18aae1b4a" providerId="ADAL" clId="{477F4B63-053C-4146-9706-2E68F493DF47}" dt="2023-04-24T16:35:53.881" v="1456" actId="20577"/>
            <ac:spMkLst>
              <pc:docMk/>
              <pc:sldMasterMk cId="1043764218" sldId="2147483660"/>
              <pc:sldLayoutMk cId="122919291" sldId="2147483673"/>
              <ac:spMk id="10" creationId="{91A6C134-3551-6DE4-1C26-0EAF373048EE}"/>
            </ac:spMkLst>
          </pc:spChg>
          <pc:picChg chg="add mod">
            <ac:chgData name="Abels, Patrick" userId="ba666de4-0d21-43a6-8e66-51a18aae1b4a" providerId="ADAL" clId="{477F4B63-053C-4146-9706-2E68F493DF47}" dt="2023-04-24T16:35:46.883" v="1443" actId="1037"/>
            <ac:picMkLst>
              <pc:docMk/>
              <pc:sldMasterMk cId="1043764218" sldId="2147483660"/>
              <pc:sldLayoutMk cId="122919291" sldId="2147483673"/>
              <ac:picMk id="3" creationId="{69AA69DC-3BDE-DC5B-7592-005FD0389B74}"/>
            </ac:picMkLst>
          </pc:picChg>
          <pc:picChg chg="del mod">
            <ac:chgData name="Abels, Patrick" userId="ba666de4-0d21-43a6-8e66-51a18aae1b4a" providerId="ADAL" clId="{477F4B63-053C-4146-9706-2E68F493DF47}" dt="2023-04-24T16:35:06.768" v="1432" actId="478"/>
            <ac:picMkLst>
              <pc:docMk/>
              <pc:sldMasterMk cId="1043764218" sldId="2147483660"/>
              <pc:sldLayoutMk cId="122919291" sldId="2147483673"/>
              <ac:picMk id="11" creationId="{583C38F4-65D6-97A2-2BA6-A89F6A9860F9}"/>
            </ac:picMkLst>
          </pc:picChg>
        </pc:sldLayoutChg>
        <pc:sldLayoutChg chg="addSp delSp modSp mod">
          <pc:chgData name="Abels, Patrick" userId="ba666de4-0d21-43a6-8e66-51a18aae1b4a" providerId="ADAL" clId="{477F4B63-053C-4146-9706-2E68F493DF47}" dt="2023-04-24T17:07:55.789" v="1524" actId="1076"/>
          <pc:sldLayoutMkLst>
            <pc:docMk/>
            <pc:sldMasterMk cId="1043764218" sldId="2147483660"/>
            <pc:sldLayoutMk cId="2434053926" sldId="2147483674"/>
          </pc:sldLayoutMkLst>
          <pc:spChg chg="mod">
            <ac:chgData name="Abels, Patrick" userId="ba666de4-0d21-43a6-8e66-51a18aae1b4a" providerId="ADAL" clId="{477F4B63-053C-4146-9706-2E68F493DF47}" dt="2023-04-24T17:07:30.402" v="1520" actId="20577"/>
            <ac:spMkLst>
              <pc:docMk/>
              <pc:sldMasterMk cId="1043764218" sldId="2147483660"/>
              <pc:sldLayoutMk cId="2434053926" sldId="2147483674"/>
              <ac:spMk id="10" creationId="{91A6C134-3551-6DE4-1C26-0EAF373048EE}"/>
            </ac:spMkLst>
          </pc:spChg>
          <pc:picChg chg="del">
            <ac:chgData name="Abels, Patrick" userId="ba666de4-0d21-43a6-8e66-51a18aae1b4a" providerId="ADAL" clId="{477F4B63-053C-4146-9706-2E68F493DF47}" dt="2023-04-24T17:07:44.285" v="1522" actId="478"/>
            <ac:picMkLst>
              <pc:docMk/>
              <pc:sldMasterMk cId="1043764218" sldId="2147483660"/>
              <pc:sldLayoutMk cId="2434053926" sldId="2147483674"/>
              <ac:picMk id="3" creationId="{69AA69DC-3BDE-DC5B-7592-005FD0389B74}"/>
            </ac:picMkLst>
          </pc:picChg>
          <pc:picChg chg="add mod">
            <ac:chgData name="Abels, Patrick" userId="ba666de4-0d21-43a6-8e66-51a18aae1b4a" providerId="ADAL" clId="{477F4B63-053C-4146-9706-2E68F493DF47}" dt="2023-04-24T17:07:55.789" v="1524" actId="1076"/>
            <ac:picMkLst>
              <pc:docMk/>
              <pc:sldMasterMk cId="1043764218" sldId="2147483660"/>
              <pc:sldLayoutMk cId="2434053926" sldId="2147483674"/>
              <ac:picMk id="4" creationId="{E45BE055-35ED-0E1E-0BDF-73C8529392FD}"/>
            </ac:picMkLst>
          </pc:picChg>
        </pc:sldLayoutChg>
      </pc:sldMasterChg>
    </pc:docChg>
  </pc:docChgLst>
  <pc:docChgLst>
    <pc:chgData name="Abels, Patrick" userId="ba666de4-0d21-43a6-8e66-51a18aae1b4a" providerId="ADAL" clId="{1EA24D17-B000-4F5B-B835-0A7A60C4E8D2}"/>
    <pc:docChg chg="undo custSel addSld delSld modSld modMainMaster">
      <pc:chgData name="Abels, Patrick" userId="ba666de4-0d21-43a6-8e66-51a18aae1b4a" providerId="ADAL" clId="{1EA24D17-B000-4F5B-B835-0A7A60C4E8D2}" dt="2023-07-31T19:08:28.051" v="731" actId="1038"/>
      <pc:docMkLst>
        <pc:docMk/>
      </pc:docMkLst>
      <pc:sldChg chg="del">
        <pc:chgData name="Abels, Patrick" userId="ba666de4-0d21-43a6-8e66-51a18aae1b4a" providerId="ADAL" clId="{1EA24D17-B000-4F5B-B835-0A7A60C4E8D2}" dt="2023-07-31T18:16:29.933" v="0" actId="47"/>
        <pc:sldMkLst>
          <pc:docMk/>
          <pc:sldMk cId="1986885273" sldId="256"/>
        </pc:sldMkLst>
      </pc:sldChg>
      <pc:sldChg chg="new del">
        <pc:chgData name="Abels, Patrick" userId="ba666de4-0d21-43a6-8e66-51a18aae1b4a" providerId="ADAL" clId="{1EA24D17-B000-4F5B-B835-0A7A60C4E8D2}" dt="2023-07-31T18:24:31.468" v="56" actId="47"/>
        <pc:sldMkLst>
          <pc:docMk/>
          <pc:sldMk cId="2531811691" sldId="256"/>
        </pc:sldMkLst>
      </pc:sldChg>
      <pc:sldChg chg="del">
        <pc:chgData name="Abels, Patrick" userId="ba666de4-0d21-43a6-8e66-51a18aae1b4a" providerId="ADAL" clId="{1EA24D17-B000-4F5B-B835-0A7A60C4E8D2}" dt="2023-07-31T18:16:29.933" v="0" actId="47"/>
        <pc:sldMkLst>
          <pc:docMk/>
          <pc:sldMk cId="1179587911" sldId="257"/>
        </pc:sldMkLst>
      </pc:sldChg>
      <pc:sldChg chg="addSp modSp new del mod">
        <pc:chgData name="Abels, Patrick" userId="ba666de4-0d21-43a6-8e66-51a18aae1b4a" providerId="ADAL" clId="{1EA24D17-B000-4F5B-B835-0A7A60C4E8D2}" dt="2023-07-31T18:29:43.828" v="131" actId="47"/>
        <pc:sldMkLst>
          <pc:docMk/>
          <pc:sldMk cId="3816611931" sldId="257"/>
        </pc:sldMkLst>
        <pc:spChg chg="mod">
          <ac:chgData name="Abels, Patrick" userId="ba666de4-0d21-43a6-8e66-51a18aae1b4a" providerId="ADAL" clId="{1EA24D17-B000-4F5B-B835-0A7A60C4E8D2}" dt="2023-07-31T18:24:58.614" v="76" actId="20577"/>
          <ac:spMkLst>
            <pc:docMk/>
            <pc:sldMk cId="3816611931" sldId="257"/>
            <ac:spMk id="2" creationId="{EC801E97-9E70-4DE6-31DA-C065479A536C}"/>
          </ac:spMkLst>
        </pc:spChg>
        <pc:picChg chg="add mod">
          <ac:chgData name="Abels, Patrick" userId="ba666de4-0d21-43a6-8e66-51a18aae1b4a" providerId="ADAL" clId="{1EA24D17-B000-4F5B-B835-0A7A60C4E8D2}" dt="2023-07-31T18:28:04.580" v="108" actId="1076"/>
          <ac:picMkLst>
            <pc:docMk/>
            <pc:sldMk cId="3816611931" sldId="257"/>
            <ac:picMk id="3" creationId="{B2707E73-F258-049A-03EA-7069DD8DB4F5}"/>
          </ac:picMkLst>
        </pc:picChg>
      </pc:sldChg>
      <pc:sldChg chg="addSp modSp new mod">
        <pc:chgData name="Abels, Patrick" userId="ba666de4-0d21-43a6-8e66-51a18aae1b4a" providerId="ADAL" clId="{1EA24D17-B000-4F5B-B835-0A7A60C4E8D2}" dt="2023-07-31T18:34:46.030" v="225" actId="20577"/>
        <pc:sldMkLst>
          <pc:docMk/>
          <pc:sldMk cId="4053142725" sldId="258"/>
        </pc:sldMkLst>
        <pc:spChg chg="mod">
          <ac:chgData name="Abels, Patrick" userId="ba666de4-0d21-43a6-8e66-51a18aae1b4a" providerId="ADAL" clId="{1EA24D17-B000-4F5B-B835-0A7A60C4E8D2}" dt="2023-07-31T18:34:19.673" v="202" actId="20577"/>
          <ac:spMkLst>
            <pc:docMk/>
            <pc:sldMk cId="4053142725" sldId="258"/>
            <ac:spMk id="2" creationId="{B07DB424-5D60-EB8E-705E-00413050711F}"/>
          </ac:spMkLst>
        </pc:spChg>
        <pc:spChg chg="add mod">
          <ac:chgData name="Abels, Patrick" userId="ba666de4-0d21-43a6-8e66-51a18aae1b4a" providerId="ADAL" clId="{1EA24D17-B000-4F5B-B835-0A7A60C4E8D2}" dt="2023-07-31T18:34:46.030" v="225" actId="20577"/>
          <ac:spMkLst>
            <pc:docMk/>
            <pc:sldMk cId="4053142725" sldId="258"/>
            <ac:spMk id="3" creationId="{37A5E83A-1944-7C15-78CB-DF10817E858F}"/>
          </ac:spMkLst>
        </pc:spChg>
      </pc:sldChg>
      <pc:sldChg chg="del">
        <pc:chgData name="Abels, Patrick" userId="ba666de4-0d21-43a6-8e66-51a18aae1b4a" providerId="ADAL" clId="{1EA24D17-B000-4F5B-B835-0A7A60C4E8D2}" dt="2023-07-31T18:16:29.933" v="0" actId="47"/>
        <pc:sldMkLst>
          <pc:docMk/>
          <pc:sldMk cId="4287185686" sldId="258"/>
        </pc:sldMkLst>
      </pc:sldChg>
      <pc:sldChg chg="del">
        <pc:chgData name="Abels, Patrick" userId="ba666de4-0d21-43a6-8e66-51a18aae1b4a" providerId="ADAL" clId="{1EA24D17-B000-4F5B-B835-0A7A60C4E8D2}" dt="2023-07-31T18:16:29.933" v="0" actId="47"/>
        <pc:sldMkLst>
          <pc:docMk/>
          <pc:sldMk cId="2690822542" sldId="259"/>
        </pc:sldMkLst>
      </pc:sldChg>
      <pc:sldChg chg="modSp new mod">
        <pc:chgData name="Abels, Patrick" userId="ba666de4-0d21-43a6-8e66-51a18aae1b4a" providerId="ADAL" clId="{1EA24D17-B000-4F5B-B835-0A7A60C4E8D2}" dt="2023-07-31T18:36:11.990" v="247" actId="20577"/>
        <pc:sldMkLst>
          <pc:docMk/>
          <pc:sldMk cId="3366437632" sldId="259"/>
        </pc:sldMkLst>
        <pc:spChg chg="mod">
          <ac:chgData name="Abels, Patrick" userId="ba666de4-0d21-43a6-8e66-51a18aae1b4a" providerId="ADAL" clId="{1EA24D17-B000-4F5B-B835-0A7A60C4E8D2}" dt="2023-07-31T18:36:11.990" v="247" actId="20577"/>
          <ac:spMkLst>
            <pc:docMk/>
            <pc:sldMk cId="3366437632" sldId="259"/>
            <ac:spMk id="2" creationId="{D75C1544-77A2-CE22-C31D-D08864B78BAE}"/>
          </ac:spMkLst>
        </pc:spChg>
      </pc:sldChg>
      <pc:sldChg chg="del">
        <pc:chgData name="Abels, Patrick" userId="ba666de4-0d21-43a6-8e66-51a18aae1b4a" providerId="ADAL" clId="{1EA24D17-B000-4F5B-B835-0A7A60C4E8D2}" dt="2023-07-31T18:16:29.933" v="0" actId="47"/>
        <pc:sldMkLst>
          <pc:docMk/>
          <pc:sldMk cId="3117757405" sldId="260"/>
        </pc:sldMkLst>
      </pc:sldChg>
      <pc:sldChg chg="new del">
        <pc:chgData name="Abels, Patrick" userId="ba666de4-0d21-43a6-8e66-51a18aae1b4a" providerId="ADAL" clId="{1EA24D17-B000-4F5B-B835-0A7A60C4E8D2}" dt="2023-07-31T18:47:41.362" v="470" actId="47"/>
        <pc:sldMkLst>
          <pc:docMk/>
          <pc:sldMk cId="3666141988" sldId="260"/>
        </pc:sldMkLst>
      </pc:sldChg>
      <pc:sldChg chg="del">
        <pc:chgData name="Abels, Patrick" userId="ba666de4-0d21-43a6-8e66-51a18aae1b4a" providerId="ADAL" clId="{1EA24D17-B000-4F5B-B835-0A7A60C4E8D2}" dt="2023-07-31T18:16:29.933" v="0" actId="47"/>
        <pc:sldMkLst>
          <pc:docMk/>
          <pc:sldMk cId="2438877614" sldId="261"/>
        </pc:sldMkLst>
      </pc:sldChg>
      <pc:sldChg chg="addSp delSp modSp new mod">
        <pc:chgData name="Abels, Patrick" userId="ba666de4-0d21-43a6-8e66-51a18aae1b4a" providerId="ADAL" clId="{1EA24D17-B000-4F5B-B835-0A7A60C4E8D2}" dt="2023-07-31T18:59:23.311" v="617" actId="732"/>
        <pc:sldMkLst>
          <pc:docMk/>
          <pc:sldMk cId="4223110314" sldId="261"/>
        </pc:sldMkLst>
        <pc:spChg chg="mod">
          <ac:chgData name="Abels, Patrick" userId="ba666de4-0d21-43a6-8e66-51a18aae1b4a" providerId="ADAL" clId="{1EA24D17-B000-4F5B-B835-0A7A60C4E8D2}" dt="2023-07-31T18:52:55.052" v="528" actId="20577"/>
          <ac:spMkLst>
            <pc:docMk/>
            <pc:sldMk cId="4223110314" sldId="261"/>
            <ac:spMk id="2" creationId="{EEA79473-2E02-D691-984D-E62FD887B263}"/>
          </ac:spMkLst>
        </pc:spChg>
        <pc:spChg chg="mod">
          <ac:chgData name="Abels, Patrick" userId="ba666de4-0d21-43a6-8e66-51a18aae1b4a" providerId="ADAL" clId="{1EA24D17-B000-4F5B-B835-0A7A60C4E8D2}" dt="2023-07-31T18:52:22.960" v="520" actId="20577"/>
          <ac:spMkLst>
            <pc:docMk/>
            <pc:sldMk cId="4223110314" sldId="261"/>
            <ac:spMk id="3" creationId="{91E27F51-7010-A9B6-38F8-6302D0C64020}"/>
          </ac:spMkLst>
        </pc:spChg>
        <pc:spChg chg="add mod">
          <ac:chgData name="Abels, Patrick" userId="ba666de4-0d21-43a6-8e66-51a18aae1b4a" providerId="ADAL" clId="{1EA24D17-B000-4F5B-B835-0A7A60C4E8D2}" dt="2023-07-31T18:57:34.664" v="607" actId="14100"/>
          <ac:spMkLst>
            <pc:docMk/>
            <pc:sldMk cId="4223110314" sldId="261"/>
            <ac:spMk id="6" creationId="{9309D2C6-9509-CDB1-E903-FA244ECEC803}"/>
          </ac:spMkLst>
        </pc:spChg>
        <pc:spChg chg="add del mod">
          <ac:chgData name="Abels, Patrick" userId="ba666de4-0d21-43a6-8e66-51a18aae1b4a" providerId="ADAL" clId="{1EA24D17-B000-4F5B-B835-0A7A60C4E8D2}" dt="2023-07-31T18:59:18.639" v="616" actId="478"/>
          <ac:spMkLst>
            <pc:docMk/>
            <pc:sldMk cId="4223110314" sldId="261"/>
            <ac:spMk id="7" creationId="{3E40CA89-044D-1738-800E-04FA957F95F6}"/>
          </ac:spMkLst>
        </pc:spChg>
        <pc:picChg chg="add mod modCrop">
          <ac:chgData name="Abels, Patrick" userId="ba666de4-0d21-43a6-8e66-51a18aae1b4a" providerId="ADAL" clId="{1EA24D17-B000-4F5B-B835-0A7A60C4E8D2}" dt="2023-07-31T18:59:23.311" v="617" actId="732"/>
          <ac:picMkLst>
            <pc:docMk/>
            <pc:sldMk cId="4223110314" sldId="261"/>
            <ac:picMk id="5" creationId="{EBA4749D-6D20-F569-6F6F-5EF7857F438E}"/>
          </ac:picMkLst>
        </pc:picChg>
      </pc:sldChg>
      <pc:sldChg chg="del">
        <pc:chgData name="Abels, Patrick" userId="ba666de4-0d21-43a6-8e66-51a18aae1b4a" providerId="ADAL" clId="{1EA24D17-B000-4F5B-B835-0A7A60C4E8D2}" dt="2023-07-31T18:16:29.933" v="0" actId="47"/>
        <pc:sldMkLst>
          <pc:docMk/>
          <pc:sldMk cId="572060250" sldId="262"/>
        </pc:sldMkLst>
      </pc:sldChg>
      <pc:sldChg chg="addSp delSp modSp new mod">
        <pc:chgData name="Abels, Patrick" userId="ba666de4-0d21-43a6-8e66-51a18aae1b4a" providerId="ADAL" clId="{1EA24D17-B000-4F5B-B835-0A7A60C4E8D2}" dt="2023-07-31T19:08:28.051" v="731" actId="1038"/>
        <pc:sldMkLst>
          <pc:docMk/>
          <pc:sldMk cId="4127666779" sldId="262"/>
        </pc:sldMkLst>
        <pc:spChg chg="del mod">
          <ac:chgData name="Abels, Patrick" userId="ba666de4-0d21-43a6-8e66-51a18aae1b4a" providerId="ADAL" clId="{1EA24D17-B000-4F5B-B835-0A7A60C4E8D2}" dt="2023-07-31T19:07:42.406" v="712" actId="478"/>
          <ac:spMkLst>
            <pc:docMk/>
            <pc:sldMk cId="4127666779" sldId="262"/>
            <ac:spMk id="2" creationId="{F539A69B-7D58-0B3A-C06A-BBB0AAD55299}"/>
          </ac:spMkLst>
        </pc:spChg>
        <pc:spChg chg="add del mod">
          <ac:chgData name="Abels, Patrick" userId="ba666de4-0d21-43a6-8e66-51a18aae1b4a" providerId="ADAL" clId="{1EA24D17-B000-4F5B-B835-0A7A60C4E8D2}" dt="2023-07-31T19:07:46.596" v="713" actId="478"/>
          <ac:spMkLst>
            <pc:docMk/>
            <pc:sldMk cId="4127666779" sldId="262"/>
            <ac:spMk id="10" creationId="{9EA6A81F-9165-ABA7-89DA-CCEBB4375B8A}"/>
          </ac:spMkLst>
        </pc:spChg>
        <pc:picChg chg="add mod modCrop">
          <ac:chgData name="Abels, Patrick" userId="ba666de4-0d21-43a6-8e66-51a18aae1b4a" providerId="ADAL" clId="{1EA24D17-B000-4F5B-B835-0A7A60C4E8D2}" dt="2023-07-31T19:08:28.051" v="731" actId="1038"/>
          <ac:picMkLst>
            <pc:docMk/>
            <pc:sldMk cId="4127666779" sldId="262"/>
            <ac:picMk id="3" creationId="{F2BE7A5D-E3A0-FE57-04E1-EB1CC2B046EF}"/>
          </ac:picMkLst>
        </pc:picChg>
        <pc:picChg chg="add mod modCrop">
          <ac:chgData name="Abels, Patrick" userId="ba666de4-0d21-43a6-8e66-51a18aae1b4a" providerId="ADAL" clId="{1EA24D17-B000-4F5B-B835-0A7A60C4E8D2}" dt="2023-07-31T19:08:28.051" v="731" actId="1038"/>
          <ac:picMkLst>
            <pc:docMk/>
            <pc:sldMk cId="4127666779" sldId="262"/>
            <ac:picMk id="4" creationId="{B5735F8B-B5FD-B638-A40E-5958D472F4CB}"/>
          </ac:picMkLst>
        </pc:picChg>
        <pc:picChg chg="add mod modCrop">
          <ac:chgData name="Abels, Patrick" userId="ba666de4-0d21-43a6-8e66-51a18aae1b4a" providerId="ADAL" clId="{1EA24D17-B000-4F5B-B835-0A7A60C4E8D2}" dt="2023-07-31T19:08:28.051" v="731" actId="1038"/>
          <ac:picMkLst>
            <pc:docMk/>
            <pc:sldMk cId="4127666779" sldId="262"/>
            <ac:picMk id="5" creationId="{0C14C468-FDD3-DC2A-C5D3-4B4AE04187AF}"/>
          </ac:picMkLst>
        </pc:picChg>
        <pc:picChg chg="add mod modCrop">
          <ac:chgData name="Abels, Patrick" userId="ba666de4-0d21-43a6-8e66-51a18aae1b4a" providerId="ADAL" clId="{1EA24D17-B000-4F5B-B835-0A7A60C4E8D2}" dt="2023-07-31T19:08:28.051" v="731" actId="1038"/>
          <ac:picMkLst>
            <pc:docMk/>
            <pc:sldMk cId="4127666779" sldId="262"/>
            <ac:picMk id="6" creationId="{4C5A9455-99A3-89BC-5264-AAAB6F876188}"/>
          </ac:picMkLst>
        </pc:picChg>
        <pc:picChg chg="add mod modCrop">
          <ac:chgData name="Abels, Patrick" userId="ba666de4-0d21-43a6-8e66-51a18aae1b4a" providerId="ADAL" clId="{1EA24D17-B000-4F5B-B835-0A7A60C4E8D2}" dt="2023-07-31T19:08:28.051" v="731" actId="1038"/>
          <ac:picMkLst>
            <pc:docMk/>
            <pc:sldMk cId="4127666779" sldId="262"/>
            <ac:picMk id="7" creationId="{9CA0D277-68E3-CC6A-F2C7-FA519E0F4BBC}"/>
          </ac:picMkLst>
        </pc:picChg>
        <pc:picChg chg="add mod modCrop">
          <ac:chgData name="Abels, Patrick" userId="ba666de4-0d21-43a6-8e66-51a18aae1b4a" providerId="ADAL" clId="{1EA24D17-B000-4F5B-B835-0A7A60C4E8D2}" dt="2023-07-31T19:08:28.051" v="731" actId="1038"/>
          <ac:picMkLst>
            <pc:docMk/>
            <pc:sldMk cId="4127666779" sldId="262"/>
            <ac:picMk id="8" creationId="{7CCAE423-208F-2439-4442-4EA59DBAA00A}"/>
          </ac:picMkLst>
        </pc:picChg>
      </pc:sldChg>
      <pc:sldChg chg="del">
        <pc:chgData name="Abels, Patrick" userId="ba666de4-0d21-43a6-8e66-51a18aae1b4a" providerId="ADAL" clId="{1EA24D17-B000-4F5B-B835-0A7A60C4E8D2}" dt="2023-07-31T18:16:29.933" v="0" actId="47"/>
        <pc:sldMkLst>
          <pc:docMk/>
          <pc:sldMk cId="1982254768" sldId="263"/>
        </pc:sldMkLst>
      </pc:sldChg>
      <pc:sldChg chg="modSp new mod modTransition">
        <pc:chgData name="Abels, Patrick" userId="ba666de4-0d21-43a6-8e66-51a18aae1b4a" providerId="ADAL" clId="{1EA24D17-B000-4F5B-B835-0A7A60C4E8D2}" dt="2023-07-31T18:30:10.003" v="151"/>
        <pc:sldMkLst>
          <pc:docMk/>
          <pc:sldMk cId="2766537786" sldId="263"/>
        </pc:sldMkLst>
        <pc:spChg chg="mod">
          <ac:chgData name="Abels, Patrick" userId="ba666de4-0d21-43a6-8e66-51a18aae1b4a" providerId="ADAL" clId="{1EA24D17-B000-4F5B-B835-0A7A60C4E8D2}" dt="2023-07-31T18:29:57.738" v="150" actId="20577"/>
          <ac:spMkLst>
            <pc:docMk/>
            <pc:sldMk cId="2766537786" sldId="263"/>
            <ac:spMk id="2" creationId="{68E00736-7763-5364-29F5-3973C6BC804D}"/>
          </ac:spMkLst>
        </pc:spChg>
      </pc:sldChg>
      <pc:sldChg chg="addSp modSp add del mod">
        <pc:chgData name="Abels, Patrick" userId="ba666de4-0d21-43a6-8e66-51a18aae1b4a" providerId="ADAL" clId="{1EA24D17-B000-4F5B-B835-0A7A60C4E8D2}" dt="2023-07-31T18:40:32.318" v="393" actId="47"/>
        <pc:sldMkLst>
          <pc:docMk/>
          <pc:sldMk cId="3698756132" sldId="264"/>
        </pc:sldMkLst>
        <pc:spChg chg="mod">
          <ac:chgData name="Abels, Patrick" userId="ba666de4-0d21-43a6-8e66-51a18aae1b4a" providerId="ADAL" clId="{1EA24D17-B000-4F5B-B835-0A7A60C4E8D2}" dt="2023-07-31T18:40:14.624" v="391"/>
          <ac:spMkLst>
            <pc:docMk/>
            <pc:sldMk cId="3698756132" sldId="264"/>
            <ac:spMk id="2" creationId="{D75C1544-77A2-CE22-C31D-D08864B78BAE}"/>
          </ac:spMkLst>
        </pc:spChg>
        <pc:graphicFrameChg chg="add mod modGraphic">
          <ac:chgData name="Abels, Patrick" userId="ba666de4-0d21-43a6-8e66-51a18aae1b4a" providerId="ADAL" clId="{1EA24D17-B000-4F5B-B835-0A7A60C4E8D2}" dt="2023-07-31T18:40:04.941" v="388" actId="14100"/>
          <ac:graphicFrameMkLst>
            <pc:docMk/>
            <pc:sldMk cId="3698756132" sldId="264"/>
            <ac:graphicFrameMk id="3" creationId="{6931FFAE-52D8-D1BC-5830-1CEB0EC90EE6}"/>
          </ac:graphicFrameMkLst>
        </pc:graphicFrameChg>
      </pc:sldChg>
      <pc:sldChg chg="addSp delSp modSp add mod">
        <pc:chgData name="Abels, Patrick" userId="ba666de4-0d21-43a6-8e66-51a18aae1b4a" providerId="ADAL" clId="{1EA24D17-B000-4F5B-B835-0A7A60C4E8D2}" dt="2023-07-31T18:46:05.280" v="469" actId="207"/>
        <pc:sldMkLst>
          <pc:docMk/>
          <pc:sldMk cId="2628582133" sldId="265"/>
        </pc:sldMkLst>
        <pc:spChg chg="mod">
          <ac:chgData name="Abels, Patrick" userId="ba666de4-0d21-43a6-8e66-51a18aae1b4a" providerId="ADAL" clId="{1EA24D17-B000-4F5B-B835-0A7A60C4E8D2}" dt="2023-07-31T18:41:27.132" v="412" actId="20577"/>
          <ac:spMkLst>
            <pc:docMk/>
            <pc:sldMk cId="2628582133" sldId="265"/>
            <ac:spMk id="2" creationId="{D75C1544-77A2-CE22-C31D-D08864B78BAE}"/>
          </ac:spMkLst>
        </pc:spChg>
        <pc:spChg chg="add 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" creationId="{EE3F75DF-29E6-402A-CB62-7737D5914CCB}"/>
          </ac:spMkLst>
        </pc:spChg>
        <pc:spChg chg="add 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" creationId="{E7391258-B67A-66CB-022D-FFF5CC7F8EEF}"/>
          </ac:spMkLst>
        </pc:spChg>
        <pc:spChg chg="add 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5" creationId="{9B9C2A00-C219-9E3C-861E-0E5D8770B065}"/>
          </ac:spMkLst>
        </pc:spChg>
        <pc:spChg chg="add 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6" creationId="{A902AD16-E3CE-56E7-6AA2-ED32DE9AF570}"/>
          </ac:spMkLst>
        </pc:spChg>
        <pc:spChg chg="add 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7" creationId="{E999206E-939D-1F0A-3E53-B8ABF4630102}"/>
          </ac:spMkLst>
        </pc:spChg>
        <pc:spChg chg="add mod">
          <ac:chgData name="Abels, Patrick" userId="ba666de4-0d21-43a6-8e66-51a18aae1b4a" providerId="ADAL" clId="{1EA24D17-B000-4F5B-B835-0A7A60C4E8D2}" dt="2023-07-31T18:43:43.320" v="441"/>
          <ac:spMkLst>
            <pc:docMk/>
            <pc:sldMk cId="2628582133" sldId="265"/>
            <ac:spMk id="8" creationId="{2BECCDDC-6A96-7BBF-58EC-30FEEA71DBD2}"/>
          </ac:spMkLst>
        </pc:spChg>
        <pc:spChg chg="add mod">
          <ac:chgData name="Abels, Patrick" userId="ba666de4-0d21-43a6-8e66-51a18aae1b4a" providerId="ADAL" clId="{1EA24D17-B000-4F5B-B835-0A7A60C4E8D2}" dt="2023-07-31T18:43:43.320" v="441"/>
          <ac:spMkLst>
            <pc:docMk/>
            <pc:sldMk cId="2628582133" sldId="265"/>
            <ac:spMk id="9" creationId="{0B5FD9A2-6820-0036-2845-8CD8E7E23E8D}"/>
          </ac:spMkLst>
        </pc:spChg>
        <pc:spChg chg="add mod">
          <ac:chgData name="Abels, Patrick" userId="ba666de4-0d21-43a6-8e66-51a18aae1b4a" providerId="ADAL" clId="{1EA24D17-B000-4F5B-B835-0A7A60C4E8D2}" dt="2023-07-31T18:43:43.320" v="441"/>
          <ac:spMkLst>
            <pc:docMk/>
            <pc:sldMk cId="2628582133" sldId="265"/>
            <ac:spMk id="10" creationId="{1CB7BC12-9CFC-752E-71DB-B0DB2E9CA443}"/>
          </ac:spMkLst>
        </pc:spChg>
        <pc:spChg chg="add mod">
          <ac:chgData name="Abels, Patrick" userId="ba666de4-0d21-43a6-8e66-51a18aae1b4a" providerId="ADAL" clId="{1EA24D17-B000-4F5B-B835-0A7A60C4E8D2}" dt="2023-07-31T18:43:43.320" v="441"/>
          <ac:spMkLst>
            <pc:docMk/>
            <pc:sldMk cId="2628582133" sldId="265"/>
            <ac:spMk id="11" creationId="{8EC425FC-EB73-A3BF-3986-768A6A770008}"/>
          </ac:spMkLst>
        </pc:spChg>
        <pc:spChg chg="add mod">
          <ac:chgData name="Abels, Patrick" userId="ba666de4-0d21-43a6-8e66-51a18aae1b4a" providerId="ADAL" clId="{1EA24D17-B000-4F5B-B835-0A7A60C4E8D2}" dt="2023-07-31T18:43:43.320" v="441"/>
          <ac:spMkLst>
            <pc:docMk/>
            <pc:sldMk cId="2628582133" sldId="265"/>
            <ac:spMk id="12" creationId="{32CDBC1E-53D0-EC95-1A17-1294DCA0D34A}"/>
          </ac:spMkLst>
        </pc:spChg>
        <pc:spChg chg="add mod">
          <ac:chgData name="Abels, Patrick" userId="ba666de4-0d21-43a6-8e66-51a18aae1b4a" providerId="ADAL" clId="{1EA24D17-B000-4F5B-B835-0A7A60C4E8D2}" dt="2023-07-31T18:43:42.931" v="440"/>
          <ac:spMkLst>
            <pc:docMk/>
            <pc:sldMk cId="2628582133" sldId="265"/>
            <ac:spMk id="13" creationId="{5BFBD9A2-57EB-47BA-ED35-40BEC6B7B7B4}"/>
          </ac:spMkLst>
        </pc:spChg>
        <pc:spChg chg="add mod">
          <ac:chgData name="Abels, Patrick" userId="ba666de4-0d21-43a6-8e66-51a18aae1b4a" providerId="ADAL" clId="{1EA24D17-B000-4F5B-B835-0A7A60C4E8D2}" dt="2023-07-31T18:43:42.931" v="440"/>
          <ac:spMkLst>
            <pc:docMk/>
            <pc:sldMk cId="2628582133" sldId="265"/>
            <ac:spMk id="14" creationId="{F1279E3C-3B22-500E-4D29-D9C4760AF18B}"/>
          </ac:spMkLst>
        </pc:spChg>
        <pc:spChg chg="add mod">
          <ac:chgData name="Abels, Patrick" userId="ba666de4-0d21-43a6-8e66-51a18aae1b4a" providerId="ADAL" clId="{1EA24D17-B000-4F5B-B835-0A7A60C4E8D2}" dt="2023-07-31T18:43:42.931" v="440"/>
          <ac:spMkLst>
            <pc:docMk/>
            <pc:sldMk cId="2628582133" sldId="265"/>
            <ac:spMk id="15" creationId="{3441472A-6C3F-4EA3-0C36-B34009C881E1}"/>
          </ac:spMkLst>
        </pc:spChg>
        <pc:spChg chg="add mod">
          <ac:chgData name="Abels, Patrick" userId="ba666de4-0d21-43a6-8e66-51a18aae1b4a" providerId="ADAL" clId="{1EA24D17-B000-4F5B-B835-0A7A60C4E8D2}" dt="2023-07-31T18:43:42.931" v="440"/>
          <ac:spMkLst>
            <pc:docMk/>
            <pc:sldMk cId="2628582133" sldId="265"/>
            <ac:spMk id="16" creationId="{735820D4-0286-83A6-85AA-4E9400D6CEE8}"/>
          </ac:spMkLst>
        </pc:spChg>
        <pc:spChg chg="add mod">
          <ac:chgData name="Abels, Patrick" userId="ba666de4-0d21-43a6-8e66-51a18aae1b4a" providerId="ADAL" clId="{1EA24D17-B000-4F5B-B835-0A7A60C4E8D2}" dt="2023-07-31T18:43:42.931" v="440"/>
          <ac:spMkLst>
            <pc:docMk/>
            <pc:sldMk cId="2628582133" sldId="265"/>
            <ac:spMk id="17" creationId="{74814C4E-7F45-6245-0028-76F1373D39E5}"/>
          </ac:spMkLst>
        </pc:spChg>
        <pc:spChg chg="add mod">
          <ac:chgData name="Abels, Patrick" userId="ba666de4-0d21-43a6-8e66-51a18aae1b4a" providerId="ADAL" clId="{1EA24D17-B000-4F5B-B835-0A7A60C4E8D2}" dt="2023-07-31T18:43:42.617" v="439"/>
          <ac:spMkLst>
            <pc:docMk/>
            <pc:sldMk cId="2628582133" sldId="265"/>
            <ac:spMk id="18" creationId="{6E1E2AF0-EAD6-F347-81E0-A99FFB8D7C48}"/>
          </ac:spMkLst>
        </pc:spChg>
        <pc:spChg chg="add mod">
          <ac:chgData name="Abels, Patrick" userId="ba666de4-0d21-43a6-8e66-51a18aae1b4a" providerId="ADAL" clId="{1EA24D17-B000-4F5B-B835-0A7A60C4E8D2}" dt="2023-07-31T18:43:42.617" v="439"/>
          <ac:spMkLst>
            <pc:docMk/>
            <pc:sldMk cId="2628582133" sldId="265"/>
            <ac:spMk id="19" creationId="{5126AE14-3238-CAAB-92D2-15B67A2A7CCD}"/>
          </ac:spMkLst>
        </pc:spChg>
        <pc:spChg chg="add mod">
          <ac:chgData name="Abels, Patrick" userId="ba666de4-0d21-43a6-8e66-51a18aae1b4a" providerId="ADAL" clId="{1EA24D17-B000-4F5B-B835-0A7A60C4E8D2}" dt="2023-07-31T18:43:42.617" v="439"/>
          <ac:spMkLst>
            <pc:docMk/>
            <pc:sldMk cId="2628582133" sldId="265"/>
            <ac:spMk id="20" creationId="{93E1A236-9971-6AD4-2E8F-99F491A953C8}"/>
          </ac:spMkLst>
        </pc:spChg>
        <pc:spChg chg="add mod">
          <ac:chgData name="Abels, Patrick" userId="ba666de4-0d21-43a6-8e66-51a18aae1b4a" providerId="ADAL" clId="{1EA24D17-B000-4F5B-B835-0A7A60C4E8D2}" dt="2023-07-31T18:43:42.617" v="439"/>
          <ac:spMkLst>
            <pc:docMk/>
            <pc:sldMk cId="2628582133" sldId="265"/>
            <ac:spMk id="21" creationId="{8B484225-BD48-3D68-DE21-611519D9086D}"/>
          </ac:spMkLst>
        </pc:spChg>
        <pc:spChg chg="add mod">
          <ac:chgData name="Abels, Patrick" userId="ba666de4-0d21-43a6-8e66-51a18aae1b4a" providerId="ADAL" clId="{1EA24D17-B000-4F5B-B835-0A7A60C4E8D2}" dt="2023-07-31T18:43:42.617" v="439"/>
          <ac:spMkLst>
            <pc:docMk/>
            <pc:sldMk cId="2628582133" sldId="265"/>
            <ac:spMk id="22" creationId="{BAE60258-7E52-6762-3755-097B936B8CC5}"/>
          </ac:spMkLst>
        </pc:spChg>
        <pc:spChg chg="add mod">
          <ac:chgData name="Abels, Patrick" userId="ba666de4-0d21-43a6-8e66-51a18aae1b4a" providerId="ADAL" clId="{1EA24D17-B000-4F5B-B835-0A7A60C4E8D2}" dt="2023-07-31T18:43:42.257" v="438"/>
          <ac:spMkLst>
            <pc:docMk/>
            <pc:sldMk cId="2628582133" sldId="265"/>
            <ac:spMk id="23" creationId="{A3AD8A91-3320-D7FE-A226-95F364B8501C}"/>
          </ac:spMkLst>
        </pc:spChg>
        <pc:spChg chg="add mod">
          <ac:chgData name="Abels, Patrick" userId="ba666de4-0d21-43a6-8e66-51a18aae1b4a" providerId="ADAL" clId="{1EA24D17-B000-4F5B-B835-0A7A60C4E8D2}" dt="2023-07-31T18:43:42.257" v="438"/>
          <ac:spMkLst>
            <pc:docMk/>
            <pc:sldMk cId="2628582133" sldId="265"/>
            <ac:spMk id="24" creationId="{38A0B66C-4C95-0612-BE9B-1A1CC52815F4}"/>
          </ac:spMkLst>
        </pc:spChg>
        <pc:spChg chg="add mod">
          <ac:chgData name="Abels, Patrick" userId="ba666de4-0d21-43a6-8e66-51a18aae1b4a" providerId="ADAL" clId="{1EA24D17-B000-4F5B-B835-0A7A60C4E8D2}" dt="2023-07-31T18:43:42.257" v="438"/>
          <ac:spMkLst>
            <pc:docMk/>
            <pc:sldMk cId="2628582133" sldId="265"/>
            <ac:spMk id="25" creationId="{69EBD235-EA50-78A4-8A54-A274AF1A6A4A}"/>
          </ac:spMkLst>
        </pc:spChg>
        <pc:spChg chg="add mod">
          <ac:chgData name="Abels, Patrick" userId="ba666de4-0d21-43a6-8e66-51a18aae1b4a" providerId="ADAL" clId="{1EA24D17-B000-4F5B-B835-0A7A60C4E8D2}" dt="2023-07-31T18:43:42.257" v="438"/>
          <ac:spMkLst>
            <pc:docMk/>
            <pc:sldMk cId="2628582133" sldId="265"/>
            <ac:spMk id="26" creationId="{2AF8532D-8CE5-5A55-1079-B14FCA6FD72C}"/>
          </ac:spMkLst>
        </pc:spChg>
        <pc:spChg chg="add mod">
          <ac:chgData name="Abels, Patrick" userId="ba666de4-0d21-43a6-8e66-51a18aae1b4a" providerId="ADAL" clId="{1EA24D17-B000-4F5B-B835-0A7A60C4E8D2}" dt="2023-07-31T18:43:42.257" v="438"/>
          <ac:spMkLst>
            <pc:docMk/>
            <pc:sldMk cId="2628582133" sldId="265"/>
            <ac:spMk id="27" creationId="{C4DCCB7E-9316-B456-94A7-90079F822F5D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0" creationId="{D74221E3-AAAF-0ED5-17B7-C9567391EC0B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1" creationId="{83982998-075A-FAE3-68A4-BBB86303D1FF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2" creationId="{48124D92-FAEA-CDBA-706F-9F314C8705DF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3" creationId="{E3C95CE3-8DB9-D102-3E0A-37EB85292C97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4" creationId="{19F9A450-AD4D-8913-6FF0-77F4F6F39BE2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6" creationId="{B1E9F945-B43A-5E29-7348-FD8E6C4BC916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7" creationId="{C12C8CBF-6162-1755-6998-F723D7553A31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8" creationId="{E1D251CC-08F8-EB23-AF76-90CFF74CF1D9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9" creationId="{36692BB6-D56F-2A8E-2839-B40009D78CDE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0" creationId="{157BBBEC-56D7-9210-045B-5DA94E4E59A7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2" creationId="{CA4F05F0-557E-9810-BDB2-8CA0EA725D0A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3" creationId="{FADA0CF2-350F-D0F8-CEBB-1C40E05FE86B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4" creationId="{0AA55C26-ABF6-2850-392A-B1D6BFA102F7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5" creationId="{C592E026-7A32-DE3E-A2F8-251877B41A11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6" creationId="{3C1B172F-60BD-64CD-478E-3B25C87BC351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8" creationId="{791E74F8-FE26-E01F-F39F-95BF2491442F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9" creationId="{BE31B9ED-9DAF-AF42-5A56-462638915C49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50" creationId="{B1019455-A25D-2244-1470-D3189DFD2C5D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51" creationId="{925F2DCC-25CA-A9CB-5155-EF025692CC90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52" creationId="{D32F3727-A6CB-1F02-79E8-527142FF2CDE}"/>
          </ac:spMkLst>
        </pc:spChg>
        <pc:grpChg chg="add del mod">
          <ac:chgData name="Abels, Patrick" userId="ba666de4-0d21-43a6-8e66-51a18aae1b4a" providerId="ADAL" clId="{1EA24D17-B000-4F5B-B835-0A7A60C4E8D2}" dt="2023-07-31T18:44:26.281" v="452" actId="165"/>
          <ac:grpSpMkLst>
            <pc:docMk/>
            <pc:sldMk cId="2628582133" sldId="265"/>
            <ac:grpSpMk id="28" creationId="{FBBAADF0-604D-71DF-7DFB-0307C4602E39}"/>
          </ac:grpSpMkLst>
        </pc:grpChg>
        <pc:grpChg chg="add del mod">
          <ac:chgData name="Abels, Patrick" userId="ba666de4-0d21-43a6-8e66-51a18aae1b4a" providerId="ADAL" clId="{1EA24D17-B000-4F5B-B835-0A7A60C4E8D2}" dt="2023-07-31T18:44:26.281" v="452" actId="165"/>
          <ac:grpSpMkLst>
            <pc:docMk/>
            <pc:sldMk cId="2628582133" sldId="265"/>
            <ac:grpSpMk id="29" creationId="{C00C7946-803E-9ABE-9999-3F37002F5A8F}"/>
          </ac:grpSpMkLst>
        </pc:grpChg>
        <pc:grpChg chg="add del mod">
          <ac:chgData name="Abels, Patrick" userId="ba666de4-0d21-43a6-8e66-51a18aae1b4a" providerId="ADAL" clId="{1EA24D17-B000-4F5B-B835-0A7A60C4E8D2}" dt="2023-07-31T18:44:26.281" v="452" actId="165"/>
          <ac:grpSpMkLst>
            <pc:docMk/>
            <pc:sldMk cId="2628582133" sldId="265"/>
            <ac:grpSpMk id="35" creationId="{F9F1692B-B976-37E5-9774-ACF09D462D53}"/>
          </ac:grpSpMkLst>
        </pc:grpChg>
        <pc:grpChg chg="add del mod">
          <ac:chgData name="Abels, Patrick" userId="ba666de4-0d21-43a6-8e66-51a18aae1b4a" providerId="ADAL" clId="{1EA24D17-B000-4F5B-B835-0A7A60C4E8D2}" dt="2023-07-31T18:44:26.281" v="452" actId="165"/>
          <ac:grpSpMkLst>
            <pc:docMk/>
            <pc:sldMk cId="2628582133" sldId="265"/>
            <ac:grpSpMk id="41" creationId="{F8E15D01-0BB7-20B8-6A4D-0C1DF97B09FC}"/>
          </ac:grpSpMkLst>
        </pc:grpChg>
        <pc:grpChg chg="add del mod">
          <ac:chgData name="Abels, Patrick" userId="ba666de4-0d21-43a6-8e66-51a18aae1b4a" providerId="ADAL" clId="{1EA24D17-B000-4F5B-B835-0A7A60C4E8D2}" dt="2023-07-31T18:44:26.281" v="452" actId="165"/>
          <ac:grpSpMkLst>
            <pc:docMk/>
            <pc:sldMk cId="2628582133" sldId="265"/>
            <ac:grpSpMk id="47" creationId="{F8E646D6-61A0-1A89-7937-0E735047F2DB}"/>
          </ac:grpSpMkLst>
        </pc:grpChg>
        <pc:grpChg chg="add mod">
          <ac:chgData name="Abels, Patrick" userId="ba666de4-0d21-43a6-8e66-51a18aae1b4a" providerId="ADAL" clId="{1EA24D17-B000-4F5B-B835-0A7A60C4E8D2}" dt="2023-07-31T18:46:05.280" v="469" actId="207"/>
          <ac:grpSpMkLst>
            <pc:docMk/>
            <pc:sldMk cId="2628582133" sldId="265"/>
            <ac:grpSpMk id="53" creationId="{44807126-5698-6910-23F8-DFBE934F1094}"/>
          </ac:grpSpMkLst>
        </pc:grpChg>
        <pc:grpChg chg="add mod">
          <ac:chgData name="Abels, Patrick" userId="ba666de4-0d21-43a6-8e66-51a18aae1b4a" providerId="ADAL" clId="{1EA24D17-B000-4F5B-B835-0A7A60C4E8D2}" dt="2023-07-31T18:46:05.280" v="469" actId="207"/>
          <ac:grpSpMkLst>
            <pc:docMk/>
            <pc:sldMk cId="2628582133" sldId="265"/>
            <ac:grpSpMk id="54" creationId="{61B313A3-F40B-1C91-9BE6-FE477033BB07}"/>
          </ac:grpSpMkLst>
        </pc:grpChg>
        <pc:grpChg chg="add mod">
          <ac:chgData name="Abels, Patrick" userId="ba666de4-0d21-43a6-8e66-51a18aae1b4a" providerId="ADAL" clId="{1EA24D17-B000-4F5B-B835-0A7A60C4E8D2}" dt="2023-07-31T18:46:05.280" v="469" actId="207"/>
          <ac:grpSpMkLst>
            <pc:docMk/>
            <pc:sldMk cId="2628582133" sldId="265"/>
            <ac:grpSpMk id="55" creationId="{739D18B0-3B10-0D2B-2F0F-399E5BBC10A9}"/>
          </ac:grpSpMkLst>
        </pc:grpChg>
        <pc:grpChg chg="add mod">
          <ac:chgData name="Abels, Patrick" userId="ba666de4-0d21-43a6-8e66-51a18aae1b4a" providerId="ADAL" clId="{1EA24D17-B000-4F5B-B835-0A7A60C4E8D2}" dt="2023-07-31T18:46:05.280" v="469" actId="207"/>
          <ac:grpSpMkLst>
            <pc:docMk/>
            <pc:sldMk cId="2628582133" sldId="265"/>
            <ac:grpSpMk id="56" creationId="{A250DEAC-4B94-B42D-BA0F-0D8F7102DE77}"/>
          </ac:grpSpMkLst>
        </pc:grpChg>
        <pc:grpChg chg="add mod">
          <ac:chgData name="Abels, Patrick" userId="ba666de4-0d21-43a6-8e66-51a18aae1b4a" providerId="ADAL" clId="{1EA24D17-B000-4F5B-B835-0A7A60C4E8D2}" dt="2023-07-31T18:46:05.280" v="469" actId="207"/>
          <ac:grpSpMkLst>
            <pc:docMk/>
            <pc:sldMk cId="2628582133" sldId="265"/>
            <ac:grpSpMk id="57" creationId="{ABCBFE85-228F-2FD5-F673-7DBC4828DEEB}"/>
          </ac:grpSpMkLst>
        </pc:grpChg>
      </pc:sldChg>
      <pc:sldChg chg="addSp delSp modSp add mod">
        <pc:chgData name="Abels, Patrick" userId="ba666de4-0d21-43a6-8e66-51a18aae1b4a" providerId="ADAL" clId="{1EA24D17-B000-4F5B-B835-0A7A60C4E8D2}" dt="2023-07-31T18:59:50.637" v="626" actId="1035"/>
        <pc:sldMkLst>
          <pc:docMk/>
          <pc:sldMk cId="3463062427" sldId="266"/>
        </pc:sldMkLst>
        <pc:spChg chg="mod">
          <ac:chgData name="Abels, Patrick" userId="ba666de4-0d21-43a6-8e66-51a18aae1b4a" providerId="ADAL" clId="{1EA24D17-B000-4F5B-B835-0A7A60C4E8D2}" dt="2023-07-31T18:53:56.388" v="590" actId="20577"/>
          <ac:spMkLst>
            <pc:docMk/>
            <pc:sldMk cId="3463062427" sldId="266"/>
            <ac:spMk id="3" creationId="{91E27F51-7010-A9B6-38F8-6302D0C64020}"/>
          </ac:spMkLst>
        </pc:spChg>
        <pc:spChg chg="add mod">
          <ac:chgData name="Abels, Patrick" userId="ba666de4-0d21-43a6-8e66-51a18aae1b4a" providerId="ADAL" clId="{1EA24D17-B000-4F5B-B835-0A7A60C4E8D2}" dt="2023-07-31T18:59:50.637" v="626" actId="1035"/>
          <ac:spMkLst>
            <pc:docMk/>
            <pc:sldMk cId="3463062427" sldId="266"/>
            <ac:spMk id="6" creationId="{0761874D-0D83-4860-275B-6777F631EA60}"/>
          </ac:spMkLst>
        </pc:spChg>
        <pc:spChg chg="add del mod">
          <ac:chgData name="Abels, Patrick" userId="ba666de4-0d21-43a6-8e66-51a18aae1b4a" providerId="ADAL" clId="{1EA24D17-B000-4F5B-B835-0A7A60C4E8D2}" dt="2023-07-31T18:59:41.791" v="621" actId="478"/>
          <ac:spMkLst>
            <pc:docMk/>
            <pc:sldMk cId="3463062427" sldId="266"/>
            <ac:spMk id="7" creationId="{E7BDE1B7-03B3-9BF3-F19B-6BFDF82A7DE2}"/>
          </ac:spMkLst>
        </pc:spChg>
        <pc:picChg chg="add mod modCrop">
          <ac:chgData name="Abels, Patrick" userId="ba666de4-0d21-43a6-8e66-51a18aae1b4a" providerId="ADAL" clId="{1EA24D17-B000-4F5B-B835-0A7A60C4E8D2}" dt="2023-07-31T18:59:33.144" v="620" actId="732"/>
          <ac:picMkLst>
            <pc:docMk/>
            <pc:sldMk cId="3463062427" sldId="266"/>
            <ac:picMk id="5" creationId="{38424DDD-E689-4D7D-89A0-8892E8E1BCDE}"/>
          </ac:picMkLst>
        </pc:picChg>
      </pc:sldChg>
      <pc:sldChg chg="addSp delSp modSp add mod">
        <pc:chgData name="Abels, Patrick" userId="ba666de4-0d21-43a6-8e66-51a18aae1b4a" providerId="ADAL" clId="{1EA24D17-B000-4F5B-B835-0A7A60C4E8D2}" dt="2023-07-31T19:01:26.310" v="646" actId="1037"/>
        <pc:sldMkLst>
          <pc:docMk/>
          <pc:sldMk cId="1865747485" sldId="267"/>
        </pc:sldMkLst>
        <pc:spChg chg="del">
          <ac:chgData name="Abels, Patrick" userId="ba666de4-0d21-43a6-8e66-51a18aae1b4a" providerId="ADAL" clId="{1EA24D17-B000-4F5B-B835-0A7A60C4E8D2}" dt="2023-07-31T19:01:07.329" v="633" actId="478"/>
          <ac:spMkLst>
            <pc:docMk/>
            <pc:sldMk cId="1865747485" sldId="267"/>
            <ac:spMk id="2" creationId="{EEA79473-2E02-D691-984D-E62FD887B263}"/>
          </ac:spMkLst>
        </pc:spChg>
        <pc:spChg chg="mod">
          <ac:chgData name="Abels, Patrick" userId="ba666de4-0d21-43a6-8e66-51a18aae1b4a" providerId="ADAL" clId="{1EA24D17-B000-4F5B-B835-0A7A60C4E8D2}" dt="2023-07-31T18:53:52.865" v="589" actId="20577"/>
          <ac:spMkLst>
            <pc:docMk/>
            <pc:sldMk cId="1865747485" sldId="267"/>
            <ac:spMk id="3" creationId="{91E27F51-7010-A9B6-38F8-6302D0C64020}"/>
          </ac:spMkLst>
        </pc:spChg>
        <pc:spChg chg="add mod">
          <ac:chgData name="Abels, Patrick" userId="ba666de4-0d21-43a6-8e66-51a18aae1b4a" providerId="ADAL" clId="{1EA24D17-B000-4F5B-B835-0A7A60C4E8D2}" dt="2023-07-31T19:01:26.310" v="646" actId="1037"/>
          <ac:spMkLst>
            <pc:docMk/>
            <pc:sldMk cId="1865747485" sldId="267"/>
            <ac:spMk id="6" creationId="{992B0168-F754-9993-FCFB-10F07FB1D7F8}"/>
          </ac:spMkLst>
        </pc:spChg>
        <pc:picChg chg="add mod ord">
          <ac:chgData name="Abels, Patrick" userId="ba666de4-0d21-43a6-8e66-51a18aae1b4a" providerId="ADAL" clId="{1EA24D17-B000-4F5B-B835-0A7A60C4E8D2}" dt="2023-07-31T19:01:12.024" v="634" actId="14100"/>
          <ac:picMkLst>
            <pc:docMk/>
            <pc:sldMk cId="1865747485" sldId="267"/>
            <ac:picMk id="5" creationId="{4F13FB05-7E23-872E-5F82-6743E0E6A692}"/>
          </ac:picMkLst>
        </pc:picChg>
      </pc:sldChg>
      <pc:sldChg chg="addSp modSp add mod">
        <pc:chgData name="Abels, Patrick" userId="ba666de4-0d21-43a6-8e66-51a18aae1b4a" providerId="ADAL" clId="{1EA24D17-B000-4F5B-B835-0A7A60C4E8D2}" dt="2023-07-31T19:02:16.013" v="655"/>
        <pc:sldMkLst>
          <pc:docMk/>
          <pc:sldMk cId="1931251602" sldId="268"/>
        </pc:sldMkLst>
        <pc:spChg chg="mod">
          <ac:chgData name="Abels, Patrick" userId="ba666de4-0d21-43a6-8e66-51a18aae1b4a" providerId="ADAL" clId="{1EA24D17-B000-4F5B-B835-0A7A60C4E8D2}" dt="2023-07-31T18:53:49.505" v="588" actId="20577"/>
          <ac:spMkLst>
            <pc:docMk/>
            <pc:sldMk cId="1931251602" sldId="268"/>
            <ac:spMk id="3" creationId="{91E27F51-7010-A9B6-38F8-6302D0C64020}"/>
          </ac:spMkLst>
        </pc:spChg>
        <pc:spChg chg="add mod">
          <ac:chgData name="Abels, Patrick" userId="ba666de4-0d21-43a6-8e66-51a18aae1b4a" providerId="ADAL" clId="{1EA24D17-B000-4F5B-B835-0A7A60C4E8D2}" dt="2023-07-31T19:02:16.013" v="655"/>
          <ac:spMkLst>
            <pc:docMk/>
            <pc:sldMk cId="1931251602" sldId="268"/>
            <ac:spMk id="6" creationId="{0C98435F-BE74-E7B1-3B11-1501615D065C}"/>
          </ac:spMkLst>
        </pc:spChg>
        <pc:picChg chg="add mod">
          <ac:chgData name="Abels, Patrick" userId="ba666de4-0d21-43a6-8e66-51a18aae1b4a" providerId="ADAL" clId="{1EA24D17-B000-4F5B-B835-0A7A60C4E8D2}" dt="2023-07-31T19:02:10.128" v="654" actId="1076"/>
          <ac:picMkLst>
            <pc:docMk/>
            <pc:sldMk cId="1931251602" sldId="268"/>
            <ac:picMk id="5" creationId="{108D0A10-9516-B7D9-646F-265698FC4B65}"/>
          </ac:picMkLst>
        </pc:picChg>
      </pc:sldChg>
      <pc:sldChg chg="addSp modSp add mod">
        <pc:chgData name="Abels, Patrick" userId="ba666de4-0d21-43a6-8e66-51a18aae1b4a" providerId="ADAL" clId="{1EA24D17-B000-4F5B-B835-0A7A60C4E8D2}" dt="2023-07-31T19:03:52.672" v="667" actId="1076"/>
        <pc:sldMkLst>
          <pc:docMk/>
          <pc:sldMk cId="3717009104" sldId="269"/>
        </pc:sldMkLst>
        <pc:spChg chg="mod">
          <ac:chgData name="Abels, Patrick" userId="ba666de4-0d21-43a6-8e66-51a18aae1b4a" providerId="ADAL" clId="{1EA24D17-B000-4F5B-B835-0A7A60C4E8D2}" dt="2023-07-31T18:53:45.941" v="587" actId="20577"/>
          <ac:spMkLst>
            <pc:docMk/>
            <pc:sldMk cId="3717009104" sldId="269"/>
            <ac:spMk id="3" creationId="{91E27F51-7010-A9B6-38F8-6302D0C64020}"/>
          </ac:spMkLst>
        </pc:spChg>
        <pc:picChg chg="add mod modCrop">
          <ac:chgData name="Abels, Patrick" userId="ba666de4-0d21-43a6-8e66-51a18aae1b4a" providerId="ADAL" clId="{1EA24D17-B000-4F5B-B835-0A7A60C4E8D2}" dt="2023-07-31T19:03:47.960" v="666" actId="1076"/>
          <ac:picMkLst>
            <pc:docMk/>
            <pc:sldMk cId="3717009104" sldId="269"/>
            <ac:picMk id="5" creationId="{1696A366-2CD3-7A8F-551D-0C61C3BA0E5C}"/>
          </ac:picMkLst>
        </pc:picChg>
        <pc:picChg chg="add mod modCrop">
          <ac:chgData name="Abels, Patrick" userId="ba666de4-0d21-43a6-8e66-51a18aae1b4a" providerId="ADAL" clId="{1EA24D17-B000-4F5B-B835-0A7A60C4E8D2}" dt="2023-07-31T19:03:52.672" v="667" actId="1076"/>
          <ac:picMkLst>
            <pc:docMk/>
            <pc:sldMk cId="3717009104" sldId="269"/>
            <ac:picMk id="6" creationId="{569F34F9-39F9-855D-BA51-7715D135AC58}"/>
          </ac:picMkLst>
        </pc:picChg>
      </pc:sldChg>
      <pc:sldMasterChg chg="modSldLayout sldLayoutOrd">
        <pc:chgData name="Abels, Patrick" userId="ba666de4-0d21-43a6-8e66-51a18aae1b4a" providerId="ADAL" clId="{1EA24D17-B000-4F5B-B835-0A7A60C4E8D2}" dt="2023-07-31T18:52:13.937" v="505" actId="14100"/>
        <pc:sldMasterMkLst>
          <pc:docMk/>
          <pc:sldMasterMk cId="1043764218" sldId="2147483660"/>
        </pc:sldMasterMkLst>
        <pc:sldLayoutChg chg="addSp delSp modSp mod">
          <pc:chgData name="Abels, Patrick" userId="ba666de4-0d21-43a6-8e66-51a18aae1b4a" providerId="ADAL" clId="{1EA24D17-B000-4F5B-B835-0A7A60C4E8D2}" dt="2023-07-31T18:23:11.344" v="47" actId="478"/>
          <pc:sldLayoutMkLst>
            <pc:docMk/>
            <pc:sldMasterMk cId="1043764218" sldId="2147483660"/>
            <pc:sldLayoutMk cId="2939654414" sldId="2147483663"/>
          </pc:sldLayoutMkLst>
          <pc:spChg chg="del">
            <ac:chgData name="Abels, Patrick" userId="ba666de4-0d21-43a6-8e66-51a18aae1b4a" providerId="ADAL" clId="{1EA24D17-B000-4F5B-B835-0A7A60C4E8D2}" dt="2023-07-31T18:23:08.711" v="45" actId="478"/>
            <ac:spMkLst>
              <pc:docMk/>
              <pc:sldMasterMk cId="1043764218" sldId="2147483660"/>
              <pc:sldLayoutMk cId="2939654414" sldId="2147483663"/>
              <ac:spMk id="2" creationId="{32E43612-BB99-E759-308D-EC7DC153B9A7}"/>
            </ac:spMkLst>
          </pc:spChg>
          <pc:spChg chg="add del mod">
            <ac:chgData name="Abels, Patrick" userId="ba666de4-0d21-43a6-8e66-51a18aae1b4a" providerId="ADAL" clId="{1EA24D17-B000-4F5B-B835-0A7A60C4E8D2}" dt="2023-07-31T18:23:11.344" v="47" actId="478"/>
            <ac:spMkLst>
              <pc:docMk/>
              <pc:sldMasterMk cId="1043764218" sldId="2147483660"/>
              <pc:sldLayoutMk cId="2939654414" sldId="2147483663"/>
              <ac:spMk id="4" creationId="{08EBDD9A-266A-045C-4274-BAF1B8C908F0}"/>
            </ac:spMkLst>
          </pc:spChg>
        </pc:sldLayoutChg>
        <pc:sldLayoutChg chg="delSp mod">
          <pc:chgData name="Abels, Patrick" userId="ba666de4-0d21-43a6-8e66-51a18aae1b4a" providerId="ADAL" clId="{1EA24D17-B000-4F5B-B835-0A7A60C4E8D2}" dt="2023-07-31T18:22:56.716" v="42" actId="478"/>
          <pc:sldLayoutMkLst>
            <pc:docMk/>
            <pc:sldMasterMk cId="1043764218" sldId="2147483660"/>
            <pc:sldLayoutMk cId="1665643944" sldId="2147483664"/>
          </pc:sldLayoutMkLst>
          <pc:spChg chg="del">
            <ac:chgData name="Abels, Patrick" userId="ba666de4-0d21-43a6-8e66-51a18aae1b4a" providerId="ADAL" clId="{1EA24D17-B000-4F5B-B835-0A7A60C4E8D2}" dt="2023-07-31T18:22:56.716" v="42" actId="478"/>
            <ac:spMkLst>
              <pc:docMk/>
              <pc:sldMasterMk cId="1043764218" sldId="2147483660"/>
              <pc:sldLayoutMk cId="1665643944" sldId="2147483664"/>
              <ac:spMk id="2" creationId="{32E43612-BB99-E759-308D-EC7DC153B9A7}"/>
            </ac:spMkLst>
          </pc:spChg>
        </pc:sldLayoutChg>
        <pc:sldLayoutChg chg="delSp mod">
          <pc:chgData name="Abels, Patrick" userId="ba666de4-0d21-43a6-8e66-51a18aae1b4a" providerId="ADAL" clId="{1EA24D17-B000-4F5B-B835-0A7A60C4E8D2}" dt="2023-07-31T18:22:50.925" v="41" actId="478"/>
          <pc:sldLayoutMkLst>
            <pc:docMk/>
            <pc:sldMasterMk cId="1043764218" sldId="2147483660"/>
            <pc:sldLayoutMk cId="815804911" sldId="2147483665"/>
          </pc:sldLayoutMkLst>
          <pc:spChg chg="del">
            <ac:chgData name="Abels, Patrick" userId="ba666de4-0d21-43a6-8e66-51a18aae1b4a" providerId="ADAL" clId="{1EA24D17-B000-4F5B-B835-0A7A60C4E8D2}" dt="2023-07-31T18:22:50.925" v="41" actId="478"/>
            <ac:spMkLst>
              <pc:docMk/>
              <pc:sldMasterMk cId="1043764218" sldId="2147483660"/>
              <pc:sldLayoutMk cId="815804911" sldId="2147483665"/>
              <ac:spMk id="2" creationId="{32E43612-BB99-E759-308D-EC7DC153B9A7}"/>
            </ac:spMkLst>
          </pc:spChg>
        </pc:sldLayoutChg>
        <pc:sldLayoutChg chg="addSp delSp modSp mod">
          <pc:chgData name="Abels, Patrick" userId="ba666de4-0d21-43a6-8e66-51a18aae1b4a" providerId="ADAL" clId="{1EA24D17-B000-4F5B-B835-0A7A60C4E8D2}" dt="2023-07-31T18:24:10.204" v="52" actId="207"/>
          <pc:sldLayoutMkLst>
            <pc:docMk/>
            <pc:sldMasterMk cId="1043764218" sldId="2147483660"/>
            <pc:sldLayoutMk cId="266409753" sldId="2147483668"/>
          </pc:sldLayoutMkLst>
          <pc:spChg chg="add mod">
            <ac:chgData name="Abels, Patrick" userId="ba666de4-0d21-43a6-8e66-51a18aae1b4a" providerId="ADAL" clId="{1EA24D17-B000-4F5B-B835-0A7A60C4E8D2}" dt="2023-07-31T18:24:10.204" v="52" actId="207"/>
            <ac:spMkLst>
              <pc:docMk/>
              <pc:sldMasterMk cId="1043764218" sldId="2147483660"/>
              <pc:sldLayoutMk cId="266409753" sldId="2147483668"/>
              <ac:spMk id="2" creationId="{45E9359F-19D5-5FE7-D668-D1A823AF12B0}"/>
            </ac:spMkLst>
          </pc:spChg>
          <pc:spChg chg="del">
            <ac:chgData name="Abels, Patrick" userId="ba666de4-0d21-43a6-8e66-51a18aae1b4a" providerId="ADAL" clId="{1EA24D17-B000-4F5B-B835-0A7A60C4E8D2}" dt="2023-07-31T18:20:42.251" v="25" actId="478"/>
            <ac:spMkLst>
              <pc:docMk/>
              <pc:sldMasterMk cId="1043764218" sldId="2147483660"/>
              <pc:sldLayoutMk cId="266409753" sldId="2147483668"/>
              <ac:spMk id="6" creationId="{82DE3C19-DE23-B4D7-FC85-22B52003F087}"/>
            </ac:spMkLst>
          </pc:spChg>
          <pc:picChg chg="mod">
            <ac:chgData name="Abels, Patrick" userId="ba666de4-0d21-43a6-8e66-51a18aae1b4a" providerId="ADAL" clId="{1EA24D17-B000-4F5B-B835-0A7A60C4E8D2}" dt="2023-07-31T18:24:05.130" v="51" actId="207"/>
            <ac:picMkLst>
              <pc:docMk/>
              <pc:sldMasterMk cId="1043764218" sldId="2147483660"/>
              <pc:sldLayoutMk cId="266409753" sldId="2147483668"/>
              <ac:picMk id="11" creationId="{46D9EE8F-FC58-5590-C56E-DC3C6D78A0F1}"/>
            </ac:picMkLst>
          </pc:picChg>
        </pc:sldLayoutChg>
        <pc:sldLayoutChg chg="addSp delSp modSp mod">
          <pc:chgData name="Abels, Patrick" userId="ba666de4-0d21-43a6-8e66-51a18aae1b4a" providerId="ADAL" clId="{1EA24D17-B000-4F5B-B835-0A7A60C4E8D2}" dt="2023-07-31T18:23:33.103" v="49" actId="207"/>
          <pc:sldLayoutMkLst>
            <pc:docMk/>
            <pc:sldMasterMk cId="1043764218" sldId="2147483660"/>
            <pc:sldLayoutMk cId="2964693336" sldId="2147483669"/>
          </pc:sldLayoutMkLst>
          <pc:spChg chg="add mod">
            <ac:chgData name="Abels, Patrick" userId="ba666de4-0d21-43a6-8e66-51a18aae1b4a" providerId="ADAL" clId="{1EA24D17-B000-4F5B-B835-0A7A60C4E8D2}" dt="2023-07-31T18:23:33.103" v="49" actId="207"/>
            <ac:spMkLst>
              <pc:docMk/>
              <pc:sldMasterMk cId="1043764218" sldId="2147483660"/>
              <pc:sldLayoutMk cId="2964693336" sldId="2147483669"/>
              <ac:spMk id="2" creationId="{5FD2AAC7-9B75-3AB5-B637-0963CD650730}"/>
            </ac:spMkLst>
          </pc:spChg>
          <pc:spChg chg="del">
            <ac:chgData name="Abels, Patrick" userId="ba666de4-0d21-43a6-8e66-51a18aae1b4a" providerId="ADAL" clId="{1EA24D17-B000-4F5B-B835-0A7A60C4E8D2}" dt="2023-07-31T18:20:52.903" v="26" actId="478"/>
            <ac:spMkLst>
              <pc:docMk/>
              <pc:sldMasterMk cId="1043764218" sldId="2147483660"/>
              <pc:sldLayoutMk cId="2964693336" sldId="2147483669"/>
              <ac:spMk id="6" creationId="{0AE09D22-A486-CA56-5784-68F286D547AB}"/>
            </ac:spMkLst>
          </pc:spChg>
        </pc:sldLayoutChg>
        <pc:sldLayoutChg chg="addSp delSp modSp mod">
          <pc:chgData name="Abels, Patrick" userId="ba666de4-0d21-43a6-8e66-51a18aae1b4a" providerId="ADAL" clId="{1EA24D17-B000-4F5B-B835-0A7A60C4E8D2}" dt="2023-07-31T18:52:13.937" v="505" actId="14100"/>
          <pc:sldLayoutMkLst>
            <pc:docMk/>
            <pc:sldMasterMk cId="1043764218" sldId="2147483660"/>
            <pc:sldLayoutMk cId="1654437158" sldId="2147483671"/>
          </pc:sldLayoutMkLst>
          <pc:spChg chg="del">
            <ac:chgData name="Abels, Patrick" userId="ba666de4-0d21-43a6-8e66-51a18aae1b4a" providerId="ADAL" clId="{1EA24D17-B000-4F5B-B835-0A7A60C4E8D2}" dt="2023-07-31T18:23:00.396" v="43" actId="478"/>
            <ac:spMkLst>
              <pc:docMk/>
              <pc:sldMasterMk cId="1043764218" sldId="2147483660"/>
              <pc:sldLayoutMk cId="1654437158" sldId="2147483671"/>
              <ac:spMk id="2" creationId="{32E43612-BB99-E759-308D-EC7DC153B9A7}"/>
            </ac:spMkLst>
          </pc:spChg>
          <pc:spChg chg="add mod">
            <ac:chgData name="Abels, Patrick" userId="ba666de4-0d21-43a6-8e66-51a18aae1b4a" providerId="ADAL" clId="{1EA24D17-B000-4F5B-B835-0A7A60C4E8D2}" dt="2023-07-31T18:24:20.618" v="53" actId="207"/>
            <ac:spMkLst>
              <pc:docMk/>
              <pc:sldMasterMk cId="1043764218" sldId="2147483660"/>
              <pc:sldLayoutMk cId="1654437158" sldId="2147483671"/>
              <ac:spMk id="4" creationId="{AE2624B0-64A9-2718-7794-4E2E9E577B58}"/>
            </ac:spMkLst>
          </pc:spChg>
          <pc:spChg chg="mod">
            <ac:chgData name="Abels, Patrick" userId="ba666de4-0d21-43a6-8e66-51a18aae1b4a" providerId="ADAL" clId="{1EA24D17-B000-4F5B-B835-0A7A60C4E8D2}" dt="2023-07-31T18:52:13.937" v="505" actId="14100"/>
            <ac:spMkLst>
              <pc:docMk/>
              <pc:sldMasterMk cId="1043764218" sldId="2147483660"/>
              <pc:sldLayoutMk cId="1654437158" sldId="2147483671"/>
              <ac:spMk id="5" creationId="{DD23C22D-C9DD-219B-C738-804E4CB2C5E9}"/>
            </ac:spMkLst>
          </pc:spChg>
        </pc:sldLayoutChg>
        <pc:sldLayoutChg chg="modSp mod">
          <pc:chgData name="Abels, Patrick" userId="ba666de4-0d21-43a6-8e66-51a18aae1b4a" providerId="ADAL" clId="{1EA24D17-B000-4F5B-B835-0A7A60C4E8D2}" dt="2023-07-31T18:20:21.777" v="24" actId="14100"/>
          <pc:sldLayoutMkLst>
            <pc:docMk/>
            <pc:sldMasterMk cId="1043764218" sldId="2147483660"/>
            <pc:sldLayoutMk cId="1011298598" sldId="2147483672"/>
          </pc:sldLayoutMkLst>
          <pc:spChg chg="mod">
            <ac:chgData name="Abels, Patrick" userId="ba666de4-0d21-43a6-8e66-51a18aae1b4a" providerId="ADAL" clId="{1EA24D17-B000-4F5B-B835-0A7A60C4E8D2}" dt="2023-07-31T18:19:11.354" v="7" actId="14100"/>
            <ac:spMkLst>
              <pc:docMk/>
              <pc:sldMasterMk cId="1043764218" sldId="2147483660"/>
              <pc:sldLayoutMk cId="1011298598" sldId="2147483672"/>
              <ac:spMk id="2" creationId="{32E43612-BB99-E759-308D-EC7DC153B9A7}"/>
            </ac:spMkLst>
          </pc:spChg>
          <pc:spChg chg="mod">
            <ac:chgData name="Abels, Patrick" userId="ba666de4-0d21-43a6-8e66-51a18aae1b4a" providerId="ADAL" clId="{1EA24D17-B000-4F5B-B835-0A7A60C4E8D2}" dt="2023-07-31T18:19:56.345" v="21" actId="1038"/>
            <ac:spMkLst>
              <pc:docMk/>
              <pc:sldMasterMk cId="1043764218" sldId="2147483660"/>
              <pc:sldLayoutMk cId="1011298598" sldId="2147483672"/>
              <ac:spMk id="4" creationId="{895161EA-303E-AE82-C761-477476BF0B4C}"/>
            </ac:spMkLst>
          </pc:spChg>
          <pc:spChg chg="mod">
            <ac:chgData name="Abels, Patrick" userId="ba666de4-0d21-43a6-8e66-51a18aae1b4a" providerId="ADAL" clId="{1EA24D17-B000-4F5B-B835-0A7A60C4E8D2}" dt="2023-07-31T18:19:56.345" v="21" actId="1038"/>
            <ac:spMkLst>
              <pc:docMk/>
              <pc:sldMasterMk cId="1043764218" sldId="2147483660"/>
              <pc:sldLayoutMk cId="1011298598" sldId="2147483672"/>
              <ac:spMk id="5" creationId="{3C980BA9-BC4E-30FD-C020-AEBBFBFBF1AE}"/>
            </ac:spMkLst>
          </pc:spChg>
          <pc:spChg chg="mod">
            <ac:chgData name="Abels, Patrick" userId="ba666de4-0d21-43a6-8e66-51a18aae1b4a" providerId="ADAL" clId="{1EA24D17-B000-4F5B-B835-0A7A60C4E8D2}" dt="2023-07-31T18:20:21.777" v="24" actId="14100"/>
            <ac:spMkLst>
              <pc:docMk/>
              <pc:sldMasterMk cId="1043764218" sldId="2147483660"/>
              <pc:sldLayoutMk cId="1011298598" sldId="2147483672"/>
              <ac:spMk id="8" creationId="{EEA51075-EC79-4DDA-91ED-645C6E44ABC7}"/>
            </ac:spMkLst>
          </pc:spChg>
        </pc:sldLayoutChg>
        <pc:sldLayoutChg chg="addSp delSp modSp mod">
          <pc:chgData name="Abels, Patrick" userId="ba666de4-0d21-43a6-8e66-51a18aae1b4a" providerId="ADAL" clId="{1EA24D17-B000-4F5B-B835-0A7A60C4E8D2}" dt="2023-07-31T18:23:26.776" v="48" actId="207"/>
          <pc:sldLayoutMkLst>
            <pc:docMk/>
            <pc:sldMasterMk cId="1043764218" sldId="2147483660"/>
            <pc:sldLayoutMk cId="122919291" sldId="2147483673"/>
          </pc:sldLayoutMkLst>
          <pc:spChg chg="add mod">
            <ac:chgData name="Abels, Patrick" userId="ba666de4-0d21-43a6-8e66-51a18aae1b4a" providerId="ADAL" clId="{1EA24D17-B000-4F5B-B835-0A7A60C4E8D2}" dt="2023-07-31T18:23:26.776" v="48" actId="207"/>
            <ac:spMkLst>
              <pc:docMk/>
              <pc:sldMasterMk cId="1043764218" sldId="2147483660"/>
              <pc:sldLayoutMk cId="122919291" sldId="2147483673"/>
              <ac:spMk id="2" creationId="{C9A209D0-EA06-1729-FBBE-24B631883FB1}"/>
            </ac:spMkLst>
          </pc:spChg>
          <pc:spChg chg="del">
            <ac:chgData name="Abels, Patrick" userId="ba666de4-0d21-43a6-8e66-51a18aae1b4a" providerId="ADAL" clId="{1EA24D17-B000-4F5B-B835-0A7A60C4E8D2}" dt="2023-07-31T18:21:00.218" v="27" actId="478"/>
            <ac:spMkLst>
              <pc:docMk/>
              <pc:sldMasterMk cId="1043764218" sldId="2147483660"/>
              <pc:sldLayoutMk cId="122919291" sldId="2147483673"/>
              <ac:spMk id="6" creationId="{0AE09D22-A486-CA56-5784-68F286D547AB}"/>
            </ac:spMkLst>
          </pc:spChg>
        </pc:sldLayoutChg>
        <pc:sldLayoutChg chg="addSp delSp modSp mod">
          <pc:chgData name="Abels, Patrick" userId="ba666de4-0d21-43a6-8e66-51a18aae1b4a" providerId="ADAL" clId="{1EA24D17-B000-4F5B-B835-0A7A60C4E8D2}" dt="2023-07-31T18:22:01.850" v="37" actId="1076"/>
          <pc:sldLayoutMkLst>
            <pc:docMk/>
            <pc:sldMasterMk cId="1043764218" sldId="2147483660"/>
            <pc:sldLayoutMk cId="2434053926" sldId="2147483674"/>
          </pc:sldLayoutMkLst>
          <pc:spChg chg="add mod">
            <ac:chgData name="Abels, Patrick" userId="ba666de4-0d21-43a6-8e66-51a18aae1b4a" providerId="ADAL" clId="{1EA24D17-B000-4F5B-B835-0A7A60C4E8D2}" dt="2023-07-31T18:22:01.850" v="37" actId="1076"/>
            <ac:spMkLst>
              <pc:docMk/>
              <pc:sldMasterMk cId="1043764218" sldId="2147483660"/>
              <pc:sldLayoutMk cId="2434053926" sldId="2147483674"/>
              <ac:spMk id="2" creationId="{5142F539-38A0-8060-018C-13DE99969077}"/>
            </ac:spMkLst>
          </pc:spChg>
          <pc:spChg chg="del">
            <ac:chgData name="Abels, Patrick" userId="ba666de4-0d21-43a6-8e66-51a18aae1b4a" providerId="ADAL" clId="{1EA24D17-B000-4F5B-B835-0A7A60C4E8D2}" dt="2023-07-31T18:21:04.756" v="28" actId="478"/>
            <ac:spMkLst>
              <pc:docMk/>
              <pc:sldMasterMk cId="1043764218" sldId="2147483660"/>
              <pc:sldLayoutMk cId="2434053926" sldId="2147483674"/>
              <ac:spMk id="6" creationId="{0AE09D22-A486-CA56-5784-68F286D547AB}"/>
            </ac:spMkLst>
          </pc:spChg>
        </pc:sldLayoutChg>
        <pc:sldLayoutChg chg="mod modAnim">
          <pc:chgData name="Abels, Patrick" userId="ba666de4-0d21-43a6-8e66-51a18aae1b4a" providerId="ADAL" clId="{1EA24D17-B000-4F5B-B835-0A7A60C4E8D2}" dt="2023-07-31T18:17:41.876" v="3"/>
          <pc:sldLayoutMkLst>
            <pc:docMk/>
            <pc:sldMasterMk cId="1043764218" sldId="2147483660"/>
            <pc:sldLayoutMk cId="525908872" sldId="2147483675"/>
          </pc:sldLayoutMkLst>
        </pc:sldLayoutChg>
        <pc:sldLayoutChg chg="addSp modSp mod ord modTransition">
          <pc:chgData name="Abels, Patrick" userId="ba666de4-0d21-43a6-8e66-51a18aae1b4a" providerId="ADAL" clId="{1EA24D17-B000-4F5B-B835-0A7A60C4E8D2}" dt="2023-07-31T18:30:10.003" v="151"/>
          <pc:sldLayoutMkLst>
            <pc:docMk/>
            <pc:sldMasterMk cId="1043764218" sldId="2147483660"/>
            <pc:sldLayoutMk cId="2951064508" sldId="2147483676"/>
          </pc:sldLayoutMkLst>
          <pc:spChg chg="mod">
            <ac:chgData name="Abels, Patrick" userId="ba666de4-0d21-43a6-8e66-51a18aae1b4a" providerId="ADAL" clId="{1EA24D17-B000-4F5B-B835-0A7A60C4E8D2}" dt="2023-07-31T18:29:13.718" v="128" actId="20577"/>
            <ac:spMkLst>
              <pc:docMk/>
              <pc:sldMasterMk cId="1043764218" sldId="2147483660"/>
              <pc:sldLayoutMk cId="2951064508" sldId="2147483676"/>
              <ac:spMk id="8" creationId="{EEA51075-EC79-4DDA-91ED-645C6E44ABC7}"/>
            </ac:spMkLst>
          </pc:spChg>
          <pc:picChg chg="add mod">
            <ac:chgData name="Abels, Patrick" userId="ba666de4-0d21-43a6-8e66-51a18aae1b4a" providerId="ADAL" clId="{1EA24D17-B000-4F5B-B835-0A7A60C4E8D2}" dt="2023-07-31T18:29:26.123" v="130" actId="1076"/>
            <ac:picMkLst>
              <pc:docMk/>
              <pc:sldMasterMk cId="1043764218" sldId="2147483660"/>
              <pc:sldLayoutMk cId="2951064508" sldId="2147483676"/>
              <ac:picMk id="2" creationId="{66133CF1-11F3-EDEA-3ED0-5E0A17886DC0}"/>
            </ac:picMkLst>
          </pc:picChg>
        </pc:sldLayoutChg>
      </pc:sldMasterChg>
    </pc:docChg>
  </pc:docChgLst>
  <pc:docChgLst>
    <pc:chgData name="Abels, Patrick" userId="ba666de4-0d21-43a6-8e66-51a18aae1b4a" providerId="ADAL" clId="{F1FF30BF-E144-411A-A891-B1FCF2BE3B4F}"/>
    <pc:docChg chg="undo custSel addSld delSld modSld">
      <pc:chgData name="Abels, Patrick" userId="ba666de4-0d21-43a6-8e66-51a18aae1b4a" providerId="ADAL" clId="{F1FF30BF-E144-411A-A891-B1FCF2BE3B4F}" dt="2023-11-13T16:46:32.712" v="479" actId="1038"/>
      <pc:docMkLst>
        <pc:docMk/>
      </pc:docMkLst>
      <pc:sldChg chg="del">
        <pc:chgData name="Abels, Patrick" userId="ba666de4-0d21-43a6-8e66-51a18aae1b4a" providerId="ADAL" clId="{F1FF30BF-E144-411A-A891-B1FCF2BE3B4F}" dt="2023-11-13T16:28:30.619" v="0" actId="47"/>
        <pc:sldMkLst>
          <pc:docMk/>
          <pc:sldMk cId="4053142725" sldId="258"/>
        </pc:sldMkLst>
      </pc:sldChg>
      <pc:sldChg chg="del">
        <pc:chgData name="Abels, Patrick" userId="ba666de4-0d21-43a6-8e66-51a18aae1b4a" providerId="ADAL" clId="{F1FF30BF-E144-411A-A891-B1FCF2BE3B4F}" dt="2023-11-13T16:31:07.980" v="68" actId="47"/>
        <pc:sldMkLst>
          <pc:docMk/>
          <pc:sldMk cId="3366437632" sldId="259"/>
        </pc:sldMkLst>
      </pc:sldChg>
      <pc:sldChg chg="addSp delSp modSp mod">
        <pc:chgData name="Abels, Patrick" userId="ba666de4-0d21-43a6-8e66-51a18aae1b4a" providerId="ADAL" clId="{F1FF30BF-E144-411A-A891-B1FCF2BE3B4F}" dt="2023-11-13T16:40:46.198" v="427"/>
        <pc:sldMkLst>
          <pc:docMk/>
          <pc:sldMk cId="4223110314" sldId="261"/>
        </pc:sldMkLst>
        <pc:spChg chg="mod">
          <ac:chgData name="Abels, Patrick" userId="ba666de4-0d21-43a6-8e66-51a18aae1b4a" providerId="ADAL" clId="{F1FF30BF-E144-411A-A891-B1FCF2BE3B4F}" dt="2023-11-13T16:35:12.667" v="374" actId="20577"/>
          <ac:spMkLst>
            <pc:docMk/>
            <pc:sldMk cId="4223110314" sldId="261"/>
            <ac:spMk id="3" creationId="{91E27F51-7010-A9B6-38F8-6302D0C64020}"/>
          </ac:spMkLst>
        </pc:spChg>
        <pc:spChg chg="mod">
          <ac:chgData name="Abels, Patrick" userId="ba666de4-0d21-43a6-8e66-51a18aae1b4a" providerId="ADAL" clId="{F1FF30BF-E144-411A-A891-B1FCF2BE3B4F}" dt="2023-11-13T16:40:46.198" v="427"/>
          <ac:spMkLst>
            <pc:docMk/>
            <pc:sldMk cId="4223110314" sldId="261"/>
            <ac:spMk id="5" creationId="{79C8E4B5-5B53-0806-FF87-476EE9B5E717}"/>
          </ac:spMkLst>
        </pc:spChg>
        <pc:grpChg chg="add mod">
          <ac:chgData name="Abels, Patrick" userId="ba666de4-0d21-43a6-8e66-51a18aae1b4a" providerId="ADAL" clId="{F1FF30BF-E144-411A-A891-B1FCF2BE3B4F}" dt="2023-11-13T16:40:46.198" v="427"/>
          <ac:grpSpMkLst>
            <pc:docMk/>
            <pc:sldMk cId="4223110314" sldId="261"/>
            <ac:grpSpMk id="2" creationId="{FF828441-0C3D-A3D4-F320-D78CA0F2FF10}"/>
          </ac:grpSpMkLst>
        </pc:grpChg>
        <pc:picChg chg="mod">
          <ac:chgData name="Abels, Patrick" userId="ba666de4-0d21-43a6-8e66-51a18aae1b4a" providerId="ADAL" clId="{F1FF30BF-E144-411A-A891-B1FCF2BE3B4F}" dt="2023-11-13T16:40:46.198" v="427"/>
          <ac:picMkLst>
            <pc:docMk/>
            <pc:sldMk cId="4223110314" sldId="261"/>
            <ac:picMk id="4" creationId="{7D722FC5-A07A-EC62-5B76-90FE6B732E4A}"/>
          </ac:picMkLst>
        </pc:picChg>
        <pc:picChg chg="del">
          <ac:chgData name="Abels, Patrick" userId="ba666de4-0d21-43a6-8e66-51a18aae1b4a" providerId="ADAL" clId="{F1FF30BF-E144-411A-A891-B1FCF2BE3B4F}" dt="2023-11-13T16:35:14.827" v="375" actId="478"/>
          <ac:picMkLst>
            <pc:docMk/>
            <pc:sldMk cId="4223110314" sldId="261"/>
            <ac:picMk id="9" creationId="{0EBDCBE6-C745-2907-B6D2-2C1194456595}"/>
          </ac:picMkLst>
        </pc:picChg>
      </pc:sldChg>
      <pc:sldChg chg="delSp del mod">
        <pc:chgData name="Abels, Patrick" userId="ba666de4-0d21-43a6-8e66-51a18aae1b4a" providerId="ADAL" clId="{F1FF30BF-E144-411A-A891-B1FCF2BE3B4F}" dt="2023-11-13T16:34:04.643" v="224" actId="47"/>
        <pc:sldMkLst>
          <pc:docMk/>
          <pc:sldMk cId="4127666779" sldId="262"/>
        </pc:sldMkLst>
        <pc:picChg chg="del">
          <ac:chgData name="Abels, Patrick" userId="ba666de4-0d21-43a6-8e66-51a18aae1b4a" providerId="ADAL" clId="{F1FF30BF-E144-411A-A891-B1FCF2BE3B4F}" dt="2023-11-13T16:33:58.742" v="222" actId="478"/>
          <ac:picMkLst>
            <pc:docMk/>
            <pc:sldMk cId="4127666779" sldId="262"/>
            <ac:picMk id="2" creationId="{680F5582-34AF-444B-8539-E798ED83949C}"/>
          </ac:picMkLst>
        </pc:picChg>
        <pc:picChg chg="del">
          <ac:chgData name="Abels, Patrick" userId="ba666de4-0d21-43a6-8e66-51a18aae1b4a" providerId="ADAL" clId="{F1FF30BF-E144-411A-A891-B1FCF2BE3B4F}" dt="2023-11-13T16:33:56.726" v="221" actId="478"/>
          <ac:picMkLst>
            <pc:docMk/>
            <pc:sldMk cId="4127666779" sldId="262"/>
            <ac:picMk id="9" creationId="{01BEB6E6-48C3-37C2-3F72-B29DA091298A}"/>
          </ac:picMkLst>
        </pc:picChg>
        <pc:picChg chg="del">
          <ac:chgData name="Abels, Patrick" userId="ba666de4-0d21-43a6-8e66-51a18aae1b4a" providerId="ADAL" clId="{F1FF30BF-E144-411A-A891-B1FCF2BE3B4F}" dt="2023-11-13T16:33:54.959" v="219" actId="478"/>
          <ac:picMkLst>
            <pc:docMk/>
            <pc:sldMk cId="4127666779" sldId="262"/>
            <ac:picMk id="10" creationId="{67AA110C-244C-FD43-7A05-8370D703C541}"/>
          </ac:picMkLst>
        </pc:picChg>
        <pc:picChg chg="del">
          <ac:chgData name="Abels, Patrick" userId="ba666de4-0d21-43a6-8e66-51a18aae1b4a" providerId="ADAL" clId="{F1FF30BF-E144-411A-A891-B1FCF2BE3B4F}" dt="2023-11-13T16:33:55.939" v="220" actId="478"/>
          <ac:picMkLst>
            <pc:docMk/>
            <pc:sldMk cId="4127666779" sldId="262"/>
            <ac:picMk id="12" creationId="{D728A5FA-0857-4037-CE2D-A7DF9A8E392C}"/>
          </ac:picMkLst>
        </pc:picChg>
      </pc:sldChg>
      <pc:sldChg chg="delSp modSp del mod">
        <pc:chgData name="Abels, Patrick" userId="ba666de4-0d21-43a6-8e66-51a18aae1b4a" providerId="ADAL" clId="{F1FF30BF-E144-411A-A891-B1FCF2BE3B4F}" dt="2023-11-13T16:33:09.483" v="217" actId="47"/>
        <pc:sldMkLst>
          <pc:docMk/>
          <pc:sldMk cId="2628582133" sldId="265"/>
        </pc:sldMkLst>
        <pc:spChg chg="mod">
          <ac:chgData name="Abels, Patrick" userId="ba666de4-0d21-43a6-8e66-51a18aae1b4a" providerId="ADAL" clId="{F1FF30BF-E144-411A-A891-B1FCF2BE3B4F}" dt="2023-11-13T16:32:06.723" v="188" actId="14100"/>
          <ac:spMkLst>
            <pc:docMk/>
            <pc:sldMk cId="2628582133" sldId="265"/>
            <ac:spMk id="2" creationId="{D75C1544-77A2-CE22-C31D-D08864B78BAE}"/>
          </ac:spMkLst>
        </pc:spChg>
        <pc:grpChg chg="del">
          <ac:chgData name="Abels, Patrick" userId="ba666de4-0d21-43a6-8e66-51a18aae1b4a" providerId="ADAL" clId="{F1FF30BF-E144-411A-A891-B1FCF2BE3B4F}" dt="2023-11-13T16:32:09.832" v="189" actId="478"/>
          <ac:grpSpMkLst>
            <pc:docMk/>
            <pc:sldMk cId="2628582133" sldId="265"/>
            <ac:grpSpMk id="53" creationId="{44807126-5698-6910-23F8-DFBE934F1094}"/>
          </ac:grpSpMkLst>
        </pc:grpChg>
        <pc:grpChg chg="mod">
          <ac:chgData name="Abels, Patrick" userId="ba666de4-0d21-43a6-8e66-51a18aae1b4a" providerId="ADAL" clId="{F1FF30BF-E144-411A-A891-B1FCF2BE3B4F}" dt="2023-11-13T16:32:16.087" v="213" actId="1036"/>
          <ac:grpSpMkLst>
            <pc:docMk/>
            <pc:sldMk cId="2628582133" sldId="265"/>
            <ac:grpSpMk id="54" creationId="{61B313A3-F40B-1C91-9BE6-FE477033BB07}"/>
          </ac:grpSpMkLst>
        </pc:grpChg>
        <pc:grpChg chg="mod">
          <ac:chgData name="Abels, Patrick" userId="ba666de4-0d21-43a6-8e66-51a18aae1b4a" providerId="ADAL" clId="{F1FF30BF-E144-411A-A891-B1FCF2BE3B4F}" dt="2023-11-13T16:32:16.087" v="213" actId="1036"/>
          <ac:grpSpMkLst>
            <pc:docMk/>
            <pc:sldMk cId="2628582133" sldId="265"/>
            <ac:grpSpMk id="55" creationId="{739D18B0-3B10-0D2B-2F0F-399E5BBC10A9}"/>
          </ac:grpSpMkLst>
        </pc:grpChg>
        <pc:grpChg chg="mod">
          <ac:chgData name="Abels, Patrick" userId="ba666de4-0d21-43a6-8e66-51a18aae1b4a" providerId="ADAL" clId="{F1FF30BF-E144-411A-A891-B1FCF2BE3B4F}" dt="2023-11-13T16:32:16.087" v="213" actId="1036"/>
          <ac:grpSpMkLst>
            <pc:docMk/>
            <pc:sldMk cId="2628582133" sldId="265"/>
            <ac:grpSpMk id="56" creationId="{A250DEAC-4B94-B42D-BA0F-0D8F7102DE77}"/>
          </ac:grpSpMkLst>
        </pc:grpChg>
        <pc:grpChg chg="mod">
          <ac:chgData name="Abels, Patrick" userId="ba666de4-0d21-43a6-8e66-51a18aae1b4a" providerId="ADAL" clId="{F1FF30BF-E144-411A-A891-B1FCF2BE3B4F}" dt="2023-11-13T16:32:16.087" v="213" actId="1036"/>
          <ac:grpSpMkLst>
            <pc:docMk/>
            <pc:sldMk cId="2628582133" sldId="265"/>
            <ac:grpSpMk id="57" creationId="{ABCBFE85-228F-2FD5-F673-7DBC4828DEEB}"/>
          </ac:grpSpMkLst>
        </pc:grpChg>
      </pc:sldChg>
      <pc:sldChg chg="addSp delSp modSp mod">
        <pc:chgData name="Abels, Patrick" userId="ba666de4-0d21-43a6-8e66-51a18aae1b4a" providerId="ADAL" clId="{F1FF30BF-E144-411A-A891-B1FCF2BE3B4F}" dt="2023-11-13T16:40:55.853" v="429"/>
        <pc:sldMkLst>
          <pc:docMk/>
          <pc:sldMk cId="3463062427" sldId="266"/>
        </pc:sldMkLst>
        <pc:spChg chg="mod">
          <ac:chgData name="Abels, Patrick" userId="ba666de4-0d21-43a6-8e66-51a18aae1b4a" providerId="ADAL" clId="{F1FF30BF-E144-411A-A891-B1FCF2BE3B4F}" dt="2023-11-13T16:35:02.890" v="349" actId="20577"/>
          <ac:spMkLst>
            <pc:docMk/>
            <pc:sldMk cId="3463062427" sldId="266"/>
            <ac:spMk id="3" creationId="{91E27F51-7010-A9B6-38F8-6302D0C64020}"/>
          </ac:spMkLst>
        </pc:spChg>
        <pc:spChg chg="add mod">
          <ac:chgData name="Abels, Patrick" userId="ba666de4-0d21-43a6-8e66-51a18aae1b4a" providerId="ADAL" clId="{F1FF30BF-E144-411A-A891-B1FCF2BE3B4F}" dt="2023-11-13T16:36:11.125" v="388" actId="164"/>
          <ac:spMkLst>
            <pc:docMk/>
            <pc:sldMk cId="3463062427" sldId="266"/>
            <ac:spMk id="5" creationId="{619B63A2-7CBE-6BCC-2439-8430EA977ABB}"/>
          </ac:spMkLst>
        </pc:spChg>
        <pc:spChg chg="add mod">
          <ac:chgData name="Abels, Patrick" userId="ba666de4-0d21-43a6-8e66-51a18aae1b4a" providerId="ADAL" clId="{F1FF30BF-E144-411A-A891-B1FCF2BE3B4F}" dt="2023-11-13T16:40:55.853" v="429"/>
          <ac:spMkLst>
            <pc:docMk/>
            <pc:sldMk cId="3463062427" sldId="266"/>
            <ac:spMk id="12" creationId="{9194CF83-8D1F-E2BE-7C2F-2292418AA9C3}"/>
          </ac:spMkLst>
        </pc:spChg>
        <pc:grpChg chg="add del mod">
          <ac:chgData name="Abels, Patrick" userId="ba666de4-0d21-43a6-8e66-51a18aae1b4a" providerId="ADAL" clId="{F1FF30BF-E144-411A-A891-B1FCF2BE3B4F}" dt="2023-11-13T16:40:44.821" v="426" actId="21"/>
          <ac:grpSpMkLst>
            <pc:docMk/>
            <pc:sldMk cId="3463062427" sldId="266"/>
            <ac:grpSpMk id="8" creationId="{9570ECB0-FF98-1723-5752-A5560C26D8EF}"/>
          </ac:grpSpMkLst>
        </pc:grpChg>
        <pc:picChg chg="add mod modCrop">
          <ac:chgData name="Abels, Patrick" userId="ba666de4-0d21-43a6-8e66-51a18aae1b4a" providerId="ADAL" clId="{F1FF30BF-E144-411A-A891-B1FCF2BE3B4F}" dt="2023-11-13T16:36:11.125" v="388" actId="164"/>
          <ac:picMkLst>
            <pc:docMk/>
            <pc:sldMk cId="3463062427" sldId="266"/>
            <ac:picMk id="4" creationId="{AAD30056-D61F-6B72-3753-E032818DCAAA}"/>
          </ac:picMkLst>
        </pc:picChg>
        <pc:picChg chg="del">
          <ac:chgData name="Abels, Patrick" userId="ba666de4-0d21-43a6-8e66-51a18aae1b4a" providerId="ADAL" clId="{F1FF30BF-E144-411A-A891-B1FCF2BE3B4F}" dt="2023-11-13T16:35:16.039" v="376" actId="478"/>
          <ac:picMkLst>
            <pc:docMk/>
            <pc:sldMk cId="3463062427" sldId="266"/>
            <ac:picMk id="7" creationId="{2707A6E8-80AB-A359-A578-0CE8B23CD37A}"/>
          </ac:picMkLst>
        </pc:picChg>
        <pc:picChg chg="add mod">
          <ac:chgData name="Abels, Patrick" userId="ba666de4-0d21-43a6-8e66-51a18aae1b4a" providerId="ADAL" clId="{F1FF30BF-E144-411A-A891-B1FCF2BE3B4F}" dt="2023-11-13T16:40:55.853" v="429"/>
          <ac:picMkLst>
            <pc:docMk/>
            <pc:sldMk cId="3463062427" sldId="266"/>
            <ac:picMk id="9" creationId="{C79D7E47-6D12-F139-58F1-7607FC12EB36}"/>
          </ac:picMkLst>
        </pc:picChg>
        <pc:picChg chg="add mod">
          <ac:chgData name="Abels, Patrick" userId="ba666de4-0d21-43a6-8e66-51a18aae1b4a" providerId="ADAL" clId="{F1FF30BF-E144-411A-A891-B1FCF2BE3B4F}" dt="2023-11-13T16:40:55.853" v="429"/>
          <ac:picMkLst>
            <pc:docMk/>
            <pc:sldMk cId="3463062427" sldId="266"/>
            <ac:picMk id="10" creationId="{6E331E61-3555-C584-E1D7-C2EFF46CBC24}"/>
          </ac:picMkLst>
        </pc:picChg>
        <pc:picChg chg="add mod">
          <ac:chgData name="Abels, Patrick" userId="ba666de4-0d21-43a6-8e66-51a18aae1b4a" providerId="ADAL" clId="{F1FF30BF-E144-411A-A891-B1FCF2BE3B4F}" dt="2023-11-13T16:40:55.853" v="429"/>
          <ac:picMkLst>
            <pc:docMk/>
            <pc:sldMk cId="3463062427" sldId="266"/>
            <ac:picMk id="11" creationId="{1A023D41-4804-2C12-20D8-4D24FD79DEE7}"/>
          </ac:picMkLst>
        </pc:picChg>
      </pc:sldChg>
      <pc:sldChg chg="addSp delSp modSp mod">
        <pc:chgData name="Abels, Patrick" userId="ba666de4-0d21-43a6-8e66-51a18aae1b4a" providerId="ADAL" clId="{F1FF30BF-E144-411A-A891-B1FCF2BE3B4F}" dt="2023-11-13T16:42:07.537" v="438" actId="14100"/>
        <pc:sldMkLst>
          <pc:docMk/>
          <pc:sldMk cId="1865747485" sldId="267"/>
        </pc:sldMkLst>
        <pc:spChg chg="mod">
          <ac:chgData name="Abels, Patrick" userId="ba666de4-0d21-43a6-8e66-51a18aae1b4a" providerId="ADAL" clId="{F1FF30BF-E144-411A-A891-B1FCF2BE3B4F}" dt="2023-11-13T16:34:54.197" v="332" actId="20577"/>
          <ac:spMkLst>
            <pc:docMk/>
            <pc:sldMk cId="1865747485" sldId="267"/>
            <ac:spMk id="3" creationId="{91E27F51-7010-A9B6-38F8-6302D0C64020}"/>
          </ac:spMkLst>
        </pc:spChg>
        <pc:spChg chg="add del mod">
          <ac:chgData name="Abels, Patrick" userId="ba666de4-0d21-43a6-8e66-51a18aae1b4a" providerId="ADAL" clId="{F1FF30BF-E144-411A-A891-B1FCF2BE3B4F}" dt="2023-11-13T16:40:54.289" v="428" actId="21"/>
          <ac:spMkLst>
            <pc:docMk/>
            <pc:sldMk cId="1865747485" sldId="267"/>
            <ac:spMk id="9" creationId="{C100E073-B95F-AC67-DAE4-A36DDBD37523}"/>
          </ac:spMkLst>
        </pc:spChg>
        <pc:spChg chg="add mod">
          <ac:chgData name="Abels, Patrick" userId="ba666de4-0d21-43a6-8e66-51a18aae1b4a" providerId="ADAL" clId="{F1FF30BF-E144-411A-A891-B1FCF2BE3B4F}" dt="2023-11-13T16:42:07.537" v="438" actId="14100"/>
          <ac:spMkLst>
            <pc:docMk/>
            <pc:sldMk cId="1865747485" sldId="267"/>
            <ac:spMk id="12" creationId="{35F8A4E2-55F6-18C3-0247-97AAA6050931}"/>
          </ac:spMkLst>
        </pc:spChg>
        <pc:picChg chg="del">
          <ac:chgData name="Abels, Patrick" userId="ba666de4-0d21-43a6-8e66-51a18aae1b4a" providerId="ADAL" clId="{F1FF30BF-E144-411A-A891-B1FCF2BE3B4F}" dt="2023-11-13T16:34:38.572" v="302" actId="478"/>
          <ac:picMkLst>
            <pc:docMk/>
            <pc:sldMk cId="1865747485" sldId="267"/>
            <ac:picMk id="4" creationId="{B703A6AE-21EA-32B5-7D6B-AF78E990AAE6}"/>
          </ac:picMkLst>
        </pc:picChg>
        <pc:picChg chg="add del mod modCrop">
          <ac:chgData name="Abels, Patrick" userId="ba666de4-0d21-43a6-8e66-51a18aae1b4a" providerId="ADAL" clId="{F1FF30BF-E144-411A-A891-B1FCF2BE3B4F}" dt="2023-11-13T16:40:54.289" v="428" actId="21"/>
          <ac:picMkLst>
            <pc:docMk/>
            <pc:sldMk cId="1865747485" sldId="267"/>
            <ac:picMk id="5" creationId="{C2D7B7CD-A64D-28E0-DFE9-CF3277D567A3}"/>
          </ac:picMkLst>
        </pc:picChg>
        <pc:picChg chg="add del mod modCrop">
          <ac:chgData name="Abels, Patrick" userId="ba666de4-0d21-43a6-8e66-51a18aae1b4a" providerId="ADAL" clId="{F1FF30BF-E144-411A-A891-B1FCF2BE3B4F}" dt="2023-11-13T16:40:54.289" v="428" actId="21"/>
          <ac:picMkLst>
            <pc:docMk/>
            <pc:sldMk cId="1865747485" sldId="267"/>
            <ac:picMk id="7" creationId="{BC89D9A3-7DB3-38E7-7EB6-043EFF621967}"/>
          </ac:picMkLst>
        </pc:picChg>
        <pc:picChg chg="add del mod modCrop">
          <ac:chgData name="Abels, Patrick" userId="ba666de4-0d21-43a6-8e66-51a18aae1b4a" providerId="ADAL" clId="{F1FF30BF-E144-411A-A891-B1FCF2BE3B4F}" dt="2023-11-13T16:40:54.289" v="428" actId="21"/>
          <ac:picMkLst>
            <pc:docMk/>
            <pc:sldMk cId="1865747485" sldId="267"/>
            <ac:picMk id="8" creationId="{0228E747-DA39-C3D1-DDB3-99992DFC7FD6}"/>
          </ac:picMkLst>
        </pc:picChg>
        <pc:picChg chg="add mod">
          <ac:chgData name="Abels, Patrick" userId="ba666de4-0d21-43a6-8e66-51a18aae1b4a" providerId="ADAL" clId="{F1FF30BF-E144-411A-A891-B1FCF2BE3B4F}" dt="2023-11-13T16:41:59.158" v="435" actId="1367"/>
          <ac:picMkLst>
            <pc:docMk/>
            <pc:sldMk cId="1865747485" sldId="267"/>
            <ac:picMk id="11" creationId="{07CE2C7F-391E-14D7-F7CC-5022E47ECFD1}"/>
          </ac:picMkLst>
        </pc:picChg>
      </pc:sldChg>
      <pc:sldChg chg="addSp delSp modSp mod">
        <pc:chgData name="Abels, Patrick" userId="ba666de4-0d21-43a6-8e66-51a18aae1b4a" providerId="ADAL" clId="{F1FF30BF-E144-411A-A891-B1FCF2BE3B4F}" dt="2023-11-13T16:46:32.712" v="479" actId="1038"/>
        <pc:sldMkLst>
          <pc:docMk/>
          <pc:sldMk cId="1931251602" sldId="268"/>
        </pc:sldMkLst>
        <pc:spChg chg="mod">
          <ac:chgData name="Abels, Patrick" userId="ba666de4-0d21-43a6-8e66-51a18aae1b4a" providerId="ADAL" clId="{F1FF30BF-E144-411A-A891-B1FCF2BE3B4F}" dt="2023-11-13T16:34:35.431" v="301" actId="20577"/>
          <ac:spMkLst>
            <pc:docMk/>
            <pc:sldMk cId="1931251602" sldId="268"/>
            <ac:spMk id="3" creationId="{91E27F51-7010-A9B6-38F8-6302D0C64020}"/>
          </ac:spMkLst>
        </pc:spChg>
        <pc:spChg chg="mod ord">
          <ac:chgData name="Abels, Patrick" userId="ba666de4-0d21-43a6-8e66-51a18aae1b4a" providerId="ADAL" clId="{F1FF30BF-E144-411A-A891-B1FCF2BE3B4F}" dt="2023-11-13T16:43:36.683" v="450" actId="166"/>
          <ac:spMkLst>
            <pc:docMk/>
            <pc:sldMk cId="1931251602" sldId="268"/>
            <ac:spMk id="8" creationId="{789C6ADC-DAC1-5BB4-B082-EF768DE25FC4}"/>
          </ac:spMkLst>
        </pc:spChg>
        <pc:picChg chg="add del">
          <ac:chgData name="Abels, Patrick" userId="ba666de4-0d21-43a6-8e66-51a18aae1b4a" providerId="ADAL" clId="{F1FF30BF-E144-411A-A891-B1FCF2BE3B4F}" dt="2023-11-13T16:42:34.681" v="440" actId="478"/>
          <ac:picMkLst>
            <pc:docMk/>
            <pc:sldMk cId="1931251602" sldId="268"/>
            <ac:picMk id="4" creationId="{07DC3431-8B2A-0715-F904-2466A3493AF3}"/>
          </ac:picMkLst>
        </pc:picChg>
        <pc:picChg chg="del">
          <ac:chgData name="Abels, Patrick" userId="ba666de4-0d21-43a6-8e66-51a18aae1b4a" providerId="ADAL" clId="{F1FF30BF-E144-411A-A891-B1FCF2BE3B4F}" dt="2023-11-13T16:34:27.610" v="272" actId="478"/>
          <ac:picMkLst>
            <pc:docMk/>
            <pc:sldMk cId="1931251602" sldId="268"/>
            <ac:picMk id="7" creationId="{9116265F-3323-C32D-932E-D0808CFF1FDD}"/>
          </ac:picMkLst>
        </pc:picChg>
        <pc:picChg chg="add mod">
          <ac:chgData name="Abels, Patrick" userId="ba666de4-0d21-43a6-8e66-51a18aae1b4a" providerId="ADAL" clId="{F1FF30BF-E144-411A-A891-B1FCF2BE3B4F}" dt="2023-11-13T16:43:28.788" v="448" actId="1367"/>
          <ac:picMkLst>
            <pc:docMk/>
            <pc:sldMk cId="1931251602" sldId="268"/>
            <ac:picMk id="9" creationId="{D50D144A-C848-6C15-5380-DA3FDD4713B9}"/>
          </ac:picMkLst>
        </pc:picChg>
        <pc:picChg chg="add mod modCrop">
          <ac:chgData name="Abels, Patrick" userId="ba666de4-0d21-43a6-8e66-51a18aae1b4a" providerId="ADAL" clId="{F1FF30BF-E144-411A-A891-B1FCF2BE3B4F}" dt="2023-11-13T16:44:05.533" v="454"/>
          <ac:picMkLst>
            <pc:docMk/>
            <pc:sldMk cId="1931251602" sldId="268"/>
            <ac:picMk id="10" creationId="{0DA968D3-D8FA-831A-2CF3-C1FDD61F1B92}"/>
          </ac:picMkLst>
        </pc:picChg>
        <pc:picChg chg="add del mod modCrop">
          <ac:chgData name="Abels, Patrick" userId="ba666de4-0d21-43a6-8e66-51a18aae1b4a" providerId="ADAL" clId="{F1FF30BF-E144-411A-A891-B1FCF2BE3B4F}" dt="2023-11-13T16:45:58.952" v="465" actId="478"/>
          <ac:picMkLst>
            <pc:docMk/>
            <pc:sldMk cId="1931251602" sldId="268"/>
            <ac:picMk id="12" creationId="{4BA76C5A-5260-08A3-B225-32F84B175DDF}"/>
          </ac:picMkLst>
        </pc:picChg>
        <pc:picChg chg="add mod modCrop">
          <ac:chgData name="Abels, Patrick" userId="ba666de4-0d21-43a6-8e66-51a18aae1b4a" providerId="ADAL" clId="{F1FF30BF-E144-411A-A891-B1FCF2BE3B4F}" dt="2023-11-13T16:46:32.712" v="479" actId="1038"/>
          <ac:picMkLst>
            <pc:docMk/>
            <pc:sldMk cId="1931251602" sldId="268"/>
            <ac:picMk id="14" creationId="{0096E33D-1768-EA71-235C-321AF50ED133}"/>
          </ac:picMkLst>
        </pc:picChg>
      </pc:sldChg>
      <pc:sldChg chg="del">
        <pc:chgData name="Abels, Patrick" userId="ba666de4-0d21-43a6-8e66-51a18aae1b4a" providerId="ADAL" clId="{F1FF30BF-E144-411A-A891-B1FCF2BE3B4F}" dt="2023-11-13T16:33:31.934" v="218" actId="47"/>
        <pc:sldMkLst>
          <pc:docMk/>
          <pc:sldMk cId="3717009104" sldId="269"/>
        </pc:sldMkLst>
      </pc:sldChg>
      <pc:sldChg chg="addSp modSp new mod">
        <pc:chgData name="Abels, Patrick" userId="ba666de4-0d21-43a6-8e66-51a18aae1b4a" providerId="ADAL" clId="{F1FF30BF-E144-411A-A891-B1FCF2BE3B4F}" dt="2023-11-13T16:30:57.976" v="67" actId="20577"/>
        <pc:sldMkLst>
          <pc:docMk/>
          <pc:sldMk cId="4171353846" sldId="270"/>
        </pc:sldMkLst>
        <pc:spChg chg="mod">
          <ac:chgData name="Abels, Patrick" userId="ba666de4-0d21-43a6-8e66-51a18aae1b4a" providerId="ADAL" clId="{F1FF30BF-E144-411A-A891-B1FCF2BE3B4F}" dt="2023-11-13T16:30:57.976" v="67" actId="20577"/>
          <ac:spMkLst>
            <pc:docMk/>
            <pc:sldMk cId="4171353846" sldId="270"/>
            <ac:spMk id="2" creationId="{39C0FA9D-D609-4FFD-9DDE-2D5D0550D26F}"/>
          </ac:spMkLst>
        </pc:spChg>
        <pc:picChg chg="add mod">
          <ac:chgData name="Abels, Patrick" userId="ba666de4-0d21-43a6-8e66-51a18aae1b4a" providerId="ADAL" clId="{F1FF30BF-E144-411A-A891-B1FCF2BE3B4F}" dt="2023-11-13T16:30:42.219" v="64" actId="14861"/>
          <ac:picMkLst>
            <pc:docMk/>
            <pc:sldMk cId="4171353846" sldId="270"/>
            <ac:picMk id="4" creationId="{A327DC1C-2964-0EB4-E71D-DFD909C2B8D4}"/>
          </ac:picMkLst>
        </pc:picChg>
      </pc:sldChg>
      <pc:sldChg chg="addSp delSp modSp new mod">
        <pc:chgData name="Abels, Patrick" userId="ba666de4-0d21-43a6-8e66-51a18aae1b4a" providerId="ADAL" clId="{F1FF30BF-E144-411A-A891-B1FCF2BE3B4F}" dt="2023-11-13T16:33:07.897" v="216" actId="478"/>
        <pc:sldMkLst>
          <pc:docMk/>
          <pc:sldMk cId="2367007499" sldId="271"/>
        </pc:sldMkLst>
        <pc:spChg chg="del">
          <ac:chgData name="Abels, Patrick" userId="ba666de4-0d21-43a6-8e66-51a18aae1b4a" providerId="ADAL" clId="{F1FF30BF-E144-411A-A891-B1FCF2BE3B4F}" dt="2023-11-13T16:33:07.897" v="216" actId="478"/>
          <ac:spMkLst>
            <pc:docMk/>
            <pc:sldMk cId="2367007499" sldId="271"/>
            <ac:spMk id="2" creationId="{C8206E9E-6D89-8926-4A7C-0B13F09959C0}"/>
          </ac:spMkLst>
        </pc:spChg>
        <pc:spChg chg="add mod">
          <ac:chgData name="Abels, Patrick" userId="ba666de4-0d21-43a6-8e66-51a18aae1b4a" providerId="ADAL" clId="{F1FF30BF-E144-411A-A891-B1FCF2BE3B4F}" dt="2023-11-13T16:33:04.422" v="215"/>
          <ac:spMkLst>
            <pc:docMk/>
            <pc:sldMk cId="2367007499" sldId="271"/>
            <ac:spMk id="3" creationId="{E4A0B759-666C-1900-B1F0-6E89C117ED2E}"/>
          </ac:spMkLst>
        </pc:spChg>
        <pc:spChg chg="mod">
          <ac:chgData name="Abels, Patrick" userId="ba666de4-0d21-43a6-8e66-51a18aae1b4a" providerId="ADAL" clId="{F1FF30BF-E144-411A-A891-B1FCF2BE3B4F}" dt="2023-11-13T16:33:04.422" v="215"/>
          <ac:spMkLst>
            <pc:docMk/>
            <pc:sldMk cId="2367007499" sldId="271"/>
            <ac:spMk id="5" creationId="{2379965B-E762-D4AA-AD53-D8473CCE522E}"/>
          </ac:spMkLst>
        </pc:spChg>
        <pc:spChg chg="mod">
          <ac:chgData name="Abels, Patrick" userId="ba666de4-0d21-43a6-8e66-51a18aae1b4a" providerId="ADAL" clId="{F1FF30BF-E144-411A-A891-B1FCF2BE3B4F}" dt="2023-11-13T16:33:04.422" v="215"/>
          <ac:spMkLst>
            <pc:docMk/>
            <pc:sldMk cId="2367007499" sldId="271"/>
            <ac:spMk id="6" creationId="{51BFE5E6-6324-ADC5-64C5-2B930174F672}"/>
          </ac:spMkLst>
        </pc:spChg>
        <pc:spChg chg="mod">
          <ac:chgData name="Abels, Patrick" userId="ba666de4-0d21-43a6-8e66-51a18aae1b4a" providerId="ADAL" clId="{F1FF30BF-E144-411A-A891-B1FCF2BE3B4F}" dt="2023-11-13T16:33:04.422" v="215"/>
          <ac:spMkLst>
            <pc:docMk/>
            <pc:sldMk cId="2367007499" sldId="271"/>
            <ac:spMk id="7" creationId="{FE486C57-EF00-79FD-0612-CF54196822AD}"/>
          </ac:spMkLst>
        </pc:spChg>
        <pc:spChg chg="mod">
          <ac:chgData name="Abels, Patrick" userId="ba666de4-0d21-43a6-8e66-51a18aae1b4a" providerId="ADAL" clId="{F1FF30BF-E144-411A-A891-B1FCF2BE3B4F}" dt="2023-11-13T16:33:04.422" v="215"/>
          <ac:spMkLst>
            <pc:docMk/>
            <pc:sldMk cId="2367007499" sldId="271"/>
            <ac:spMk id="8" creationId="{6625C38C-2BEE-7951-A425-642BD54BF621}"/>
          </ac:spMkLst>
        </pc:spChg>
        <pc:spChg chg="mod">
          <ac:chgData name="Abels, Patrick" userId="ba666de4-0d21-43a6-8e66-51a18aae1b4a" providerId="ADAL" clId="{F1FF30BF-E144-411A-A891-B1FCF2BE3B4F}" dt="2023-11-13T16:33:04.422" v="215"/>
          <ac:spMkLst>
            <pc:docMk/>
            <pc:sldMk cId="2367007499" sldId="271"/>
            <ac:spMk id="9" creationId="{0F87618C-8D3C-6E07-077D-86D06BF1B2DB}"/>
          </ac:spMkLst>
        </pc:spChg>
        <pc:spChg chg="mod">
          <ac:chgData name="Abels, Patrick" userId="ba666de4-0d21-43a6-8e66-51a18aae1b4a" providerId="ADAL" clId="{F1FF30BF-E144-411A-A891-B1FCF2BE3B4F}" dt="2023-11-13T16:33:04.422" v="215"/>
          <ac:spMkLst>
            <pc:docMk/>
            <pc:sldMk cId="2367007499" sldId="271"/>
            <ac:spMk id="11" creationId="{2B29F922-2CEF-EF47-4953-8F26ABC6B26C}"/>
          </ac:spMkLst>
        </pc:spChg>
        <pc:spChg chg="mod">
          <ac:chgData name="Abels, Patrick" userId="ba666de4-0d21-43a6-8e66-51a18aae1b4a" providerId="ADAL" clId="{F1FF30BF-E144-411A-A891-B1FCF2BE3B4F}" dt="2023-11-13T16:33:04.422" v="215"/>
          <ac:spMkLst>
            <pc:docMk/>
            <pc:sldMk cId="2367007499" sldId="271"/>
            <ac:spMk id="12" creationId="{17476E67-D91E-28CF-7F0D-EAA50A393B78}"/>
          </ac:spMkLst>
        </pc:spChg>
        <pc:spChg chg="mod">
          <ac:chgData name="Abels, Patrick" userId="ba666de4-0d21-43a6-8e66-51a18aae1b4a" providerId="ADAL" clId="{F1FF30BF-E144-411A-A891-B1FCF2BE3B4F}" dt="2023-11-13T16:33:04.422" v="215"/>
          <ac:spMkLst>
            <pc:docMk/>
            <pc:sldMk cId="2367007499" sldId="271"/>
            <ac:spMk id="13" creationId="{87E4C7C3-2542-2B46-5821-66F50C945E7D}"/>
          </ac:spMkLst>
        </pc:spChg>
        <pc:spChg chg="mod">
          <ac:chgData name="Abels, Patrick" userId="ba666de4-0d21-43a6-8e66-51a18aae1b4a" providerId="ADAL" clId="{F1FF30BF-E144-411A-A891-B1FCF2BE3B4F}" dt="2023-11-13T16:33:04.422" v="215"/>
          <ac:spMkLst>
            <pc:docMk/>
            <pc:sldMk cId="2367007499" sldId="271"/>
            <ac:spMk id="14" creationId="{9EF820F1-ED80-598D-1871-ACE527E53794}"/>
          </ac:spMkLst>
        </pc:spChg>
        <pc:spChg chg="mod">
          <ac:chgData name="Abels, Patrick" userId="ba666de4-0d21-43a6-8e66-51a18aae1b4a" providerId="ADAL" clId="{F1FF30BF-E144-411A-A891-B1FCF2BE3B4F}" dt="2023-11-13T16:33:04.422" v="215"/>
          <ac:spMkLst>
            <pc:docMk/>
            <pc:sldMk cId="2367007499" sldId="271"/>
            <ac:spMk id="15" creationId="{12C81974-097C-2E5E-962F-D1B7A954C938}"/>
          </ac:spMkLst>
        </pc:spChg>
        <pc:spChg chg="mod">
          <ac:chgData name="Abels, Patrick" userId="ba666de4-0d21-43a6-8e66-51a18aae1b4a" providerId="ADAL" clId="{F1FF30BF-E144-411A-A891-B1FCF2BE3B4F}" dt="2023-11-13T16:33:04.422" v="215"/>
          <ac:spMkLst>
            <pc:docMk/>
            <pc:sldMk cId="2367007499" sldId="271"/>
            <ac:spMk id="17" creationId="{A8DC7F22-33CF-886F-0461-667763A64C42}"/>
          </ac:spMkLst>
        </pc:spChg>
        <pc:spChg chg="mod">
          <ac:chgData name="Abels, Patrick" userId="ba666de4-0d21-43a6-8e66-51a18aae1b4a" providerId="ADAL" clId="{F1FF30BF-E144-411A-A891-B1FCF2BE3B4F}" dt="2023-11-13T16:33:04.422" v="215"/>
          <ac:spMkLst>
            <pc:docMk/>
            <pc:sldMk cId="2367007499" sldId="271"/>
            <ac:spMk id="18" creationId="{B407C8B3-2CA4-3B4B-6331-39A73F6CB92B}"/>
          </ac:spMkLst>
        </pc:spChg>
        <pc:spChg chg="mod">
          <ac:chgData name="Abels, Patrick" userId="ba666de4-0d21-43a6-8e66-51a18aae1b4a" providerId="ADAL" clId="{F1FF30BF-E144-411A-A891-B1FCF2BE3B4F}" dt="2023-11-13T16:33:04.422" v="215"/>
          <ac:spMkLst>
            <pc:docMk/>
            <pc:sldMk cId="2367007499" sldId="271"/>
            <ac:spMk id="19" creationId="{B402101A-E7E9-F45C-D8C0-4ECC3FBE737F}"/>
          </ac:spMkLst>
        </pc:spChg>
        <pc:spChg chg="mod">
          <ac:chgData name="Abels, Patrick" userId="ba666de4-0d21-43a6-8e66-51a18aae1b4a" providerId="ADAL" clId="{F1FF30BF-E144-411A-A891-B1FCF2BE3B4F}" dt="2023-11-13T16:33:04.422" v="215"/>
          <ac:spMkLst>
            <pc:docMk/>
            <pc:sldMk cId="2367007499" sldId="271"/>
            <ac:spMk id="20" creationId="{2E3ECEFA-C2D7-E269-70DA-0F34FE5E9353}"/>
          </ac:spMkLst>
        </pc:spChg>
        <pc:spChg chg="mod">
          <ac:chgData name="Abels, Patrick" userId="ba666de4-0d21-43a6-8e66-51a18aae1b4a" providerId="ADAL" clId="{F1FF30BF-E144-411A-A891-B1FCF2BE3B4F}" dt="2023-11-13T16:33:04.422" v="215"/>
          <ac:spMkLst>
            <pc:docMk/>
            <pc:sldMk cId="2367007499" sldId="271"/>
            <ac:spMk id="21" creationId="{9A692C6C-2EE3-7A84-F53E-06B944C53C36}"/>
          </ac:spMkLst>
        </pc:spChg>
        <pc:spChg chg="mod">
          <ac:chgData name="Abels, Patrick" userId="ba666de4-0d21-43a6-8e66-51a18aae1b4a" providerId="ADAL" clId="{F1FF30BF-E144-411A-A891-B1FCF2BE3B4F}" dt="2023-11-13T16:33:04.422" v="215"/>
          <ac:spMkLst>
            <pc:docMk/>
            <pc:sldMk cId="2367007499" sldId="271"/>
            <ac:spMk id="23" creationId="{D283DB7F-C4E9-2388-4540-012874DB303D}"/>
          </ac:spMkLst>
        </pc:spChg>
        <pc:spChg chg="mod">
          <ac:chgData name="Abels, Patrick" userId="ba666de4-0d21-43a6-8e66-51a18aae1b4a" providerId="ADAL" clId="{F1FF30BF-E144-411A-A891-B1FCF2BE3B4F}" dt="2023-11-13T16:33:04.422" v="215"/>
          <ac:spMkLst>
            <pc:docMk/>
            <pc:sldMk cId="2367007499" sldId="271"/>
            <ac:spMk id="24" creationId="{AD0394EC-9F12-4940-5967-FD1DEB4ED529}"/>
          </ac:spMkLst>
        </pc:spChg>
        <pc:spChg chg="mod">
          <ac:chgData name="Abels, Patrick" userId="ba666de4-0d21-43a6-8e66-51a18aae1b4a" providerId="ADAL" clId="{F1FF30BF-E144-411A-A891-B1FCF2BE3B4F}" dt="2023-11-13T16:33:04.422" v="215"/>
          <ac:spMkLst>
            <pc:docMk/>
            <pc:sldMk cId="2367007499" sldId="271"/>
            <ac:spMk id="25" creationId="{B3601F3C-5DDF-D16C-C7AB-0C64C29DBAD1}"/>
          </ac:spMkLst>
        </pc:spChg>
        <pc:spChg chg="mod">
          <ac:chgData name="Abels, Patrick" userId="ba666de4-0d21-43a6-8e66-51a18aae1b4a" providerId="ADAL" clId="{F1FF30BF-E144-411A-A891-B1FCF2BE3B4F}" dt="2023-11-13T16:33:04.422" v="215"/>
          <ac:spMkLst>
            <pc:docMk/>
            <pc:sldMk cId="2367007499" sldId="271"/>
            <ac:spMk id="26" creationId="{AB953A39-085F-C559-BEB7-0AB43DCE2170}"/>
          </ac:spMkLst>
        </pc:spChg>
        <pc:spChg chg="mod">
          <ac:chgData name="Abels, Patrick" userId="ba666de4-0d21-43a6-8e66-51a18aae1b4a" providerId="ADAL" clId="{F1FF30BF-E144-411A-A891-B1FCF2BE3B4F}" dt="2023-11-13T16:33:04.422" v="215"/>
          <ac:spMkLst>
            <pc:docMk/>
            <pc:sldMk cId="2367007499" sldId="271"/>
            <ac:spMk id="27" creationId="{9E460853-743A-4023-FA3D-0C9048414200}"/>
          </ac:spMkLst>
        </pc:spChg>
        <pc:grpChg chg="add mod">
          <ac:chgData name="Abels, Patrick" userId="ba666de4-0d21-43a6-8e66-51a18aae1b4a" providerId="ADAL" clId="{F1FF30BF-E144-411A-A891-B1FCF2BE3B4F}" dt="2023-11-13T16:33:04.422" v="215"/>
          <ac:grpSpMkLst>
            <pc:docMk/>
            <pc:sldMk cId="2367007499" sldId="271"/>
            <ac:grpSpMk id="4" creationId="{96A5D81B-CA13-72A2-9CA7-81290D19626E}"/>
          </ac:grpSpMkLst>
        </pc:grpChg>
        <pc:grpChg chg="add mod">
          <ac:chgData name="Abels, Patrick" userId="ba666de4-0d21-43a6-8e66-51a18aae1b4a" providerId="ADAL" clId="{F1FF30BF-E144-411A-A891-B1FCF2BE3B4F}" dt="2023-11-13T16:33:04.422" v="215"/>
          <ac:grpSpMkLst>
            <pc:docMk/>
            <pc:sldMk cId="2367007499" sldId="271"/>
            <ac:grpSpMk id="10" creationId="{E9E6067C-5208-FE70-5D31-6176CE4AF931}"/>
          </ac:grpSpMkLst>
        </pc:grpChg>
        <pc:grpChg chg="add mod">
          <ac:chgData name="Abels, Patrick" userId="ba666de4-0d21-43a6-8e66-51a18aae1b4a" providerId="ADAL" clId="{F1FF30BF-E144-411A-A891-B1FCF2BE3B4F}" dt="2023-11-13T16:33:04.422" v="215"/>
          <ac:grpSpMkLst>
            <pc:docMk/>
            <pc:sldMk cId="2367007499" sldId="271"/>
            <ac:grpSpMk id="16" creationId="{BBF586F0-2ED3-4B40-5A6B-CFC24AC9CA22}"/>
          </ac:grpSpMkLst>
        </pc:grpChg>
        <pc:grpChg chg="add mod">
          <ac:chgData name="Abels, Patrick" userId="ba666de4-0d21-43a6-8e66-51a18aae1b4a" providerId="ADAL" clId="{F1FF30BF-E144-411A-A891-B1FCF2BE3B4F}" dt="2023-11-13T16:33:04.422" v="215"/>
          <ac:grpSpMkLst>
            <pc:docMk/>
            <pc:sldMk cId="2367007499" sldId="271"/>
            <ac:grpSpMk id="22" creationId="{A392F8D8-536F-F518-A391-60FCF7B931BF}"/>
          </ac:grpSpMkLst>
        </pc:grpChg>
      </pc:sldChg>
      <pc:sldChg chg="modSp new mod">
        <pc:chgData name="Abels, Patrick" userId="ba666de4-0d21-43a6-8e66-51a18aae1b4a" providerId="ADAL" clId="{F1FF30BF-E144-411A-A891-B1FCF2BE3B4F}" dt="2023-11-13T16:34:20.003" v="271" actId="20577"/>
        <pc:sldMkLst>
          <pc:docMk/>
          <pc:sldMk cId="1696715170" sldId="272"/>
        </pc:sldMkLst>
        <pc:spChg chg="mod">
          <ac:chgData name="Abels, Patrick" userId="ba666de4-0d21-43a6-8e66-51a18aae1b4a" providerId="ADAL" clId="{F1FF30BF-E144-411A-A891-B1FCF2BE3B4F}" dt="2023-11-13T16:34:20.003" v="271" actId="20577"/>
          <ac:spMkLst>
            <pc:docMk/>
            <pc:sldMk cId="1696715170" sldId="272"/>
            <ac:spMk id="2" creationId="{3CB4AC83-A0D2-8995-9BE5-B7B7A750ED63}"/>
          </ac:spMkLst>
        </pc:spChg>
      </pc:sldChg>
    </pc:docChg>
  </pc:docChgLst>
  <pc:docChgLst>
    <pc:chgData name="Abels, Patrick" userId="ba666de4-0d21-43a6-8e66-51a18aae1b4a" providerId="ADAL" clId="{97D6A802-161D-49A1-BF1C-8C4DC762961A}"/>
    <pc:docChg chg="undo custSel modSld">
      <pc:chgData name="Abels, Patrick" userId="ba666de4-0d21-43a6-8e66-51a18aae1b4a" providerId="ADAL" clId="{97D6A802-161D-49A1-BF1C-8C4DC762961A}" dt="2023-08-03T13:21:24.995" v="310" actId="1076"/>
      <pc:docMkLst>
        <pc:docMk/>
      </pc:docMkLst>
      <pc:sldChg chg="addSp delSp modSp mod">
        <pc:chgData name="Abels, Patrick" userId="ba666de4-0d21-43a6-8e66-51a18aae1b4a" providerId="ADAL" clId="{97D6A802-161D-49A1-BF1C-8C4DC762961A}" dt="2023-08-03T13:17:26.414" v="288"/>
        <pc:sldMkLst>
          <pc:docMk/>
          <pc:sldMk cId="4223110314" sldId="261"/>
        </pc:sldMkLst>
        <pc:spChg chg="del">
          <ac:chgData name="Abels, Patrick" userId="ba666de4-0d21-43a6-8e66-51a18aae1b4a" providerId="ADAL" clId="{97D6A802-161D-49A1-BF1C-8C4DC762961A}" dt="2023-08-03T13:10:11.015" v="202" actId="478"/>
          <ac:spMkLst>
            <pc:docMk/>
            <pc:sldMk cId="4223110314" sldId="261"/>
            <ac:spMk id="2" creationId="{EEA79473-2E02-D691-984D-E62FD887B263}"/>
          </ac:spMkLst>
        </pc:spChg>
        <pc:spChg chg="mod">
          <ac:chgData name="Abels, Patrick" userId="ba666de4-0d21-43a6-8e66-51a18aae1b4a" providerId="ADAL" clId="{97D6A802-161D-49A1-BF1C-8C4DC762961A}" dt="2023-08-03T13:06:40.892" v="188" actId="113"/>
          <ac:spMkLst>
            <pc:docMk/>
            <pc:sldMk cId="4223110314" sldId="261"/>
            <ac:spMk id="3" creationId="{91E27F51-7010-A9B6-38F8-6302D0C64020}"/>
          </ac:spMkLst>
        </pc:spChg>
        <pc:spChg chg="mod ord">
          <ac:chgData name="Abels, Patrick" userId="ba666de4-0d21-43a6-8e66-51a18aae1b4a" providerId="ADAL" clId="{97D6A802-161D-49A1-BF1C-8C4DC762961A}" dt="2023-08-03T13:17:19.080" v="287" actId="166"/>
          <ac:spMkLst>
            <pc:docMk/>
            <pc:sldMk cId="4223110314" sldId="261"/>
            <ac:spMk id="6" creationId="{9309D2C6-9509-CDB1-E903-FA244ECEC803}"/>
          </ac:spMkLst>
        </pc:spChg>
        <pc:picChg chg="del">
          <ac:chgData name="Abels, Patrick" userId="ba666de4-0d21-43a6-8e66-51a18aae1b4a" providerId="ADAL" clId="{97D6A802-161D-49A1-BF1C-8C4DC762961A}" dt="2023-08-03T13:10:01.431" v="201" actId="478"/>
          <ac:picMkLst>
            <pc:docMk/>
            <pc:sldMk cId="4223110314" sldId="261"/>
            <ac:picMk id="5" creationId="{EBA4749D-6D20-F569-6F6F-5EF7857F438E}"/>
          </ac:picMkLst>
        </pc:picChg>
        <pc:picChg chg="add del">
          <ac:chgData name="Abels, Patrick" userId="ba666de4-0d21-43a6-8e66-51a18aae1b4a" providerId="ADAL" clId="{97D6A802-161D-49A1-BF1C-8C4DC762961A}" dt="2023-08-03T13:12:58.140" v="212" actId="478"/>
          <ac:picMkLst>
            <pc:docMk/>
            <pc:sldMk cId="4223110314" sldId="261"/>
            <ac:picMk id="7" creationId="{F8F1811D-D43C-78A1-A51A-ED4F2E72D4DA}"/>
          </ac:picMkLst>
        </pc:picChg>
        <pc:picChg chg="add mod">
          <ac:chgData name="Abels, Patrick" userId="ba666de4-0d21-43a6-8e66-51a18aae1b4a" providerId="ADAL" clId="{97D6A802-161D-49A1-BF1C-8C4DC762961A}" dt="2023-08-03T13:17:26.414" v="288"/>
          <ac:picMkLst>
            <pc:docMk/>
            <pc:sldMk cId="4223110314" sldId="261"/>
            <ac:picMk id="9" creationId="{0EBDCBE6-C745-2907-B6D2-2C1194456595}"/>
          </ac:picMkLst>
        </pc:picChg>
      </pc:sldChg>
      <pc:sldChg chg="addSp delSp modSp mod">
        <pc:chgData name="Abels, Patrick" userId="ba666de4-0d21-43a6-8e66-51a18aae1b4a" providerId="ADAL" clId="{97D6A802-161D-49A1-BF1C-8C4DC762961A}" dt="2023-08-03T13:21:24.995" v="310" actId="1076"/>
        <pc:sldMkLst>
          <pc:docMk/>
          <pc:sldMk cId="4127666779" sldId="262"/>
        </pc:sldMkLst>
        <pc:picChg chg="add mod modCrop">
          <ac:chgData name="Abels, Patrick" userId="ba666de4-0d21-43a6-8e66-51a18aae1b4a" providerId="ADAL" clId="{97D6A802-161D-49A1-BF1C-8C4DC762961A}" dt="2023-08-03T13:21:24.995" v="310" actId="1076"/>
          <ac:picMkLst>
            <pc:docMk/>
            <pc:sldMk cId="4127666779" sldId="262"/>
            <ac:picMk id="2" creationId="{680F5582-34AF-444B-8539-E798ED83949C}"/>
          </ac:picMkLst>
        </pc:picChg>
        <pc:picChg chg="del">
          <ac:chgData name="Abels, Patrick" userId="ba666de4-0d21-43a6-8e66-51a18aae1b4a" providerId="ADAL" clId="{97D6A802-161D-49A1-BF1C-8C4DC762961A}" dt="2023-08-03T13:18:20.055" v="289" actId="478"/>
          <ac:picMkLst>
            <pc:docMk/>
            <pc:sldMk cId="4127666779" sldId="262"/>
            <ac:picMk id="3" creationId="{F2BE7A5D-E3A0-FE57-04E1-EB1CC2B046EF}"/>
          </ac:picMkLst>
        </pc:picChg>
        <pc:picChg chg="del">
          <ac:chgData name="Abels, Patrick" userId="ba666de4-0d21-43a6-8e66-51a18aae1b4a" providerId="ADAL" clId="{97D6A802-161D-49A1-BF1C-8C4DC762961A}" dt="2023-08-03T13:18:20.055" v="289" actId="478"/>
          <ac:picMkLst>
            <pc:docMk/>
            <pc:sldMk cId="4127666779" sldId="262"/>
            <ac:picMk id="4" creationId="{B5735F8B-B5FD-B638-A40E-5958D472F4CB}"/>
          </ac:picMkLst>
        </pc:picChg>
        <pc:picChg chg="del">
          <ac:chgData name="Abels, Patrick" userId="ba666de4-0d21-43a6-8e66-51a18aae1b4a" providerId="ADAL" clId="{97D6A802-161D-49A1-BF1C-8C4DC762961A}" dt="2023-08-03T13:18:20.055" v="289" actId="478"/>
          <ac:picMkLst>
            <pc:docMk/>
            <pc:sldMk cId="4127666779" sldId="262"/>
            <ac:picMk id="5" creationId="{0C14C468-FDD3-DC2A-C5D3-4B4AE04187AF}"/>
          </ac:picMkLst>
        </pc:picChg>
        <pc:picChg chg="del">
          <ac:chgData name="Abels, Patrick" userId="ba666de4-0d21-43a6-8e66-51a18aae1b4a" providerId="ADAL" clId="{97D6A802-161D-49A1-BF1C-8C4DC762961A}" dt="2023-08-03T13:18:20.055" v="289" actId="478"/>
          <ac:picMkLst>
            <pc:docMk/>
            <pc:sldMk cId="4127666779" sldId="262"/>
            <ac:picMk id="6" creationId="{4C5A9455-99A3-89BC-5264-AAAB6F876188}"/>
          </ac:picMkLst>
        </pc:picChg>
        <pc:picChg chg="del">
          <ac:chgData name="Abels, Patrick" userId="ba666de4-0d21-43a6-8e66-51a18aae1b4a" providerId="ADAL" clId="{97D6A802-161D-49A1-BF1C-8C4DC762961A}" dt="2023-08-03T13:18:20.055" v="289" actId="478"/>
          <ac:picMkLst>
            <pc:docMk/>
            <pc:sldMk cId="4127666779" sldId="262"/>
            <ac:picMk id="7" creationId="{9CA0D277-68E3-CC6A-F2C7-FA519E0F4BBC}"/>
          </ac:picMkLst>
        </pc:picChg>
        <pc:picChg chg="del">
          <ac:chgData name="Abels, Patrick" userId="ba666de4-0d21-43a6-8e66-51a18aae1b4a" providerId="ADAL" clId="{97D6A802-161D-49A1-BF1C-8C4DC762961A}" dt="2023-08-03T13:18:20.055" v="289" actId="478"/>
          <ac:picMkLst>
            <pc:docMk/>
            <pc:sldMk cId="4127666779" sldId="262"/>
            <ac:picMk id="8" creationId="{7CCAE423-208F-2439-4442-4EA59DBAA00A}"/>
          </ac:picMkLst>
        </pc:picChg>
        <pc:picChg chg="add mod modCrop">
          <ac:chgData name="Abels, Patrick" userId="ba666de4-0d21-43a6-8e66-51a18aae1b4a" providerId="ADAL" clId="{97D6A802-161D-49A1-BF1C-8C4DC762961A}" dt="2023-08-03T13:21:24.995" v="310" actId="1076"/>
          <ac:picMkLst>
            <pc:docMk/>
            <pc:sldMk cId="4127666779" sldId="262"/>
            <ac:picMk id="9" creationId="{01BEB6E6-48C3-37C2-3F72-B29DA091298A}"/>
          </ac:picMkLst>
        </pc:picChg>
        <pc:picChg chg="add mod modCrop">
          <ac:chgData name="Abels, Patrick" userId="ba666de4-0d21-43a6-8e66-51a18aae1b4a" providerId="ADAL" clId="{97D6A802-161D-49A1-BF1C-8C4DC762961A}" dt="2023-08-03T13:21:24.995" v="310" actId="1076"/>
          <ac:picMkLst>
            <pc:docMk/>
            <pc:sldMk cId="4127666779" sldId="262"/>
            <ac:picMk id="10" creationId="{67AA110C-244C-FD43-7A05-8370D703C541}"/>
          </ac:picMkLst>
        </pc:picChg>
        <pc:picChg chg="add del mod">
          <ac:chgData name="Abels, Patrick" userId="ba666de4-0d21-43a6-8e66-51a18aae1b4a" providerId="ADAL" clId="{97D6A802-161D-49A1-BF1C-8C4DC762961A}" dt="2023-08-03T13:19:59.334" v="299" actId="478"/>
          <ac:picMkLst>
            <pc:docMk/>
            <pc:sldMk cId="4127666779" sldId="262"/>
            <ac:picMk id="11" creationId="{1F589EB4-85BA-EBA4-D750-CFA011DC4D34}"/>
          </ac:picMkLst>
        </pc:picChg>
        <pc:picChg chg="add mod modCrop">
          <ac:chgData name="Abels, Patrick" userId="ba666de4-0d21-43a6-8e66-51a18aae1b4a" providerId="ADAL" clId="{97D6A802-161D-49A1-BF1C-8C4DC762961A}" dt="2023-08-03T13:21:24.995" v="310" actId="1076"/>
          <ac:picMkLst>
            <pc:docMk/>
            <pc:sldMk cId="4127666779" sldId="262"/>
            <ac:picMk id="12" creationId="{D728A5FA-0857-4037-CE2D-A7DF9A8E392C}"/>
          </ac:picMkLst>
        </pc:picChg>
      </pc:sldChg>
      <pc:sldChg chg="modSp mod">
        <pc:chgData name="Abels, Patrick" userId="ba666de4-0d21-43a6-8e66-51a18aae1b4a" providerId="ADAL" clId="{97D6A802-161D-49A1-BF1C-8C4DC762961A}" dt="2023-08-03T13:01:49.599" v="2" actId="20577"/>
        <pc:sldMkLst>
          <pc:docMk/>
          <pc:sldMk cId="2766537786" sldId="263"/>
        </pc:sldMkLst>
        <pc:spChg chg="mod">
          <ac:chgData name="Abels, Patrick" userId="ba666de4-0d21-43a6-8e66-51a18aae1b4a" providerId="ADAL" clId="{97D6A802-161D-49A1-BF1C-8C4DC762961A}" dt="2023-08-03T13:01:49.599" v="2" actId="20577"/>
          <ac:spMkLst>
            <pc:docMk/>
            <pc:sldMk cId="2766537786" sldId="263"/>
            <ac:spMk id="2" creationId="{68E00736-7763-5364-29F5-3973C6BC804D}"/>
          </ac:spMkLst>
        </pc:spChg>
      </pc:sldChg>
      <pc:sldChg chg="modSp mod">
        <pc:chgData name="Abels, Patrick" userId="ba666de4-0d21-43a6-8e66-51a18aae1b4a" providerId="ADAL" clId="{97D6A802-161D-49A1-BF1C-8C4DC762961A}" dt="2023-08-03T13:04:20.548" v="184" actId="20577"/>
        <pc:sldMkLst>
          <pc:docMk/>
          <pc:sldMk cId="2628582133" sldId="265"/>
        </pc:sldMkLst>
        <pc:spChg chg="mod">
          <ac:chgData name="Abels, Patrick" userId="ba666de4-0d21-43a6-8e66-51a18aae1b4a" providerId="ADAL" clId="{97D6A802-161D-49A1-BF1C-8C4DC762961A}" dt="2023-08-03T13:04:20.548" v="184" actId="20577"/>
          <ac:spMkLst>
            <pc:docMk/>
            <pc:sldMk cId="2628582133" sldId="265"/>
            <ac:spMk id="2" creationId="{D75C1544-77A2-CE22-C31D-D08864B78BAE}"/>
          </ac:spMkLst>
        </pc:spChg>
      </pc:sldChg>
      <pc:sldChg chg="addSp delSp modSp mod">
        <pc:chgData name="Abels, Patrick" userId="ba666de4-0d21-43a6-8e66-51a18aae1b4a" providerId="ADAL" clId="{97D6A802-161D-49A1-BF1C-8C4DC762961A}" dt="2023-08-03T13:16:53.661" v="271"/>
        <pc:sldMkLst>
          <pc:docMk/>
          <pc:sldMk cId="3463062427" sldId="266"/>
        </pc:sldMkLst>
        <pc:spChg chg="del">
          <ac:chgData name="Abels, Patrick" userId="ba666de4-0d21-43a6-8e66-51a18aae1b4a" providerId="ADAL" clId="{97D6A802-161D-49A1-BF1C-8C4DC762961A}" dt="2023-08-03T13:10:13.442" v="203" actId="478"/>
          <ac:spMkLst>
            <pc:docMk/>
            <pc:sldMk cId="3463062427" sldId="266"/>
            <ac:spMk id="2" creationId="{EEA79473-2E02-D691-984D-E62FD887B263}"/>
          </ac:spMkLst>
        </pc:spChg>
        <pc:spChg chg="mod">
          <ac:chgData name="Abels, Patrick" userId="ba666de4-0d21-43a6-8e66-51a18aae1b4a" providerId="ADAL" clId="{97D6A802-161D-49A1-BF1C-8C4DC762961A}" dt="2023-08-03T13:06:43.443" v="189" actId="113"/>
          <ac:spMkLst>
            <pc:docMk/>
            <pc:sldMk cId="3463062427" sldId="266"/>
            <ac:spMk id="3" creationId="{91E27F51-7010-A9B6-38F8-6302D0C64020}"/>
          </ac:spMkLst>
        </pc:spChg>
        <pc:picChg chg="del">
          <ac:chgData name="Abels, Patrick" userId="ba666de4-0d21-43a6-8e66-51a18aae1b4a" providerId="ADAL" clId="{97D6A802-161D-49A1-BF1C-8C4DC762961A}" dt="2023-08-03T13:10:13.917" v="204" actId="478"/>
          <ac:picMkLst>
            <pc:docMk/>
            <pc:sldMk cId="3463062427" sldId="266"/>
            <ac:picMk id="5" creationId="{38424DDD-E689-4D7D-89A0-8892E8E1BCDE}"/>
          </ac:picMkLst>
        </pc:picChg>
        <pc:picChg chg="add mod">
          <ac:chgData name="Abels, Patrick" userId="ba666de4-0d21-43a6-8e66-51a18aae1b4a" providerId="ADAL" clId="{97D6A802-161D-49A1-BF1C-8C4DC762961A}" dt="2023-08-03T13:16:53.661" v="271"/>
          <ac:picMkLst>
            <pc:docMk/>
            <pc:sldMk cId="3463062427" sldId="266"/>
            <ac:picMk id="7" creationId="{2707A6E8-80AB-A359-A578-0CE8B23CD37A}"/>
          </ac:picMkLst>
        </pc:picChg>
      </pc:sldChg>
      <pc:sldChg chg="addSp delSp modSp mod">
        <pc:chgData name="Abels, Patrick" userId="ba666de4-0d21-43a6-8e66-51a18aae1b4a" providerId="ADAL" clId="{97D6A802-161D-49A1-BF1C-8C4DC762961A}" dt="2023-08-03T13:16:40.368" v="268" actId="166"/>
        <pc:sldMkLst>
          <pc:docMk/>
          <pc:sldMk cId="1865747485" sldId="267"/>
        </pc:sldMkLst>
        <pc:spChg chg="mod">
          <ac:chgData name="Abels, Patrick" userId="ba666de4-0d21-43a6-8e66-51a18aae1b4a" providerId="ADAL" clId="{97D6A802-161D-49A1-BF1C-8C4DC762961A}" dt="2023-08-03T13:07:38.485" v="194" actId="14100"/>
          <ac:spMkLst>
            <pc:docMk/>
            <pc:sldMk cId="1865747485" sldId="267"/>
            <ac:spMk id="3" creationId="{91E27F51-7010-A9B6-38F8-6302D0C64020}"/>
          </ac:spMkLst>
        </pc:spChg>
        <pc:spChg chg="mod ord">
          <ac:chgData name="Abels, Patrick" userId="ba666de4-0d21-43a6-8e66-51a18aae1b4a" providerId="ADAL" clId="{97D6A802-161D-49A1-BF1C-8C4DC762961A}" dt="2023-08-03T13:16:40.368" v="268" actId="166"/>
          <ac:spMkLst>
            <pc:docMk/>
            <pc:sldMk cId="1865747485" sldId="267"/>
            <ac:spMk id="6" creationId="{992B0168-F754-9993-FCFB-10F07FB1D7F8}"/>
          </ac:spMkLst>
        </pc:spChg>
        <pc:picChg chg="add mod modCrop">
          <ac:chgData name="Abels, Patrick" userId="ba666de4-0d21-43a6-8e66-51a18aae1b4a" providerId="ADAL" clId="{97D6A802-161D-49A1-BF1C-8C4DC762961A}" dt="2023-08-03T13:16:26.384" v="263"/>
          <ac:picMkLst>
            <pc:docMk/>
            <pc:sldMk cId="1865747485" sldId="267"/>
            <ac:picMk id="4" creationId="{B703A6AE-21EA-32B5-7D6B-AF78E990AAE6}"/>
          </ac:picMkLst>
        </pc:picChg>
        <pc:picChg chg="del">
          <ac:chgData name="Abels, Patrick" userId="ba666de4-0d21-43a6-8e66-51a18aae1b4a" providerId="ADAL" clId="{97D6A802-161D-49A1-BF1C-8C4DC762961A}" dt="2023-08-03T13:10:15.870" v="205" actId="478"/>
          <ac:picMkLst>
            <pc:docMk/>
            <pc:sldMk cId="1865747485" sldId="267"/>
            <ac:picMk id="5" creationId="{4F13FB05-7E23-872E-5F82-6743E0E6A692}"/>
          </ac:picMkLst>
        </pc:picChg>
      </pc:sldChg>
      <pc:sldChg chg="addSp delSp modSp mod">
        <pc:chgData name="Abels, Patrick" userId="ba666de4-0d21-43a6-8e66-51a18aae1b4a" providerId="ADAL" clId="{97D6A802-161D-49A1-BF1C-8C4DC762961A}" dt="2023-08-03T13:16:05.630" v="257" actId="1036"/>
        <pc:sldMkLst>
          <pc:docMk/>
          <pc:sldMk cId="1931251602" sldId="268"/>
        </pc:sldMkLst>
        <pc:spChg chg="del">
          <ac:chgData name="Abels, Patrick" userId="ba666de4-0d21-43a6-8e66-51a18aae1b4a" providerId="ADAL" clId="{97D6A802-161D-49A1-BF1C-8C4DC762961A}" dt="2023-08-03T13:10:19.373" v="207" actId="478"/>
          <ac:spMkLst>
            <pc:docMk/>
            <pc:sldMk cId="1931251602" sldId="268"/>
            <ac:spMk id="2" creationId="{EEA79473-2E02-D691-984D-E62FD887B263}"/>
          </ac:spMkLst>
        </pc:spChg>
        <pc:spChg chg="mod">
          <ac:chgData name="Abels, Patrick" userId="ba666de4-0d21-43a6-8e66-51a18aae1b4a" providerId="ADAL" clId="{97D6A802-161D-49A1-BF1C-8C4DC762961A}" dt="2023-08-03T13:07:55.573" v="197" actId="113"/>
          <ac:spMkLst>
            <pc:docMk/>
            <pc:sldMk cId="1931251602" sldId="268"/>
            <ac:spMk id="3" creationId="{91E27F51-7010-A9B6-38F8-6302D0C64020}"/>
          </ac:spMkLst>
        </pc:spChg>
        <pc:spChg chg="add mod">
          <ac:chgData name="Abels, Patrick" userId="ba666de4-0d21-43a6-8e66-51a18aae1b4a" providerId="ADAL" clId="{97D6A802-161D-49A1-BF1C-8C4DC762961A}" dt="2023-08-03T13:16:05.630" v="257" actId="1036"/>
          <ac:spMkLst>
            <pc:docMk/>
            <pc:sldMk cId="1931251602" sldId="268"/>
            <ac:spMk id="8" creationId="{789C6ADC-DAC1-5BB4-B082-EF768DE25FC4}"/>
          </ac:spMkLst>
        </pc:spChg>
        <pc:picChg chg="del">
          <ac:chgData name="Abels, Patrick" userId="ba666de4-0d21-43a6-8e66-51a18aae1b4a" providerId="ADAL" clId="{97D6A802-161D-49A1-BF1C-8C4DC762961A}" dt="2023-08-03T13:10:17.427" v="206" actId="478"/>
          <ac:picMkLst>
            <pc:docMk/>
            <pc:sldMk cId="1931251602" sldId="268"/>
            <ac:picMk id="5" creationId="{108D0A10-9516-B7D9-646F-265698FC4B65}"/>
          </ac:picMkLst>
        </pc:picChg>
        <pc:picChg chg="add mod">
          <ac:chgData name="Abels, Patrick" userId="ba666de4-0d21-43a6-8e66-51a18aae1b4a" providerId="ADAL" clId="{97D6A802-161D-49A1-BF1C-8C4DC762961A}" dt="2023-08-03T13:15:53.734" v="249"/>
          <ac:picMkLst>
            <pc:docMk/>
            <pc:sldMk cId="1931251602" sldId="268"/>
            <ac:picMk id="7" creationId="{9116265F-3323-C32D-932E-D0808CFF1FDD}"/>
          </ac:picMkLst>
        </pc:picChg>
      </pc:sldChg>
      <pc:sldChg chg="addSp delSp modSp mod">
        <pc:chgData name="Abels, Patrick" userId="ba666de4-0d21-43a6-8e66-51a18aae1b4a" providerId="ADAL" clId="{97D6A802-161D-49A1-BF1C-8C4DC762961A}" dt="2023-08-03T13:15:38.088" v="244" actId="1035"/>
        <pc:sldMkLst>
          <pc:docMk/>
          <pc:sldMk cId="3717009104" sldId="269"/>
        </pc:sldMkLst>
        <pc:spChg chg="del">
          <ac:chgData name="Abels, Patrick" userId="ba666de4-0d21-43a6-8e66-51a18aae1b4a" providerId="ADAL" clId="{97D6A802-161D-49A1-BF1C-8C4DC762961A}" dt="2023-08-03T13:10:23.419" v="210" actId="478"/>
          <ac:spMkLst>
            <pc:docMk/>
            <pc:sldMk cId="3717009104" sldId="269"/>
            <ac:spMk id="2" creationId="{EEA79473-2E02-D691-984D-E62FD887B263}"/>
          </ac:spMkLst>
        </pc:spChg>
        <pc:spChg chg="mod">
          <ac:chgData name="Abels, Patrick" userId="ba666de4-0d21-43a6-8e66-51a18aae1b4a" providerId="ADAL" clId="{97D6A802-161D-49A1-BF1C-8C4DC762961A}" dt="2023-08-03T13:08:08.751" v="200" actId="113"/>
          <ac:spMkLst>
            <pc:docMk/>
            <pc:sldMk cId="3717009104" sldId="269"/>
            <ac:spMk id="3" creationId="{91E27F51-7010-A9B6-38F8-6302D0C64020}"/>
          </ac:spMkLst>
        </pc:spChg>
        <pc:spChg chg="add mod">
          <ac:chgData name="Abels, Patrick" userId="ba666de4-0d21-43a6-8e66-51a18aae1b4a" providerId="ADAL" clId="{97D6A802-161D-49A1-BF1C-8C4DC762961A}" dt="2023-08-03T13:15:38.088" v="244" actId="1035"/>
          <ac:spMkLst>
            <pc:docMk/>
            <pc:sldMk cId="3717009104" sldId="269"/>
            <ac:spMk id="10" creationId="{84855692-81A5-80F4-6D83-8BF180D8B258}"/>
          </ac:spMkLst>
        </pc:spChg>
        <pc:picChg chg="del">
          <ac:chgData name="Abels, Patrick" userId="ba666de4-0d21-43a6-8e66-51a18aae1b4a" providerId="ADAL" clId="{97D6A802-161D-49A1-BF1C-8C4DC762961A}" dt="2023-08-03T13:10:21.044" v="208" actId="478"/>
          <ac:picMkLst>
            <pc:docMk/>
            <pc:sldMk cId="3717009104" sldId="269"/>
            <ac:picMk id="5" creationId="{1696A366-2CD3-7A8F-551D-0C61C3BA0E5C}"/>
          </ac:picMkLst>
        </pc:picChg>
        <pc:picChg chg="del">
          <ac:chgData name="Abels, Patrick" userId="ba666de4-0d21-43a6-8e66-51a18aae1b4a" providerId="ADAL" clId="{97D6A802-161D-49A1-BF1C-8C4DC762961A}" dt="2023-08-03T13:10:21.911" v="209" actId="478"/>
          <ac:picMkLst>
            <pc:docMk/>
            <pc:sldMk cId="3717009104" sldId="269"/>
            <ac:picMk id="6" creationId="{569F34F9-39F9-855D-BA51-7715D135AC58}"/>
          </ac:picMkLst>
        </pc:picChg>
        <pc:picChg chg="add mod modCrop">
          <ac:chgData name="Abels, Patrick" userId="ba666de4-0d21-43a6-8e66-51a18aae1b4a" providerId="ADAL" clId="{97D6A802-161D-49A1-BF1C-8C4DC762961A}" dt="2023-08-03T13:14:57.684" v="226" actId="732"/>
          <ac:picMkLst>
            <pc:docMk/>
            <pc:sldMk cId="3717009104" sldId="269"/>
            <ac:picMk id="7" creationId="{0A7D33A1-80FF-8BE0-00F2-EE85BBB49C59}"/>
          </ac:picMkLst>
        </pc:picChg>
        <pc:picChg chg="add mod modCrop">
          <ac:chgData name="Abels, Patrick" userId="ba666de4-0d21-43a6-8e66-51a18aae1b4a" providerId="ADAL" clId="{97D6A802-161D-49A1-BF1C-8C4DC762961A}" dt="2023-08-03T13:15:21.225" v="233" actId="1076"/>
          <ac:picMkLst>
            <pc:docMk/>
            <pc:sldMk cId="3717009104" sldId="269"/>
            <ac:picMk id="8" creationId="{D771FBED-75F9-87E9-3CB6-F506D75EEE13}"/>
          </ac:picMkLst>
        </pc:picChg>
        <pc:picChg chg="add mod modCrop">
          <ac:chgData name="Abels, Patrick" userId="ba666de4-0d21-43a6-8e66-51a18aae1b4a" providerId="ADAL" clId="{97D6A802-161D-49A1-BF1C-8C4DC762961A}" dt="2023-08-03T13:15:18.657" v="232" actId="1076"/>
          <ac:picMkLst>
            <pc:docMk/>
            <pc:sldMk cId="3717009104" sldId="269"/>
            <ac:picMk id="9" creationId="{0BBD3C76-7E49-9199-FDFF-7E6A4612C72E}"/>
          </ac:picMkLst>
        </pc:picChg>
      </pc:sldChg>
    </pc:docChg>
  </pc:docChgLst>
  <pc:docChgLst>
    <pc:chgData name="Abels, Patrick" userId="ba666de4-0d21-43a6-8e66-51a18aae1b4a" providerId="ADAL" clId="{5EB88388-CC71-4CA3-AB3D-B1BE678D6FCE}"/>
    <pc:docChg chg="undo custSel addSld delSld modSld sldOrd">
      <pc:chgData name="Abels, Patrick" userId="ba666de4-0d21-43a6-8e66-51a18aae1b4a" providerId="ADAL" clId="{5EB88388-CC71-4CA3-AB3D-B1BE678D6FCE}" dt="2023-03-06T13:48:15.773" v="1911" actId="207"/>
      <pc:docMkLst>
        <pc:docMk/>
      </pc:docMkLst>
      <pc:sldChg chg="modSp mod">
        <pc:chgData name="Abels, Patrick" userId="ba666de4-0d21-43a6-8e66-51a18aae1b4a" providerId="ADAL" clId="{5EB88388-CC71-4CA3-AB3D-B1BE678D6FCE}" dt="2023-03-06T11:12:27.745" v="24" actId="20577"/>
        <pc:sldMkLst>
          <pc:docMk/>
          <pc:sldMk cId="1026350181" sldId="257"/>
        </pc:sldMkLst>
        <pc:spChg chg="mod">
          <ac:chgData name="Abels, Patrick" userId="ba666de4-0d21-43a6-8e66-51a18aae1b4a" providerId="ADAL" clId="{5EB88388-CC71-4CA3-AB3D-B1BE678D6FCE}" dt="2023-03-06T11:12:27.745" v="24" actId="20577"/>
          <ac:spMkLst>
            <pc:docMk/>
            <pc:sldMk cId="1026350181" sldId="257"/>
            <ac:spMk id="2" creationId="{5C2EA77A-63D7-C409-3654-A0B1D00831A9}"/>
          </ac:spMkLst>
        </pc:spChg>
      </pc:sldChg>
      <pc:sldChg chg="addSp modSp new mod">
        <pc:chgData name="Abels, Patrick" userId="ba666de4-0d21-43a6-8e66-51a18aae1b4a" providerId="ADAL" clId="{5EB88388-CC71-4CA3-AB3D-B1BE678D6FCE}" dt="2023-03-06T11:16:58.852" v="316" actId="1076"/>
        <pc:sldMkLst>
          <pc:docMk/>
          <pc:sldMk cId="3111523563" sldId="258"/>
        </pc:sldMkLst>
        <pc:spChg chg="mod">
          <ac:chgData name="Abels, Patrick" userId="ba666de4-0d21-43a6-8e66-51a18aae1b4a" providerId="ADAL" clId="{5EB88388-CC71-4CA3-AB3D-B1BE678D6FCE}" dt="2023-03-06T11:16:25.696" v="303" actId="20577"/>
          <ac:spMkLst>
            <pc:docMk/>
            <pc:sldMk cId="3111523563" sldId="258"/>
            <ac:spMk id="2" creationId="{3E1E429B-6907-BB26-5D20-4A47EA501098}"/>
          </ac:spMkLst>
        </pc:spChg>
        <pc:spChg chg="mod">
          <ac:chgData name="Abels, Patrick" userId="ba666de4-0d21-43a6-8e66-51a18aae1b4a" providerId="ADAL" clId="{5EB88388-CC71-4CA3-AB3D-B1BE678D6FCE}" dt="2023-03-06T11:12:41.229" v="32" actId="20577"/>
          <ac:spMkLst>
            <pc:docMk/>
            <pc:sldMk cId="3111523563" sldId="258"/>
            <ac:spMk id="3" creationId="{0E23E4C7-48DE-9949-C2A4-D5B34A898B16}"/>
          </ac:spMkLst>
        </pc:spChg>
        <pc:spChg chg="add mod">
          <ac:chgData name="Abels, Patrick" userId="ba666de4-0d21-43a6-8e66-51a18aae1b4a" providerId="ADAL" clId="{5EB88388-CC71-4CA3-AB3D-B1BE678D6FCE}" dt="2023-03-06T11:16:58.852" v="316" actId="1076"/>
          <ac:spMkLst>
            <pc:docMk/>
            <pc:sldMk cId="3111523563" sldId="258"/>
            <ac:spMk id="4" creationId="{A435ECD4-9A7B-C125-A6F8-9B6F10F4391D}"/>
          </ac:spMkLst>
        </pc:spChg>
      </pc:sldChg>
      <pc:sldChg chg="addSp modSp new mod">
        <pc:chgData name="Abels, Patrick" userId="ba666de4-0d21-43a6-8e66-51a18aae1b4a" providerId="ADAL" clId="{5EB88388-CC71-4CA3-AB3D-B1BE678D6FCE}" dt="2023-03-06T11:22:07.970" v="487" actId="207"/>
        <pc:sldMkLst>
          <pc:docMk/>
          <pc:sldMk cId="1327514028" sldId="259"/>
        </pc:sldMkLst>
        <pc:spChg chg="mod">
          <ac:chgData name="Abels, Patrick" userId="ba666de4-0d21-43a6-8e66-51a18aae1b4a" providerId="ADAL" clId="{5EB88388-CC71-4CA3-AB3D-B1BE678D6FCE}" dt="2023-03-06T11:22:00.199" v="485" actId="207"/>
          <ac:spMkLst>
            <pc:docMk/>
            <pc:sldMk cId="1327514028" sldId="259"/>
            <ac:spMk id="2" creationId="{C15918A8-F0EA-CB5A-680C-264043AB4F93}"/>
          </ac:spMkLst>
        </pc:spChg>
        <pc:spChg chg="add mod">
          <ac:chgData name="Abels, Patrick" userId="ba666de4-0d21-43a6-8e66-51a18aae1b4a" providerId="ADAL" clId="{5EB88388-CC71-4CA3-AB3D-B1BE678D6FCE}" dt="2023-03-06T11:22:05.725" v="486" actId="207"/>
          <ac:spMkLst>
            <pc:docMk/>
            <pc:sldMk cId="1327514028" sldId="259"/>
            <ac:spMk id="3" creationId="{40BA679F-FB1A-E2FA-031B-425691D626EA}"/>
          </ac:spMkLst>
        </pc:spChg>
        <pc:spChg chg="add mod">
          <ac:chgData name="Abels, Patrick" userId="ba666de4-0d21-43a6-8e66-51a18aae1b4a" providerId="ADAL" clId="{5EB88388-CC71-4CA3-AB3D-B1BE678D6FCE}" dt="2023-03-06T11:22:07.970" v="487" actId="207"/>
          <ac:spMkLst>
            <pc:docMk/>
            <pc:sldMk cId="1327514028" sldId="259"/>
            <ac:spMk id="4" creationId="{EE70EA79-A6AA-F97B-53A1-AE8588EF363B}"/>
          </ac:spMkLst>
        </pc:spChg>
      </pc:sldChg>
      <pc:sldChg chg="modSp new mod">
        <pc:chgData name="Abels, Patrick" userId="ba666de4-0d21-43a6-8e66-51a18aae1b4a" providerId="ADAL" clId="{5EB88388-CC71-4CA3-AB3D-B1BE678D6FCE}" dt="2023-03-06T11:24:42.561" v="549" actId="2711"/>
        <pc:sldMkLst>
          <pc:docMk/>
          <pc:sldMk cId="3828901497" sldId="260"/>
        </pc:sldMkLst>
        <pc:spChg chg="mod">
          <ac:chgData name="Abels, Patrick" userId="ba666de4-0d21-43a6-8e66-51a18aae1b4a" providerId="ADAL" clId="{5EB88388-CC71-4CA3-AB3D-B1BE678D6FCE}" dt="2023-03-06T11:24:42.561" v="549" actId="2711"/>
          <ac:spMkLst>
            <pc:docMk/>
            <pc:sldMk cId="3828901497" sldId="260"/>
            <ac:spMk id="2" creationId="{49E4F7A3-1390-A116-D71C-261146905B5A}"/>
          </ac:spMkLst>
        </pc:spChg>
      </pc:sldChg>
      <pc:sldChg chg="modSp add del mod modTransition">
        <pc:chgData name="Abels, Patrick" userId="ba666de4-0d21-43a6-8e66-51a18aae1b4a" providerId="ADAL" clId="{5EB88388-CC71-4CA3-AB3D-B1BE678D6FCE}" dt="2023-03-06T12:37:32.196" v="1901"/>
        <pc:sldMkLst>
          <pc:docMk/>
          <pc:sldMk cId="135496443" sldId="261"/>
        </pc:sldMkLst>
        <pc:spChg chg="mod">
          <ac:chgData name="Abels, Patrick" userId="ba666de4-0d21-43a6-8e66-51a18aae1b4a" providerId="ADAL" clId="{5EB88388-CC71-4CA3-AB3D-B1BE678D6FCE}" dt="2023-03-06T12:01:19.783" v="1342" actId="207"/>
          <ac:spMkLst>
            <pc:docMk/>
            <pc:sldMk cId="135496443" sldId="261"/>
            <ac:spMk id="2" creationId="{49E4F7A3-1390-A116-D71C-261146905B5A}"/>
          </ac:spMkLst>
        </pc:spChg>
      </pc:sldChg>
      <pc:sldChg chg="modSp new mod ord">
        <pc:chgData name="Abels, Patrick" userId="ba666de4-0d21-43a6-8e66-51a18aae1b4a" providerId="ADAL" clId="{5EB88388-CC71-4CA3-AB3D-B1BE678D6FCE}" dt="2023-03-06T11:42:42.219" v="663"/>
        <pc:sldMkLst>
          <pc:docMk/>
          <pc:sldMk cId="483115367" sldId="262"/>
        </pc:sldMkLst>
        <pc:spChg chg="mod">
          <ac:chgData name="Abels, Patrick" userId="ba666de4-0d21-43a6-8e66-51a18aae1b4a" providerId="ADAL" clId="{5EB88388-CC71-4CA3-AB3D-B1BE678D6FCE}" dt="2023-03-06T11:42:29.329" v="660" actId="20577"/>
          <ac:spMkLst>
            <pc:docMk/>
            <pc:sldMk cId="483115367" sldId="262"/>
            <ac:spMk id="2" creationId="{45C8EFA5-7415-802C-5E0B-9256F6C277D6}"/>
          </ac:spMkLst>
        </pc:spChg>
      </pc:sldChg>
      <pc:sldChg chg="modSp add del mod">
        <pc:chgData name="Abels, Patrick" userId="ba666de4-0d21-43a6-8e66-51a18aae1b4a" providerId="ADAL" clId="{5EB88388-CC71-4CA3-AB3D-B1BE678D6FCE}" dt="2023-03-06T11:41:21.917" v="634" actId="47"/>
        <pc:sldMkLst>
          <pc:docMk/>
          <pc:sldMk cId="932336243" sldId="262"/>
        </pc:sldMkLst>
        <pc:spChg chg="mod">
          <ac:chgData name="Abels, Patrick" userId="ba666de4-0d21-43a6-8e66-51a18aae1b4a" providerId="ADAL" clId="{5EB88388-CC71-4CA3-AB3D-B1BE678D6FCE}" dt="2023-03-06T11:25:25.119" v="571" actId="20577"/>
          <ac:spMkLst>
            <pc:docMk/>
            <pc:sldMk cId="932336243" sldId="262"/>
            <ac:spMk id="2" creationId="{49E4F7A3-1390-A116-D71C-261146905B5A}"/>
          </ac:spMkLst>
        </pc:spChg>
      </pc:sldChg>
      <pc:sldChg chg="modSp add mod modTransition">
        <pc:chgData name="Abels, Patrick" userId="ba666de4-0d21-43a6-8e66-51a18aae1b4a" providerId="ADAL" clId="{5EB88388-CC71-4CA3-AB3D-B1BE678D6FCE}" dt="2023-03-06T12:37:44.142" v="1903"/>
        <pc:sldMkLst>
          <pc:docMk/>
          <pc:sldMk cId="901099149" sldId="263"/>
        </pc:sldMkLst>
        <pc:spChg chg="mod">
          <ac:chgData name="Abels, Patrick" userId="ba666de4-0d21-43a6-8e66-51a18aae1b4a" providerId="ADAL" clId="{5EB88388-CC71-4CA3-AB3D-B1BE678D6FCE}" dt="2023-03-06T12:01:30.575" v="1344" actId="207"/>
          <ac:spMkLst>
            <pc:docMk/>
            <pc:sldMk cId="901099149" sldId="263"/>
            <ac:spMk id="2" creationId="{49E4F7A3-1390-A116-D71C-261146905B5A}"/>
          </ac:spMkLst>
        </pc:spChg>
      </pc:sldChg>
      <pc:sldChg chg="modSp add del mod">
        <pc:chgData name="Abels, Patrick" userId="ba666de4-0d21-43a6-8e66-51a18aae1b4a" providerId="ADAL" clId="{5EB88388-CC71-4CA3-AB3D-B1BE678D6FCE}" dt="2023-03-06T11:41:20.816" v="633" actId="47"/>
        <pc:sldMkLst>
          <pc:docMk/>
          <pc:sldMk cId="928536701" sldId="263"/>
        </pc:sldMkLst>
        <pc:spChg chg="mod">
          <ac:chgData name="Abels, Patrick" userId="ba666de4-0d21-43a6-8e66-51a18aae1b4a" providerId="ADAL" clId="{5EB88388-CC71-4CA3-AB3D-B1BE678D6FCE}" dt="2023-03-06T11:27:33.339" v="632" actId="20577"/>
          <ac:spMkLst>
            <pc:docMk/>
            <pc:sldMk cId="928536701" sldId="263"/>
            <ac:spMk id="2" creationId="{49E4F7A3-1390-A116-D71C-261146905B5A}"/>
          </ac:spMkLst>
        </pc:spChg>
      </pc:sldChg>
      <pc:sldChg chg="modSp add mod modTransition">
        <pc:chgData name="Abels, Patrick" userId="ba666de4-0d21-43a6-8e66-51a18aae1b4a" providerId="ADAL" clId="{5EB88388-CC71-4CA3-AB3D-B1BE678D6FCE}" dt="2023-03-06T12:37:32.196" v="1901"/>
        <pc:sldMkLst>
          <pc:docMk/>
          <pc:sldMk cId="1133548300" sldId="264"/>
        </pc:sldMkLst>
        <pc:spChg chg="mod">
          <ac:chgData name="Abels, Patrick" userId="ba666de4-0d21-43a6-8e66-51a18aae1b4a" providerId="ADAL" clId="{5EB88388-CC71-4CA3-AB3D-B1BE678D6FCE}" dt="2023-03-06T12:04:36.847" v="1370" actId="2711"/>
          <ac:spMkLst>
            <pc:docMk/>
            <pc:sldMk cId="1133548300" sldId="264"/>
            <ac:spMk id="2" creationId="{49E4F7A3-1390-A116-D71C-261146905B5A}"/>
          </ac:spMkLst>
        </pc:spChg>
      </pc:sldChg>
      <pc:sldChg chg="modSp add mod modTransition">
        <pc:chgData name="Abels, Patrick" userId="ba666de4-0d21-43a6-8e66-51a18aae1b4a" providerId="ADAL" clId="{5EB88388-CC71-4CA3-AB3D-B1BE678D6FCE}" dt="2023-03-06T12:37:47.518" v="1905"/>
        <pc:sldMkLst>
          <pc:docMk/>
          <pc:sldMk cId="3119013320" sldId="265"/>
        </pc:sldMkLst>
        <pc:spChg chg="mod">
          <ac:chgData name="Abels, Patrick" userId="ba666de4-0d21-43a6-8e66-51a18aae1b4a" providerId="ADAL" clId="{5EB88388-CC71-4CA3-AB3D-B1BE678D6FCE}" dt="2023-03-06T12:04:19.849" v="1366" actId="2711"/>
          <ac:spMkLst>
            <pc:docMk/>
            <pc:sldMk cId="3119013320" sldId="265"/>
            <ac:spMk id="2" creationId="{49E4F7A3-1390-A116-D71C-261146905B5A}"/>
          </ac:spMkLst>
        </pc:spChg>
      </pc:sldChg>
      <pc:sldChg chg="addSp modSp new mod">
        <pc:chgData name="Abels, Patrick" userId="ba666de4-0d21-43a6-8e66-51a18aae1b4a" providerId="ADAL" clId="{5EB88388-CC71-4CA3-AB3D-B1BE678D6FCE}" dt="2023-03-06T11:51:09.064" v="945" actId="6549"/>
        <pc:sldMkLst>
          <pc:docMk/>
          <pc:sldMk cId="3964712958" sldId="266"/>
        </pc:sldMkLst>
        <pc:spChg chg="mod">
          <ac:chgData name="Abels, Patrick" userId="ba666de4-0d21-43a6-8e66-51a18aae1b4a" providerId="ADAL" clId="{5EB88388-CC71-4CA3-AB3D-B1BE678D6FCE}" dt="2023-03-06T11:48:24.113" v="891" actId="20577"/>
          <ac:spMkLst>
            <pc:docMk/>
            <pc:sldMk cId="3964712958" sldId="266"/>
            <ac:spMk id="2" creationId="{06C6CD1C-1188-1AD4-0F73-9655B81555E6}"/>
          </ac:spMkLst>
        </pc:spChg>
        <pc:spChg chg="add mod">
          <ac:chgData name="Abels, Patrick" userId="ba666de4-0d21-43a6-8e66-51a18aae1b4a" providerId="ADAL" clId="{5EB88388-CC71-4CA3-AB3D-B1BE678D6FCE}" dt="2023-03-06T11:50:55.401" v="939" actId="164"/>
          <ac:spMkLst>
            <pc:docMk/>
            <pc:sldMk cId="3964712958" sldId="266"/>
            <ac:spMk id="3" creationId="{6AEDB536-348D-87FA-9E39-D775785F741D}"/>
          </ac:spMkLst>
        </pc:spChg>
        <pc:spChg chg="add mod">
          <ac:chgData name="Abels, Patrick" userId="ba666de4-0d21-43a6-8e66-51a18aae1b4a" providerId="ADAL" clId="{5EB88388-CC71-4CA3-AB3D-B1BE678D6FCE}" dt="2023-03-06T11:50:55.401" v="939" actId="164"/>
          <ac:spMkLst>
            <pc:docMk/>
            <pc:sldMk cId="3964712958" sldId="266"/>
            <ac:spMk id="8" creationId="{5E98E291-A3D2-0917-D8C4-21F73C76CC0E}"/>
          </ac:spMkLst>
        </pc:spChg>
        <pc:spChg chg="add mod">
          <ac:chgData name="Abels, Patrick" userId="ba666de4-0d21-43a6-8e66-51a18aae1b4a" providerId="ADAL" clId="{5EB88388-CC71-4CA3-AB3D-B1BE678D6FCE}" dt="2023-03-06T11:50:55.401" v="939" actId="164"/>
          <ac:spMkLst>
            <pc:docMk/>
            <pc:sldMk cId="3964712958" sldId="266"/>
            <ac:spMk id="9" creationId="{E4FC06E0-7607-E96A-66FF-511196BD2C3A}"/>
          </ac:spMkLst>
        </pc:spChg>
        <pc:spChg chg="add mod">
          <ac:chgData name="Abels, Patrick" userId="ba666de4-0d21-43a6-8e66-51a18aae1b4a" providerId="ADAL" clId="{5EB88388-CC71-4CA3-AB3D-B1BE678D6FCE}" dt="2023-03-06T11:50:55.401" v="939" actId="164"/>
          <ac:spMkLst>
            <pc:docMk/>
            <pc:sldMk cId="3964712958" sldId="266"/>
            <ac:spMk id="10" creationId="{1E43794B-D30B-3ED7-D0C8-87B41AD01D72}"/>
          </ac:spMkLst>
        </pc:spChg>
        <pc:spChg chg="mod">
          <ac:chgData name="Abels, Patrick" userId="ba666de4-0d21-43a6-8e66-51a18aae1b4a" providerId="ADAL" clId="{5EB88388-CC71-4CA3-AB3D-B1BE678D6FCE}" dt="2023-03-06T11:51:09.064" v="945" actId="6549"/>
          <ac:spMkLst>
            <pc:docMk/>
            <pc:sldMk cId="3964712958" sldId="266"/>
            <ac:spMk id="13" creationId="{BD3FCC66-B9A0-4A54-9929-1E676E0F01AC}"/>
          </ac:spMkLst>
        </pc:spChg>
        <pc:spChg chg="mod">
          <ac:chgData name="Abels, Patrick" userId="ba666de4-0d21-43a6-8e66-51a18aae1b4a" providerId="ADAL" clId="{5EB88388-CC71-4CA3-AB3D-B1BE678D6FCE}" dt="2023-03-06T11:50:56.454" v="940"/>
          <ac:spMkLst>
            <pc:docMk/>
            <pc:sldMk cId="3964712958" sldId="266"/>
            <ac:spMk id="17" creationId="{30207494-B829-2428-8FC3-45037F66CA19}"/>
          </ac:spMkLst>
        </pc:spChg>
        <pc:spChg chg="mod">
          <ac:chgData name="Abels, Patrick" userId="ba666de4-0d21-43a6-8e66-51a18aae1b4a" providerId="ADAL" clId="{5EB88388-CC71-4CA3-AB3D-B1BE678D6FCE}" dt="2023-03-06T11:50:56.454" v="940"/>
          <ac:spMkLst>
            <pc:docMk/>
            <pc:sldMk cId="3964712958" sldId="266"/>
            <ac:spMk id="18" creationId="{0332B355-0330-57CB-293B-A484EBC0B299}"/>
          </ac:spMkLst>
        </pc:spChg>
        <pc:spChg chg="mod">
          <ac:chgData name="Abels, Patrick" userId="ba666de4-0d21-43a6-8e66-51a18aae1b4a" providerId="ADAL" clId="{5EB88388-CC71-4CA3-AB3D-B1BE678D6FCE}" dt="2023-03-06T11:51:04.062" v="943" actId="20577"/>
          <ac:spMkLst>
            <pc:docMk/>
            <pc:sldMk cId="3964712958" sldId="266"/>
            <ac:spMk id="19" creationId="{E671B6EC-6108-FB43-1063-032FDA5E668F}"/>
          </ac:spMkLst>
        </pc:spChg>
        <pc:grpChg chg="add mod">
          <ac:chgData name="Abels, Patrick" userId="ba666de4-0d21-43a6-8e66-51a18aae1b4a" providerId="ADAL" clId="{5EB88388-CC71-4CA3-AB3D-B1BE678D6FCE}" dt="2023-03-06T11:50:55.401" v="939" actId="164"/>
          <ac:grpSpMkLst>
            <pc:docMk/>
            <pc:sldMk cId="3964712958" sldId="266"/>
            <ac:grpSpMk id="11" creationId="{C2CB6823-EDF7-2039-EF79-060C9E4BFEB6}"/>
          </ac:grpSpMkLst>
        </pc:grpChg>
        <pc:grpChg chg="add mod">
          <ac:chgData name="Abels, Patrick" userId="ba666de4-0d21-43a6-8e66-51a18aae1b4a" providerId="ADAL" clId="{5EB88388-CC71-4CA3-AB3D-B1BE678D6FCE}" dt="2023-03-06T11:51:01.736" v="941" actId="1076"/>
          <ac:grpSpMkLst>
            <pc:docMk/>
            <pc:sldMk cId="3964712958" sldId="266"/>
            <ac:grpSpMk id="12" creationId="{42C69CA6-7CC4-6FC2-DB10-9061EEF2E2E3}"/>
          </ac:grpSpMkLst>
        </pc:grpChg>
        <pc:cxnChg chg="add mod">
          <ac:chgData name="Abels, Patrick" userId="ba666de4-0d21-43a6-8e66-51a18aae1b4a" providerId="ADAL" clId="{5EB88388-CC71-4CA3-AB3D-B1BE678D6FCE}" dt="2023-03-06T11:50:55.401" v="939" actId="164"/>
          <ac:cxnSpMkLst>
            <pc:docMk/>
            <pc:sldMk cId="3964712958" sldId="266"/>
            <ac:cxnSpMk id="5" creationId="{3BEE32CB-AC09-643D-F445-7E18ECE1F603}"/>
          </ac:cxnSpMkLst>
        </pc:cxnChg>
        <pc:cxnChg chg="add mod">
          <ac:chgData name="Abels, Patrick" userId="ba666de4-0d21-43a6-8e66-51a18aae1b4a" providerId="ADAL" clId="{5EB88388-CC71-4CA3-AB3D-B1BE678D6FCE}" dt="2023-03-06T11:50:55.401" v="939" actId="164"/>
          <ac:cxnSpMkLst>
            <pc:docMk/>
            <pc:sldMk cId="3964712958" sldId="266"/>
            <ac:cxnSpMk id="6" creationId="{486A2A64-7BC3-C8CD-7F53-A5204B948C39}"/>
          </ac:cxnSpMkLst>
        </pc:cxnChg>
        <pc:cxnChg chg="add mod">
          <ac:chgData name="Abels, Patrick" userId="ba666de4-0d21-43a6-8e66-51a18aae1b4a" providerId="ADAL" clId="{5EB88388-CC71-4CA3-AB3D-B1BE678D6FCE}" dt="2023-03-06T11:50:55.401" v="939" actId="164"/>
          <ac:cxnSpMkLst>
            <pc:docMk/>
            <pc:sldMk cId="3964712958" sldId="266"/>
            <ac:cxnSpMk id="7" creationId="{5219EAA3-D856-7EC7-1F45-60F39849B47C}"/>
          </ac:cxnSpMkLst>
        </pc:cxnChg>
        <pc:cxnChg chg="mod">
          <ac:chgData name="Abels, Patrick" userId="ba666de4-0d21-43a6-8e66-51a18aae1b4a" providerId="ADAL" clId="{5EB88388-CC71-4CA3-AB3D-B1BE678D6FCE}" dt="2023-03-06T11:50:56.454" v="940"/>
          <ac:cxnSpMkLst>
            <pc:docMk/>
            <pc:sldMk cId="3964712958" sldId="266"/>
            <ac:cxnSpMk id="14" creationId="{D665C65B-5112-35FC-5BC9-BB9B0A5C9B71}"/>
          </ac:cxnSpMkLst>
        </pc:cxnChg>
        <pc:cxnChg chg="mod">
          <ac:chgData name="Abels, Patrick" userId="ba666de4-0d21-43a6-8e66-51a18aae1b4a" providerId="ADAL" clId="{5EB88388-CC71-4CA3-AB3D-B1BE678D6FCE}" dt="2023-03-06T11:50:56.454" v="940"/>
          <ac:cxnSpMkLst>
            <pc:docMk/>
            <pc:sldMk cId="3964712958" sldId="266"/>
            <ac:cxnSpMk id="15" creationId="{337C7F23-A5D5-E52B-BCCB-2D47261E30AE}"/>
          </ac:cxnSpMkLst>
        </pc:cxnChg>
        <pc:cxnChg chg="mod">
          <ac:chgData name="Abels, Patrick" userId="ba666de4-0d21-43a6-8e66-51a18aae1b4a" providerId="ADAL" clId="{5EB88388-CC71-4CA3-AB3D-B1BE678D6FCE}" dt="2023-03-06T11:50:56.454" v="940"/>
          <ac:cxnSpMkLst>
            <pc:docMk/>
            <pc:sldMk cId="3964712958" sldId="266"/>
            <ac:cxnSpMk id="16" creationId="{0FFFA340-02AE-4242-6F6A-80775764038D}"/>
          </ac:cxnSpMkLst>
        </pc:cxnChg>
      </pc:sldChg>
      <pc:sldChg chg="modSp new mod">
        <pc:chgData name="Abels, Patrick" userId="ba666de4-0d21-43a6-8e66-51a18aae1b4a" providerId="ADAL" clId="{5EB88388-CC71-4CA3-AB3D-B1BE678D6FCE}" dt="2023-03-06T12:19:30.481" v="1786" actId="20577"/>
        <pc:sldMkLst>
          <pc:docMk/>
          <pc:sldMk cId="3979377407" sldId="267"/>
        </pc:sldMkLst>
        <pc:spChg chg="mod">
          <ac:chgData name="Abels, Patrick" userId="ba666de4-0d21-43a6-8e66-51a18aae1b4a" providerId="ADAL" clId="{5EB88388-CC71-4CA3-AB3D-B1BE678D6FCE}" dt="2023-03-06T12:19:30.481" v="1786" actId="20577"/>
          <ac:spMkLst>
            <pc:docMk/>
            <pc:sldMk cId="3979377407" sldId="267"/>
            <ac:spMk id="2" creationId="{C6EEA954-FBE2-2E0D-1996-718F94B53EB2}"/>
          </ac:spMkLst>
        </pc:spChg>
        <pc:spChg chg="mod">
          <ac:chgData name="Abels, Patrick" userId="ba666de4-0d21-43a6-8e66-51a18aae1b4a" providerId="ADAL" clId="{5EB88388-CC71-4CA3-AB3D-B1BE678D6FCE}" dt="2023-03-06T11:54:28.108" v="953" actId="20577"/>
          <ac:spMkLst>
            <pc:docMk/>
            <pc:sldMk cId="3979377407" sldId="267"/>
            <ac:spMk id="3" creationId="{EDE300D5-FC72-EDF4-47D0-707B2F7D8AA3}"/>
          </ac:spMkLst>
        </pc:spChg>
      </pc:sldChg>
      <pc:sldChg chg="modSp new mod">
        <pc:chgData name="Abels, Patrick" userId="ba666de4-0d21-43a6-8e66-51a18aae1b4a" providerId="ADAL" clId="{5EB88388-CC71-4CA3-AB3D-B1BE678D6FCE}" dt="2023-03-06T12:01:04.179" v="1341" actId="20577"/>
        <pc:sldMkLst>
          <pc:docMk/>
          <pc:sldMk cId="388671290" sldId="268"/>
        </pc:sldMkLst>
        <pc:spChg chg="mod">
          <ac:chgData name="Abels, Patrick" userId="ba666de4-0d21-43a6-8e66-51a18aae1b4a" providerId="ADAL" clId="{5EB88388-CC71-4CA3-AB3D-B1BE678D6FCE}" dt="2023-03-06T12:01:04.179" v="1341" actId="20577"/>
          <ac:spMkLst>
            <pc:docMk/>
            <pc:sldMk cId="388671290" sldId="268"/>
            <ac:spMk id="2" creationId="{D81F31E7-BC14-E917-20DB-1E2072E29622}"/>
          </ac:spMkLst>
        </pc:spChg>
      </pc:sldChg>
      <pc:sldChg chg="modSp add mod modTransition">
        <pc:chgData name="Abels, Patrick" userId="ba666de4-0d21-43a6-8e66-51a18aae1b4a" providerId="ADAL" clId="{5EB88388-CC71-4CA3-AB3D-B1BE678D6FCE}" dt="2023-03-06T13:48:09.930" v="1910" actId="207"/>
        <pc:sldMkLst>
          <pc:docMk/>
          <pc:sldMk cId="400960324" sldId="269"/>
        </pc:sldMkLst>
        <pc:spChg chg="mod">
          <ac:chgData name="Abels, Patrick" userId="ba666de4-0d21-43a6-8e66-51a18aae1b4a" providerId="ADAL" clId="{5EB88388-CC71-4CA3-AB3D-B1BE678D6FCE}" dt="2023-03-06T13:48:09.930" v="1910" actId="207"/>
          <ac:spMkLst>
            <pc:docMk/>
            <pc:sldMk cId="400960324" sldId="269"/>
            <ac:spMk id="2" creationId="{D81F31E7-BC14-E917-20DB-1E2072E29622}"/>
          </ac:spMkLst>
        </pc:spChg>
      </pc:sldChg>
      <pc:sldChg chg="modSp add mod modTransition">
        <pc:chgData name="Abels, Patrick" userId="ba666de4-0d21-43a6-8e66-51a18aae1b4a" providerId="ADAL" clId="{5EB88388-CC71-4CA3-AB3D-B1BE678D6FCE}" dt="2023-03-06T13:48:15.773" v="1911" actId="207"/>
        <pc:sldMkLst>
          <pc:docMk/>
          <pc:sldMk cId="2464172290" sldId="270"/>
        </pc:sldMkLst>
        <pc:spChg chg="mod">
          <ac:chgData name="Abels, Patrick" userId="ba666de4-0d21-43a6-8e66-51a18aae1b4a" providerId="ADAL" clId="{5EB88388-CC71-4CA3-AB3D-B1BE678D6FCE}" dt="2023-03-06T13:48:15.773" v="1911" actId="207"/>
          <ac:spMkLst>
            <pc:docMk/>
            <pc:sldMk cId="2464172290" sldId="270"/>
            <ac:spMk id="2" creationId="{D81F31E7-BC14-E917-20DB-1E2072E29622}"/>
          </ac:spMkLst>
        </pc:spChg>
      </pc:sldChg>
      <pc:sldChg chg="addSp modSp new mod">
        <pc:chgData name="Abels, Patrick" userId="ba666de4-0d21-43a6-8e66-51a18aae1b4a" providerId="ADAL" clId="{5EB88388-CC71-4CA3-AB3D-B1BE678D6FCE}" dt="2023-03-06T12:14:36.368" v="1759" actId="14100"/>
        <pc:sldMkLst>
          <pc:docMk/>
          <pc:sldMk cId="37461558" sldId="271"/>
        </pc:sldMkLst>
        <pc:spChg chg="mod">
          <ac:chgData name="Abels, Patrick" userId="ba666de4-0d21-43a6-8e66-51a18aae1b4a" providerId="ADAL" clId="{5EB88388-CC71-4CA3-AB3D-B1BE678D6FCE}" dt="2023-03-06T12:07:59.013" v="1606" actId="20577"/>
          <ac:spMkLst>
            <pc:docMk/>
            <pc:sldMk cId="37461558" sldId="271"/>
            <ac:spMk id="2" creationId="{BF9E18E4-C48E-BF0E-6A18-BCC0268EA67C}"/>
          </ac:spMkLst>
        </pc:spChg>
        <pc:spChg chg="mod">
          <ac:chgData name="Abels, Patrick" userId="ba666de4-0d21-43a6-8e66-51a18aae1b4a" providerId="ADAL" clId="{5EB88388-CC71-4CA3-AB3D-B1BE678D6FCE}" dt="2023-03-06T12:07:45.272" v="1571" actId="20577"/>
          <ac:spMkLst>
            <pc:docMk/>
            <pc:sldMk cId="37461558" sldId="271"/>
            <ac:spMk id="3" creationId="{DFE789BD-0BF2-9CD2-8E83-E8B6191573A6}"/>
          </ac:spMkLst>
        </pc:spChg>
        <pc:graphicFrameChg chg="add mod modGraphic">
          <ac:chgData name="Abels, Patrick" userId="ba666de4-0d21-43a6-8e66-51a18aae1b4a" providerId="ADAL" clId="{5EB88388-CC71-4CA3-AB3D-B1BE678D6FCE}" dt="2023-03-06T12:14:36.368" v="1759" actId="14100"/>
          <ac:graphicFrameMkLst>
            <pc:docMk/>
            <pc:sldMk cId="37461558" sldId="271"/>
            <ac:graphicFrameMk id="4" creationId="{64340ED0-8A9A-8574-9DC2-5677C7BA4810}"/>
          </ac:graphicFrameMkLst>
        </pc:graphicFrameChg>
      </pc:sldChg>
      <pc:sldChg chg="modSp new del mod">
        <pc:chgData name="Abels, Patrick" userId="ba666de4-0d21-43a6-8e66-51a18aae1b4a" providerId="ADAL" clId="{5EB88388-CC71-4CA3-AB3D-B1BE678D6FCE}" dt="2023-03-06T12:31:16.056" v="1899" actId="47"/>
        <pc:sldMkLst>
          <pc:docMk/>
          <pc:sldMk cId="3008183447" sldId="272"/>
        </pc:sldMkLst>
        <pc:spChg chg="mod">
          <ac:chgData name="Abels, Patrick" userId="ba666de4-0d21-43a6-8e66-51a18aae1b4a" providerId="ADAL" clId="{5EB88388-CC71-4CA3-AB3D-B1BE678D6FCE}" dt="2023-03-06T12:21:08.331" v="1898" actId="20577"/>
          <ac:spMkLst>
            <pc:docMk/>
            <pc:sldMk cId="3008183447" sldId="272"/>
            <ac:spMk id="2" creationId="{9849197B-4134-7686-3841-BE97D638141E}"/>
          </ac:spMkLst>
        </pc:spChg>
        <pc:spChg chg="mod">
          <ac:chgData name="Abels, Patrick" userId="ba666de4-0d21-43a6-8e66-51a18aae1b4a" providerId="ADAL" clId="{5EB88388-CC71-4CA3-AB3D-B1BE678D6FCE}" dt="2023-03-06T12:19:14.209" v="1767" actId="20577"/>
          <ac:spMkLst>
            <pc:docMk/>
            <pc:sldMk cId="3008183447" sldId="272"/>
            <ac:spMk id="3" creationId="{5372B32D-D9E4-F72C-89B1-E9CC9B3CEBA8}"/>
          </ac:spMkLst>
        </pc:spChg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422372186" sldId="280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2200792665" sldId="291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703165342" sldId="292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137849716" sldId="293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852114195" sldId="294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785893300" sldId="295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464068967" sldId="296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185362355" sldId="299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133146436" sldId="300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549340540" sldId="301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910174096" sldId="302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281495989" sldId="303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665153520" sldId="304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272664890" sldId="305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989009764" sldId="306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547323312" sldId="307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2295560973" sldId="308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2911937670" sldId="309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543463475" sldId="310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6276498" sldId="311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966100775" sldId="312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699810089" sldId="313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066045972" sldId="314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351068989" sldId="315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843275064" sldId="316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729883214" sldId="317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579290916" sldId="318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58359726" sldId="319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2762084658" sldId="320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4124647077" sldId="321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256673160" sldId="322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840692183" sldId="323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144526283" sldId="324"/>
        </pc:sldMkLst>
      </pc:sldChg>
    </pc:docChg>
  </pc:docChgLst>
  <pc:docChgLst>
    <pc:chgData name="Abels, Patrick" userId="ba666de4-0d21-43a6-8e66-51a18aae1b4a" providerId="ADAL" clId="{8C122097-F2AD-48C3-8812-E4787B8E4D8F}"/>
    <pc:docChg chg="modSld">
      <pc:chgData name="Abels, Patrick" userId="ba666de4-0d21-43a6-8e66-51a18aae1b4a" providerId="ADAL" clId="{8C122097-F2AD-48C3-8812-E4787B8E4D8F}" dt="2023-05-22T08:27:22.744" v="0" actId="165"/>
      <pc:docMkLst>
        <pc:docMk/>
      </pc:docMkLst>
      <pc:sldChg chg="delSp modSp">
        <pc:chgData name="Abels, Patrick" userId="ba666de4-0d21-43a6-8e66-51a18aae1b4a" providerId="ADAL" clId="{8C122097-F2AD-48C3-8812-E4787B8E4D8F}" dt="2023-05-22T08:27:22.744" v="0" actId="165"/>
        <pc:sldMkLst>
          <pc:docMk/>
          <pc:sldMk cId="1986885273" sldId="256"/>
        </pc:sldMkLst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5" creationId="{F7D7E10E-0BD5-432F-EA35-2CFEA1463572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7" creationId="{EAAECF23-D73C-801E-380B-762DBBF321C9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9" creationId="{9786C920-07C1-8C4A-228C-56381E9DF04A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0" creationId="{8C21A5FC-F752-9A4F-3467-75EA7A782757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1" creationId="{3B14C10E-1AC3-FB5A-2F06-1C04E6DEF034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2" creationId="{47768ED9-B432-68C0-A32D-6399DF236071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3" creationId="{C7235117-7712-4A87-99CF-ADC38F1235C3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4" creationId="{696C0E1C-F227-96F8-5BEE-D76C8F42E807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5" creationId="{502B1095-22CA-E834-3397-89CC9B1B7742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6" creationId="{77907087-F165-B38C-B703-BA8A43A7C2D8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7" creationId="{F58F0EFC-FF82-15D0-D5E3-63B24574E35D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8" creationId="{F0C93BEE-8B6E-B0C0-3C0B-E17F56525128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9" creationId="{FC25C297-ADF6-DCD6-5DFE-E276B6274F4C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0" creationId="{1D81B86D-D9AB-DE35-EC5A-BAD1DA73BEA6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2" creationId="{AFB33C0E-D53F-3165-52BB-2519BFF15839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3" creationId="{1E1826EE-E0B7-5DB5-F30E-3BDA0D644D46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4" creationId="{B82F771D-C0D8-D178-2E4C-E711BCA2A25E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5" creationId="{953180A4-960F-682A-A79C-E2413DC482BF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6" creationId="{B8EF4C39-9F92-DD22-C118-E6033F31AC93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7" creationId="{18B0477C-84DF-A03C-2634-4CE1DF56D174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8" creationId="{B892AF78-A4AD-4218-E73A-9520061970D4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9" creationId="{0FDAE190-8513-84B7-FDCA-DD88FAE7571D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30" creationId="{F503BD12-121F-A6A9-8184-3E9EF79780AA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31" creationId="{AA7B565D-D7EA-14CF-CFDE-9D67B48FE60D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32" creationId="{C0E7B4A8-FC7E-216D-436B-8D3703E0B9ED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33" creationId="{5F6486DD-432B-9A88-85D1-FDA4009FA8AD}"/>
          </ac:spMkLst>
        </pc:spChg>
        <pc:grpChg chg="del">
          <ac:chgData name="Abels, Patrick" userId="ba666de4-0d21-43a6-8e66-51a18aae1b4a" providerId="ADAL" clId="{8C122097-F2AD-48C3-8812-E4787B8E4D8F}" dt="2023-05-22T08:27:22.744" v="0" actId="165"/>
          <ac:grpSpMkLst>
            <pc:docMk/>
            <pc:sldMk cId="1986885273" sldId="256"/>
            <ac:grpSpMk id="34" creationId="{5F4ABAE8-12BA-B1B1-8D40-4C934B108621}"/>
          </ac:grpSpMkLst>
        </pc:grpChg>
      </pc:sldChg>
    </pc:docChg>
  </pc:docChgLst>
  <pc:docChgLst>
    <pc:chgData name="Abels, Patrick" userId="ba666de4-0d21-43a6-8e66-51a18aae1b4a" providerId="ADAL" clId="{AA08B590-372F-44AB-B5C5-382214F053A9}"/>
    <pc:docChg chg="undo custSel addSld modSld modMainMaster">
      <pc:chgData name="Abels, Patrick" userId="ba666de4-0d21-43a6-8e66-51a18aae1b4a" providerId="ADAL" clId="{AA08B590-372F-44AB-B5C5-382214F053A9}" dt="2023-12-23T22:27:19.250" v="1254" actId="207"/>
      <pc:docMkLst>
        <pc:docMk/>
      </pc:docMkLst>
      <pc:sldChg chg="addSp delSp modSp mod">
        <pc:chgData name="Abels, Patrick" userId="ba666de4-0d21-43a6-8e66-51a18aae1b4a" providerId="ADAL" clId="{AA08B590-372F-44AB-B5C5-382214F053A9}" dt="2023-12-23T22:26:11.928" v="1250" actId="20577"/>
        <pc:sldMkLst>
          <pc:docMk/>
          <pc:sldMk cId="4223110314" sldId="261"/>
        </pc:sldMkLst>
        <pc:spChg chg="mod">
          <ac:chgData name="Abels, Patrick" userId="ba666de4-0d21-43a6-8e66-51a18aae1b4a" providerId="ADAL" clId="{AA08B590-372F-44AB-B5C5-382214F053A9}" dt="2023-12-23T22:26:11.928" v="1250" actId="20577"/>
          <ac:spMkLst>
            <pc:docMk/>
            <pc:sldMk cId="4223110314" sldId="261"/>
            <ac:spMk id="3" creationId="{91E27F51-7010-A9B6-38F8-6302D0C64020}"/>
          </ac:spMkLst>
        </pc:spChg>
        <pc:spChg chg="add mod">
          <ac:chgData name="Abels, Patrick" userId="ba666de4-0d21-43a6-8e66-51a18aae1b4a" providerId="ADAL" clId="{AA08B590-372F-44AB-B5C5-382214F053A9}" dt="2023-12-23T22:18:53.837" v="1123" actId="13822"/>
          <ac:spMkLst>
            <pc:docMk/>
            <pc:sldMk cId="4223110314" sldId="261"/>
            <ac:spMk id="11" creationId="{CF2B3431-5440-3902-3596-D6FE76607E0E}"/>
          </ac:spMkLst>
        </pc:spChg>
        <pc:grpChg chg="del">
          <ac:chgData name="Abels, Patrick" userId="ba666de4-0d21-43a6-8e66-51a18aae1b4a" providerId="ADAL" clId="{AA08B590-372F-44AB-B5C5-382214F053A9}" dt="2023-12-23T22:05:19.444" v="791" actId="478"/>
          <ac:grpSpMkLst>
            <pc:docMk/>
            <pc:sldMk cId="4223110314" sldId="261"/>
            <ac:grpSpMk id="2" creationId="{FF828441-0C3D-A3D4-F320-D78CA0F2FF10}"/>
          </ac:grpSpMkLst>
        </pc:grpChg>
        <pc:picChg chg="add del">
          <ac:chgData name="Abels, Patrick" userId="ba666de4-0d21-43a6-8e66-51a18aae1b4a" providerId="ADAL" clId="{AA08B590-372F-44AB-B5C5-382214F053A9}" dt="2023-12-23T22:18:23.645" v="1114" actId="478"/>
          <ac:picMkLst>
            <pc:docMk/>
            <pc:sldMk cId="4223110314" sldId="261"/>
            <ac:picMk id="8" creationId="{E98F7C80-431B-3DB0-A85C-3C2E345F72A2}"/>
          </ac:picMkLst>
        </pc:picChg>
        <pc:picChg chg="add mod modCrop">
          <ac:chgData name="Abels, Patrick" userId="ba666de4-0d21-43a6-8e66-51a18aae1b4a" providerId="ADAL" clId="{AA08B590-372F-44AB-B5C5-382214F053A9}" dt="2023-12-23T22:19:10.634" v="1126" actId="732"/>
          <ac:picMkLst>
            <pc:docMk/>
            <pc:sldMk cId="4223110314" sldId="261"/>
            <ac:picMk id="10" creationId="{D5DA3204-53B6-BB54-5460-CC890D4C2272}"/>
          </ac:picMkLst>
        </pc:picChg>
      </pc:sldChg>
      <pc:sldChg chg="addSp delSp modSp mod">
        <pc:chgData name="Abels, Patrick" userId="ba666de4-0d21-43a6-8e66-51a18aae1b4a" providerId="ADAL" clId="{AA08B590-372F-44AB-B5C5-382214F053A9}" dt="2023-12-23T22:23:43.933" v="1202" actId="20577"/>
        <pc:sldMkLst>
          <pc:docMk/>
          <pc:sldMk cId="3463062427" sldId="266"/>
        </pc:sldMkLst>
        <pc:spChg chg="mod">
          <ac:chgData name="Abels, Patrick" userId="ba666de4-0d21-43a6-8e66-51a18aae1b4a" providerId="ADAL" clId="{AA08B590-372F-44AB-B5C5-382214F053A9}" dt="2023-12-23T22:23:43.933" v="1202" actId="20577"/>
          <ac:spMkLst>
            <pc:docMk/>
            <pc:sldMk cId="3463062427" sldId="266"/>
            <ac:spMk id="3" creationId="{91E27F51-7010-A9B6-38F8-6302D0C64020}"/>
          </ac:spMkLst>
        </pc:spChg>
        <pc:spChg chg="add mod">
          <ac:chgData name="Abels, Patrick" userId="ba666de4-0d21-43a6-8e66-51a18aae1b4a" providerId="ADAL" clId="{AA08B590-372F-44AB-B5C5-382214F053A9}" dt="2023-12-23T22:19:40.487" v="1132" actId="1076"/>
          <ac:spMkLst>
            <pc:docMk/>
            <pc:sldMk cId="3463062427" sldId="266"/>
            <ac:spMk id="5" creationId="{4D591A5D-A839-734A-281E-3AF88E6045F3}"/>
          </ac:spMkLst>
        </pc:spChg>
        <pc:picChg chg="add mod">
          <ac:chgData name="Abels, Patrick" userId="ba666de4-0d21-43a6-8e66-51a18aae1b4a" providerId="ADAL" clId="{AA08B590-372F-44AB-B5C5-382214F053A9}" dt="2023-12-23T22:19:33.457" v="1130" actId="1076"/>
          <ac:picMkLst>
            <pc:docMk/>
            <pc:sldMk cId="3463062427" sldId="266"/>
            <ac:picMk id="4" creationId="{3AFBB9FB-81D6-8578-1225-198F28AFE281}"/>
          </ac:picMkLst>
        </pc:picChg>
        <pc:picChg chg="del">
          <ac:chgData name="Abels, Patrick" userId="ba666de4-0d21-43a6-8e66-51a18aae1b4a" providerId="ADAL" clId="{AA08B590-372F-44AB-B5C5-382214F053A9}" dt="2023-12-23T22:05:17.410" v="788" actId="478"/>
          <ac:picMkLst>
            <pc:docMk/>
            <pc:sldMk cId="3463062427" sldId="266"/>
            <ac:picMk id="9" creationId="{C79D7E47-6D12-F139-58F1-7607FC12EB36}"/>
          </ac:picMkLst>
        </pc:picChg>
        <pc:picChg chg="del">
          <ac:chgData name="Abels, Patrick" userId="ba666de4-0d21-43a6-8e66-51a18aae1b4a" providerId="ADAL" clId="{AA08B590-372F-44AB-B5C5-382214F053A9}" dt="2023-12-23T22:05:18.011" v="789" actId="478"/>
          <ac:picMkLst>
            <pc:docMk/>
            <pc:sldMk cId="3463062427" sldId="266"/>
            <ac:picMk id="10" creationId="{6E331E61-3555-C584-E1D7-C2EFF46CBC24}"/>
          </ac:picMkLst>
        </pc:picChg>
        <pc:picChg chg="del">
          <ac:chgData name="Abels, Patrick" userId="ba666de4-0d21-43a6-8e66-51a18aae1b4a" providerId="ADAL" clId="{AA08B590-372F-44AB-B5C5-382214F053A9}" dt="2023-12-23T22:05:18.377" v="790" actId="478"/>
          <ac:picMkLst>
            <pc:docMk/>
            <pc:sldMk cId="3463062427" sldId="266"/>
            <ac:picMk id="11" creationId="{1A023D41-4804-2C12-20D8-4D24FD79DEE7}"/>
          </ac:picMkLst>
        </pc:picChg>
      </pc:sldChg>
      <pc:sldChg chg="addSp delSp modSp mod">
        <pc:chgData name="Abels, Patrick" userId="ba666de4-0d21-43a6-8e66-51a18aae1b4a" providerId="ADAL" clId="{AA08B590-372F-44AB-B5C5-382214F053A9}" dt="2023-12-23T22:23:49.570" v="1205" actId="20577"/>
        <pc:sldMkLst>
          <pc:docMk/>
          <pc:sldMk cId="1865747485" sldId="267"/>
        </pc:sldMkLst>
        <pc:spChg chg="mod">
          <ac:chgData name="Abels, Patrick" userId="ba666de4-0d21-43a6-8e66-51a18aae1b4a" providerId="ADAL" clId="{AA08B590-372F-44AB-B5C5-382214F053A9}" dt="2023-12-23T22:23:49.570" v="1205" actId="20577"/>
          <ac:spMkLst>
            <pc:docMk/>
            <pc:sldMk cId="1865747485" sldId="267"/>
            <ac:spMk id="3" creationId="{91E27F51-7010-A9B6-38F8-6302D0C64020}"/>
          </ac:spMkLst>
        </pc:spChg>
        <pc:spChg chg="add mod">
          <ac:chgData name="Abels, Patrick" userId="ba666de4-0d21-43a6-8e66-51a18aae1b4a" providerId="ADAL" clId="{AA08B590-372F-44AB-B5C5-382214F053A9}" dt="2023-12-23T22:20:38.651" v="1141" actId="1076"/>
          <ac:spMkLst>
            <pc:docMk/>
            <pc:sldMk cId="1865747485" sldId="267"/>
            <ac:spMk id="5" creationId="{392AA918-1F2B-18C5-379B-54C3565DE86F}"/>
          </ac:spMkLst>
        </pc:spChg>
        <pc:picChg chg="add mod">
          <ac:chgData name="Abels, Patrick" userId="ba666de4-0d21-43a6-8e66-51a18aae1b4a" providerId="ADAL" clId="{AA08B590-372F-44AB-B5C5-382214F053A9}" dt="2023-12-23T22:20:04.809" v="1139" actId="1076"/>
          <ac:picMkLst>
            <pc:docMk/>
            <pc:sldMk cId="1865747485" sldId="267"/>
            <ac:picMk id="4" creationId="{8F593596-6677-295E-64B2-BB44AF0EC593}"/>
          </ac:picMkLst>
        </pc:picChg>
        <pc:picChg chg="del">
          <ac:chgData name="Abels, Patrick" userId="ba666de4-0d21-43a6-8e66-51a18aae1b4a" providerId="ADAL" clId="{AA08B590-372F-44AB-B5C5-382214F053A9}" dt="2023-12-23T22:05:16.100" v="787" actId="478"/>
          <ac:picMkLst>
            <pc:docMk/>
            <pc:sldMk cId="1865747485" sldId="267"/>
            <ac:picMk id="11" creationId="{07CE2C7F-391E-14D7-F7CC-5022E47ECFD1}"/>
          </ac:picMkLst>
        </pc:picChg>
      </pc:sldChg>
      <pc:sldChg chg="addSp delSp modSp mod">
        <pc:chgData name="Abels, Patrick" userId="ba666de4-0d21-43a6-8e66-51a18aae1b4a" providerId="ADAL" clId="{AA08B590-372F-44AB-B5C5-382214F053A9}" dt="2023-12-23T22:26:05.602" v="1249" actId="14100"/>
        <pc:sldMkLst>
          <pc:docMk/>
          <pc:sldMk cId="1931251602" sldId="268"/>
        </pc:sldMkLst>
        <pc:spChg chg="mod">
          <ac:chgData name="Abels, Patrick" userId="ba666de4-0d21-43a6-8e66-51a18aae1b4a" providerId="ADAL" clId="{AA08B590-372F-44AB-B5C5-382214F053A9}" dt="2023-12-23T22:26:05.602" v="1249" actId="14100"/>
          <ac:spMkLst>
            <pc:docMk/>
            <pc:sldMk cId="1931251602" sldId="268"/>
            <ac:spMk id="3" creationId="{91E27F51-7010-A9B6-38F8-6302D0C64020}"/>
          </ac:spMkLst>
        </pc:spChg>
        <pc:spChg chg="add mod">
          <ac:chgData name="Abels, Patrick" userId="ba666de4-0d21-43a6-8e66-51a18aae1b4a" providerId="ADAL" clId="{AA08B590-372F-44AB-B5C5-382214F053A9}" dt="2023-12-23T22:21:16.364" v="1147" actId="1076"/>
          <ac:spMkLst>
            <pc:docMk/>
            <pc:sldMk cId="1931251602" sldId="268"/>
            <ac:spMk id="5" creationId="{F19CA3B3-59BA-A424-5931-95E08F43A775}"/>
          </ac:spMkLst>
        </pc:spChg>
        <pc:picChg chg="add mod">
          <ac:chgData name="Abels, Patrick" userId="ba666de4-0d21-43a6-8e66-51a18aae1b4a" providerId="ADAL" clId="{AA08B590-372F-44AB-B5C5-382214F053A9}" dt="2023-12-23T22:21:10.777" v="1145" actId="1076"/>
          <ac:picMkLst>
            <pc:docMk/>
            <pc:sldMk cId="1931251602" sldId="268"/>
            <ac:picMk id="4" creationId="{AB35BB8A-5ADB-0A79-718A-5644050D0800}"/>
          </ac:picMkLst>
        </pc:picChg>
        <pc:picChg chg="del">
          <ac:chgData name="Abels, Patrick" userId="ba666de4-0d21-43a6-8e66-51a18aae1b4a" providerId="ADAL" clId="{AA08B590-372F-44AB-B5C5-382214F053A9}" dt="2023-12-23T22:05:02.166" v="766" actId="478"/>
          <ac:picMkLst>
            <pc:docMk/>
            <pc:sldMk cId="1931251602" sldId="268"/>
            <ac:picMk id="9" creationId="{D50D144A-C848-6C15-5380-DA3FDD4713B9}"/>
          </ac:picMkLst>
        </pc:picChg>
        <pc:picChg chg="del">
          <ac:chgData name="Abels, Patrick" userId="ba666de4-0d21-43a6-8e66-51a18aae1b4a" providerId="ADAL" clId="{AA08B590-372F-44AB-B5C5-382214F053A9}" dt="2023-12-23T22:05:02.969" v="767" actId="478"/>
          <ac:picMkLst>
            <pc:docMk/>
            <pc:sldMk cId="1931251602" sldId="268"/>
            <ac:picMk id="10" creationId="{0DA968D3-D8FA-831A-2CF3-C1FDD61F1B92}"/>
          </ac:picMkLst>
        </pc:picChg>
        <pc:picChg chg="del">
          <ac:chgData name="Abels, Patrick" userId="ba666de4-0d21-43a6-8e66-51a18aae1b4a" providerId="ADAL" clId="{AA08B590-372F-44AB-B5C5-382214F053A9}" dt="2023-12-23T22:05:01.560" v="765" actId="478"/>
          <ac:picMkLst>
            <pc:docMk/>
            <pc:sldMk cId="1931251602" sldId="268"/>
            <ac:picMk id="14" creationId="{0096E33D-1768-EA71-235C-321AF50ED133}"/>
          </ac:picMkLst>
        </pc:picChg>
      </pc:sldChg>
      <pc:sldChg chg="addSp delSp modSp mod">
        <pc:chgData name="Abels, Patrick" userId="ba666de4-0d21-43a6-8e66-51a18aae1b4a" providerId="ADAL" clId="{AA08B590-372F-44AB-B5C5-382214F053A9}" dt="2023-12-23T22:26:25.094" v="1251" actId="113"/>
        <pc:sldMkLst>
          <pc:docMk/>
          <pc:sldMk cId="4171353846" sldId="270"/>
        </pc:sldMkLst>
        <pc:spChg chg="mod ord">
          <ac:chgData name="Abels, Patrick" userId="ba666de4-0d21-43a6-8e66-51a18aae1b4a" providerId="ADAL" clId="{AA08B590-372F-44AB-B5C5-382214F053A9}" dt="2023-12-23T22:26:25.094" v="1251" actId="113"/>
          <ac:spMkLst>
            <pc:docMk/>
            <pc:sldMk cId="4171353846" sldId="270"/>
            <ac:spMk id="2" creationId="{39C0FA9D-D609-4FFD-9DDE-2D5D0550D26F}"/>
          </ac:spMkLst>
        </pc:spChg>
        <pc:picChg chg="del">
          <ac:chgData name="Abels, Patrick" userId="ba666de4-0d21-43a6-8e66-51a18aae1b4a" providerId="ADAL" clId="{AA08B590-372F-44AB-B5C5-382214F053A9}" dt="2023-12-23T21:53:34.278" v="27" actId="478"/>
          <ac:picMkLst>
            <pc:docMk/>
            <pc:sldMk cId="4171353846" sldId="270"/>
            <ac:picMk id="4" creationId="{A327DC1C-2964-0EB4-E71D-DFD909C2B8D4}"/>
          </ac:picMkLst>
        </pc:picChg>
        <pc:picChg chg="add mod">
          <ac:chgData name="Abels, Patrick" userId="ba666de4-0d21-43a6-8e66-51a18aae1b4a" providerId="ADAL" clId="{AA08B590-372F-44AB-B5C5-382214F053A9}" dt="2023-12-23T21:56:22.496" v="50" actId="1076"/>
          <ac:picMkLst>
            <pc:docMk/>
            <pc:sldMk cId="4171353846" sldId="270"/>
            <ac:picMk id="5" creationId="{723C0B8B-3CC9-3BB9-25B5-7BF505DF42FB}"/>
          </ac:picMkLst>
        </pc:picChg>
      </pc:sldChg>
      <pc:sldChg chg="addSp modSp mod">
        <pc:chgData name="Abels, Patrick" userId="ba666de4-0d21-43a6-8e66-51a18aae1b4a" providerId="ADAL" clId="{AA08B590-372F-44AB-B5C5-382214F053A9}" dt="2023-12-23T22:04:08.230" v="692" actId="1037"/>
        <pc:sldMkLst>
          <pc:docMk/>
          <pc:sldMk cId="2367007499" sldId="271"/>
        </pc:sldMkLst>
        <pc:spChg chg="mod">
          <ac:chgData name="Abels, Patrick" userId="ba666de4-0d21-43a6-8e66-51a18aae1b4a" providerId="ADAL" clId="{AA08B590-372F-44AB-B5C5-382214F053A9}" dt="2023-12-23T22:04:00.757" v="674" actId="179"/>
          <ac:spMkLst>
            <pc:docMk/>
            <pc:sldMk cId="2367007499" sldId="271"/>
            <ac:spMk id="3" creationId="{E4A0B759-666C-1900-B1F0-6E89C117ED2E}"/>
          </ac:spMkLst>
        </pc:spChg>
        <pc:spChg chg="mod">
          <ac:chgData name="Abels, Patrick" userId="ba666de4-0d21-43a6-8e66-51a18aae1b4a" providerId="ADAL" clId="{AA08B590-372F-44AB-B5C5-382214F053A9}" dt="2023-12-23T22:02:21.120" v="574" actId="207"/>
          <ac:spMkLst>
            <pc:docMk/>
            <pc:sldMk cId="2367007499" sldId="271"/>
            <ac:spMk id="5" creationId="{2379965B-E762-D4AA-AD53-D8473CCE522E}"/>
          </ac:spMkLst>
        </pc:spChg>
        <pc:spChg chg="mod">
          <ac:chgData name="Abels, Patrick" userId="ba666de4-0d21-43a6-8e66-51a18aae1b4a" providerId="ADAL" clId="{AA08B590-372F-44AB-B5C5-382214F053A9}" dt="2023-12-23T22:02:21.120" v="574" actId="207"/>
          <ac:spMkLst>
            <pc:docMk/>
            <pc:sldMk cId="2367007499" sldId="271"/>
            <ac:spMk id="6" creationId="{51BFE5E6-6324-ADC5-64C5-2B930174F672}"/>
          </ac:spMkLst>
        </pc:spChg>
        <pc:spChg chg="mod">
          <ac:chgData name="Abels, Patrick" userId="ba666de4-0d21-43a6-8e66-51a18aae1b4a" providerId="ADAL" clId="{AA08B590-372F-44AB-B5C5-382214F053A9}" dt="2023-12-23T22:02:21.120" v="574" actId="207"/>
          <ac:spMkLst>
            <pc:docMk/>
            <pc:sldMk cId="2367007499" sldId="271"/>
            <ac:spMk id="7" creationId="{FE486C57-EF00-79FD-0612-CF54196822AD}"/>
          </ac:spMkLst>
        </pc:spChg>
        <pc:spChg chg="mod">
          <ac:chgData name="Abels, Patrick" userId="ba666de4-0d21-43a6-8e66-51a18aae1b4a" providerId="ADAL" clId="{AA08B590-372F-44AB-B5C5-382214F053A9}" dt="2023-12-23T22:02:21.120" v="574" actId="207"/>
          <ac:spMkLst>
            <pc:docMk/>
            <pc:sldMk cId="2367007499" sldId="271"/>
            <ac:spMk id="8" creationId="{6625C38C-2BEE-7951-A425-642BD54BF621}"/>
          </ac:spMkLst>
        </pc:spChg>
        <pc:spChg chg="mod">
          <ac:chgData name="Abels, Patrick" userId="ba666de4-0d21-43a6-8e66-51a18aae1b4a" providerId="ADAL" clId="{AA08B590-372F-44AB-B5C5-382214F053A9}" dt="2023-12-23T22:02:21.120" v="574" actId="207"/>
          <ac:spMkLst>
            <pc:docMk/>
            <pc:sldMk cId="2367007499" sldId="271"/>
            <ac:spMk id="9" creationId="{0F87618C-8D3C-6E07-077D-86D06BF1B2DB}"/>
          </ac:spMkLst>
        </pc:spChg>
        <pc:spChg chg="mod">
          <ac:chgData name="Abels, Patrick" userId="ba666de4-0d21-43a6-8e66-51a18aae1b4a" providerId="ADAL" clId="{AA08B590-372F-44AB-B5C5-382214F053A9}" dt="2023-12-23T22:02:21.120" v="574" actId="207"/>
          <ac:spMkLst>
            <pc:docMk/>
            <pc:sldMk cId="2367007499" sldId="271"/>
            <ac:spMk id="11" creationId="{2B29F922-2CEF-EF47-4953-8F26ABC6B26C}"/>
          </ac:spMkLst>
        </pc:spChg>
        <pc:spChg chg="mod">
          <ac:chgData name="Abels, Patrick" userId="ba666de4-0d21-43a6-8e66-51a18aae1b4a" providerId="ADAL" clId="{AA08B590-372F-44AB-B5C5-382214F053A9}" dt="2023-12-23T22:02:21.120" v="574" actId="207"/>
          <ac:spMkLst>
            <pc:docMk/>
            <pc:sldMk cId="2367007499" sldId="271"/>
            <ac:spMk id="12" creationId="{17476E67-D91E-28CF-7F0D-EAA50A393B78}"/>
          </ac:spMkLst>
        </pc:spChg>
        <pc:spChg chg="mod">
          <ac:chgData name="Abels, Patrick" userId="ba666de4-0d21-43a6-8e66-51a18aae1b4a" providerId="ADAL" clId="{AA08B590-372F-44AB-B5C5-382214F053A9}" dt="2023-12-23T22:02:21.120" v="574" actId="207"/>
          <ac:spMkLst>
            <pc:docMk/>
            <pc:sldMk cId="2367007499" sldId="271"/>
            <ac:spMk id="13" creationId="{87E4C7C3-2542-2B46-5821-66F50C945E7D}"/>
          </ac:spMkLst>
        </pc:spChg>
        <pc:spChg chg="mod">
          <ac:chgData name="Abels, Patrick" userId="ba666de4-0d21-43a6-8e66-51a18aae1b4a" providerId="ADAL" clId="{AA08B590-372F-44AB-B5C5-382214F053A9}" dt="2023-12-23T22:02:21.120" v="574" actId="207"/>
          <ac:spMkLst>
            <pc:docMk/>
            <pc:sldMk cId="2367007499" sldId="271"/>
            <ac:spMk id="14" creationId="{9EF820F1-ED80-598D-1871-ACE527E53794}"/>
          </ac:spMkLst>
        </pc:spChg>
        <pc:spChg chg="mod">
          <ac:chgData name="Abels, Patrick" userId="ba666de4-0d21-43a6-8e66-51a18aae1b4a" providerId="ADAL" clId="{AA08B590-372F-44AB-B5C5-382214F053A9}" dt="2023-12-23T22:02:21.120" v="574" actId="207"/>
          <ac:spMkLst>
            <pc:docMk/>
            <pc:sldMk cId="2367007499" sldId="271"/>
            <ac:spMk id="15" creationId="{12C81974-097C-2E5E-962F-D1B7A954C938}"/>
          </ac:spMkLst>
        </pc:spChg>
        <pc:spChg chg="mod">
          <ac:chgData name="Abels, Patrick" userId="ba666de4-0d21-43a6-8e66-51a18aae1b4a" providerId="ADAL" clId="{AA08B590-372F-44AB-B5C5-382214F053A9}" dt="2023-12-23T22:02:21.120" v="574" actId="207"/>
          <ac:spMkLst>
            <pc:docMk/>
            <pc:sldMk cId="2367007499" sldId="271"/>
            <ac:spMk id="17" creationId="{A8DC7F22-33CF-886F-0461-667763A64C42}"/>
          </ac:spMkLst>
        </pc:spChg>
        <pc:spChg chg="mod">
          <ac:chgData name="Abels, Patrick" userId="ba666de4-0d21-43a6-8e66-51a18aae1b4a" providerId="ADAL" clId="{AA08B590-372F-44AB-B5C5-382214F053A9}" dt="2023-12-23T22:02:21.120" v="574" actId="207"/>
          <ac:spMkLst>
            <pc:docMk/>
            <pc:sldMk cId="2367007499" sldId="271"/>
            <ac:spMk id="18" creationId="{B407C8B3-2CA4-3B4B-6331-39A73F6CB92B}"/>
          </ac:spMkLst>
        </pc:spChg>
        <pc:spChg chg="mod">
          <ac:chgData name="Abels, Patrick" userId="ba666de4-0d21-43a6-8e66-51a18aae1b4a" providerId="ADAL" clId="{AA08B590-372F-44AB-B5C5-382214F053A9}" dt="2023-12-23T22:02:21.120" v="574" actId="207"/>
          <ac:spMkLst>
            <pc:docMk/>
            <pc:sldMk cId="2367007499" sldId="271"/>
            <ac:spMk id="19" creationId="{B402101A-E7E9-F45C-D8C0-4ECC3FBE737F}"/>
          </ac:spMkLst>
        </pc:spChg>
        <pc:spChg chg="mod">
          <ac:chgData name="Abels, Patrick" userId="ba666de4-0d21-43a6-8e66-51a18aae1b4a" providerId="ADAL" clId="{AA08B590-372F-44AB-B5C5-382214F053A9}" dt="2023-12-23T22:02:21.120" v="574" actId="207"/>
          <ac:spMkLst>
            <pc:docMk/>
            <pc:sldMk cId="2367007499" sldId="271"/>
            <ac:spMk id="20" creationId="{2E3ECEFA-C2D7-E269-70DA-0F34FE5E9353}"/>
          </ac:spMkLst>
        </pc:spChg>
        <pc:spChg chg="mod">
          <ac:chgData name="Abels, Patrick" userId="ba666de4-0d21-43a6-8e66-51a18aae1b4a" providerId="ADAL" clId="{AA08B590-372F-44AB-B5C5-382214F053A9}" dt="2023-12-23T22:02:21.120" v="574" actId="207"/>
          <ac:spMkLst>
            <pc:docMk/>
            <pc:sldMk cId="2367007499" sldId="271"/>
            <ac:spMk id="21" creationId="{9A692C6C-2EE3-7A84-F53E-06B944C53C36}"/>
          </ac:spMkLst>
        </pc:spChg>
        <pc:spChg chg="mod">
          <ac:chgData name="Abels, Patrick" userId="ba666de4-0d21-43a6-8e66-51a18aae1b4a" providerId="ADAL" clId="{AA08B590-372F-44AB-B5C5-382214F053A9}" dt="2023-12-23T22:02:21.120" v="574" actId="207"/>
          <ac:spMkLst>
            <pc:docMk/>
            <pc:sldMk cId="2367007499" sldId="271"/>
            <ac:spMk id="23" creationId="{D283DB7F-C4E9-2388-4540-012874DB303D}"/>
          </ac:spMkLst>
        </pc:spChg>
        <pc:spChg chg="mod">
          <ac:chgData name="Abels, Patrick" userId="ba666de4-0d21-43a6-8e66-51a18aae1b4a" providerId="ADAL" clId="{AA08B590-372F-44AB-B5C5-382214F053A9}" dt="2023-12-23T22:02:21.120" v="574" actId="207"/>
          <ac:spMkLst>
            <pc:docMk/>
            <pc:sldMk cId="2367007499" sldId="271"/>
            <ac:spMk id="24" creationId="{AD0394EC-9F12-4940-5967-FD1DEB4ED529}"/>
          </ac:spMkLst>
        </pc:spChg>
        <pc:spChg chg="mod">
          <ac:chgData name="Abels, Patrick" userId="ba666de4-0d21-43a6-8e66-51a18aae1b4a" providerId="ADAL" clId="{AA08B590-372F-44AB-B5C5-382214F053A9}" dt="2023-12-23T22:02:21.120" v="574" actId="207"/>
          <ac:spMkLst>
            <pc:docMk/>
            <pc:sldMk cId="2367007499" sldId="271"/>
            <ac:spMk id="25" creationId="{B3601F3C-5DDF-D16C-C7AB-0C64C29DBAD1}"/>
          </ac:spMkLst>
        </pc:spChg>
        <pc:spChg chg="mod">
          <ac:chgData name="Abels, Patrick" userId="ba666de4-0d21-43a6-8e66-51a18aae1b4a" providerId="ADAL" clId="{AA08B590-372F-44AB-B5C5-382214F053A9}" dt="2023-12-23T22:02:21.120" v="574" actId="207"/>
          <ac:spMkLst>
            <pc:docMk/>
            <pc:sldMk cId="2367007499" sldId="271"/>
            <ac:spMk id="26" creationId="{AB953A39-085F-C559-BEB7-0AB43DCE2170}"/>
          </ac:spMkLst>
        </pc:spChg>
        <pc:spChg chg="mod">
          <ac:chgData name="Abels, Patrick" userId="ba666de4-0d21-43a6-8e66-51a18aae1b4a" providerId="ADAL" clId="{AA08B590-372F-44AB-B5C5-382214F053A9}" dt="2023-12-23T22:02:21.120" v="574" actId="207"/>
          <ac:spMkLst>
            <pc:docMk/>
            <pc:sldMk cId="2367007499" sldId="271"/>
            <ac:spMk id="27" creationId="{9E460853-743A-4023-FA3D-0C9048414200}"/>
          </ac:spMkLst>
        </pc:spChg>
        <pc:spChg chg="mod">
          <ac:chgData name="Abels, Patrick" userId="ba666de4-0d21-43a6-8e66-51a18aae1b4a" providerId="ADAL" clId="{AA08B590-372F-44AB-B5C5-382214F053A9}" dt="2023-12-23T22:03:26.172" v="658"/>
          <ac:spMkLst>
            <pc:docMk/>
            <pc:sldMk cId="2367007499" sldId="271"/>
            <ac:spMk id="28" creationId="{B3B95440-ADB6-05D7-85A6-A87EE205A92F}"/>
          </ac:spMkLst>
        </pc:spChg>
        <pc:spChg chg="mod">
          <ac:chgData name="Abels, Patrick" userId="ba666de4-0d21-43a6-8e66-51a18aae1b4a" providerId="ADAL" clId="{AA08B590-372F-44AB-B5C5-382214F053A9}" dt="2023-12-23T22:03:26.172" v="658"/>
          <ac:spMkLst>
            <pc:docMk/>
            <pc:sldMk cId="2367007499" sldId="271"/>
            <ac:spMk id="29" creationId="{0618A88E-88D3-65AF-51B0-103860599BA9}"/>
          </ac:spMkLst>
        </pc:spChg>
        <pc:spChg chg="mod">
          <ac:chgData name="Abels, Patrick" userId="ba666de4-0d21-43a6-8e66-51a18aae1b4a" providerId="ADAL" clId="{AA08B590-372F-44AB-B5C5-382214F053A9}" dt="2023-12-23T22:03:26.172" v="658"/>
          <ac:spMkLst>
            <pc:docMk/>
            <pc:sldMk cId="2367007499" sldId="271"/>
            <ac:spMk id="30" creationId="{974CE181-5230-476D-1DA0-49B1B9B3E02B}"/>
          </ac:spMkLst>
        </pc:spChg>
        <pc:spChg chg="mod">
          <ac:chgData name="Abels, Patrick" userId="ba666de4-0d21-43a6-8e66-51a18aae1b4a" providerId="ADAL" clId="{AA08B590-372F-44AB-B5C5-382214F053A9}" dt="2023-12-23T22:03:26.172" v="658"/>
          <ac:spMkLst>
            <pc:docMk/>
            <pc:sldMk cId="2367007499" sldId="271"/>
            <ac:spMk id="31" creationId="{230A953E-23AB-9ACE-3744-6BEC48A24AA8}"/>
          </ac:spMkLst>
        </pc:spChg>
        <pc:spChg chg="mod">
          <ac:chgData name="Abels, Patrick" userId="ba666de4-0d21-43a6-8e66-51a18aae1b4a" providerId="ADAL" clId="{AA08B590-372F-44AB-B5C5-382214F053A9}" dt="2023-12-23T22:03:26.172" v="658"/>
          <ac:spMkLst>
            <pc:docMk/>
            <pc:sldMk cId="2367007499" sldId="271"/>
            <ac:spMk id="32" creationId="{A7B4CBF0-46FB-0B3B-8F52-178E9EEC8022}"/>
          </ac:spMkLst>
        </pc:spChg>
        <pc:grpChg chg="add mod">
          <ac:chgData name="Abels, Patrick" userId="ba666de4-0d21-43a6-8e66-51a18aae1b4a" providerId="ADAL" clId="{AA08B590-372F-44AB-B5C5-382214F053A9}" dt="2023-12-23T22:04:08.230" v="692" actId="1037"/>
          <ac:grpSpMkLst>
            <pc:docMk/>
            <pc:sldMk cId="2367007499" sldId="271"/>
            <ac:grpSpMk id="2" creationId="{C1FDFBD8-668D-C9EB-A211-D1F910E1076C}"/>
          </ac:grpSpMkLst>
        </pc:grpChg>
        <pc:grpChg chg="mod">
          <ac:chgData name="Abels, Patrick" userId="ba666de4-0d21-43a6-8e66-51a18aae1b4a" providerId="ADAL" clId="{AA08B590-372F-44AB-B5C5-382214F053A9}" dt="2023-12-23T22:04:08.230" v="692" actId="1037"/>
          <ac:grpSpMkLst>
            <pc:docMk/>
            <pc:sldMk cId="2367007499" sldId="271"/>
            <ac:grpSpMk id="4" creationId="{96A5D81B-CA13-72A2-9CA7-81290D19626E}"/>
          </ac:grpSpMkLst>
        </pc:grpChg>
        <pc:grpChg chg="mod">
          <ac:chgData name="Abels, Patrick" userId="ba666de4-0d21-43a6-8e66-51a18aae1b4a" providerId="ADAL" clId="{AA08B590-372F-44AB-B5C5-382214F053A9}" dt="2023-12-23T22:04:08.230" v="692" actId="1037"/>
          <ac:grpSpMkLst>
            <pc:docMk/>
            <pc:sldMk cId="2367007499" sldId="271"/>
            <ac:grpSpMk id="10" creationId="{E9E6067C-5208-FE70-5D31-6176CE4AF931}"/>
          </ac:grpSpMkLst>
        </pc:grpChg>
        <pc:grpChg chg="mod">
          <ac:chgData name="Abels, Patrick" userId="ba666de4-0d21-43a6-8e66-51a18aae1b4a" providerId="ADAL" clId="{AA08B590-372F-44AB-B5C5-382214F053A9}" dt="2023-12-23T22:04:08.230" v="692" actId="1037"/>
          <ac:grpSpMkLst>
            <pc:docMk/>
            <pc:sldMk cId="2367007499" sldId="271"/>
            <ac:grpSpMk id="16" creationId="{BBF586F0-2ED3-4B40-5A6B-CFC24AC9CA22}"/>
          </ac:grpSpMkLst>
        </pc:grpChg>
        <pc:grpChg chg="mod">
          <ac:chgData name="Abels, Patrick" userId="ba666de4-0d21-43a6-8e66-51a18aae1b4a" providerId="ADAL" clId="{AA08B590-372F-44AB-B5C5-382214F053A9}" dt="2023-12-23T22:04:08.230" v="692" actId="1037"/>
          <ac:grpSpMkLst>
            <pc:docMk/>
            <pc:sldMk cId="2367007499" sldId="271"/>
            <ac:grpSpMk id="22" creationId="{A392F8D8-536F-F518-A391-60FCF7B931BF}"/>
          </ac:grpSpMkLst>
        </pc:grpChg>
      </pc:sldChg>
      <pc:sldChg chg="modSp mod">
        <pc:chgData name="Abels, Patrick" userId="ba666de4-0d21-43a6-8e66-51a18aae1b4a" providerId="ADAL" clId="{AA08B590-372F-44AB-B5C5-382214F053A9}" dt="2023-12-23T22:27:19.250" v="1254" actId="207"/>
        <pc:sldMkLst>
          <pc:docMk/>
          <pc:sldMk cId="1696715170" sldId="272"/>
        </pc:sldMkLst>
        <pc:spChg chg="mod">
          <ac:chgData name="Abels, Patrick" userId="ba666de4-0d21-43a6-8e66-51a18aae1b4a" providerId="ADAL" clId="{AA08B590-372F-44AB-B5C5-382214F053A9}" dt="2023-12-23T22:27:19.250" v="1254" actId="207"/>
          <ac:spMkLst>
            <pc:docMk/>
            <pc:sldMk cId="1696715170" sldId="272"/>
            <ac:spMk id="2" creationId="{3CB4AC83-A0D2-8995-9BE5-B7B7A750ED63}"/>
          </ac:spMkLst>
        </pc:spChg>
      </pc:sldChg>
      <pc:sldChg chg="addSp modSp add mod">
        <pc:chgData name="Abels, Patrick" userId="ba666de4-0d21-43a6-8e66-51a18aae1b4a" providerId="ADAL" clId="{AA08B590-372F-44AB-B5C5-382214F053A9}" dt="2023-12-23T22:25:57.424" v="1246" actId="20577"/>
        <pc:sldMkLst>
          <pc:docMk/>
          <pc:sldMk cId="1524756335" sldId="273"/>
        </pc:sldMkLst>
        <pc:spChg chg="mod">
          <ac:chgData name="Abels, Patrick" userId="ba666de4-0d21-43a6-8e66-51a18aae1b4a" providerId="ADAL" clId="{AA08B590-372F-44AB-B5C5-382214F053A9}" dt="2023-12-23T22:25:57.424" v="1246" actId="20577"/>
          <ac:spMkLst>
            <pc:docMk/>
            <pc:sldMk cId="1524756335" sldId="273"/>
            <ac:spMk id="3" creationId="{91E27F51-7010-A9B6-38F8-6302D0C64020}"/>
          </ac:spMkLst>
        </pc:spChg>
        <pc:picChg chg="add mod modCrop">
          <ac:chgData name="Abels, Patrick" userId="ba666de4-0d21-43a6-8e66-51a18aae1b4a" providerId="ADAL" clId="{AA08B590-372F-44AB-B5C5-382214F053A9}" dt="2023-12-23T22:22:00.754" v="1153" actId="732"/>
          <ac:picMkLst>
            <pc:docMk/>
            <pc:sldMk cId="1524756335" sldId="273"/>
            <ac:picMk id="4" creationId="{8D10AEA0-E729-6E67-BD73-86CC205661AD}"/>
          </ac:picMkLst>
        </pc:picChg>
        <pc:picChg chg="add mod">
          <ac:chgData name="Abels, Patrick" userId="ba666de4-0d21-43a6-8e66-51a18aae1b4a" providerId="ADAL" clId="{AA08B590-372F-44AB-B5C5-382214F053A9}" dt="2023-12-23T22:22:14.111" v="1160" actId="11530"/>
          <ac:picMkLst>
            <pc:docMk/>
            <pc:sldMk cId="1524756335" sldId="273"/>
            <ac:picMk id="7" creationId="{3CFD6D58-F6CF-5599-81BE-5464DE92040A}"/>
          </ac:picMkLst>
        </pc:picChg>
      </pc:sldChg>
      <pc:sldChg chg="modSp new mod">
        <pc:chgData name="Abels, Patrick" userId="ba666de4-0d21-43a6-8e66-51a18aae1b4a" providerId="ADAL" clId="{AA08B590-372F-44AB-B5C5-382214F053A9}" dt="2023-12-23T22:17:41.282" v="1112" actId="14100"/>
        <pc:sldMkLst>
          <pc:docMk/>
          <pc:sldMk cId="1306728353" sldId="274"/>
        </pc:sldMkLst>
        <pc:spChg chg="mod">
          <ac:chgData name="Abels, Patrick" userId="ba666de4-0d21-43a6-8e66-51a18aae1b4a" providerId="ADAL" clId="{AA08B590-372F-44AB-B5C5-382214F053A9}" dt="2023-12-23T22:17:41.282" v="1112" actId="14100"/>
          <ac:spMkLst>
            <pc:docMk/>
            <pc:sldMk cId="1306728353" sldId="274"/>
            <ac:spMk id="2" creationId="{E48070DE-A5F9-BD5B-6EDA-2B06A4048B06}"/>
          </ac:spMkLst>
        </pc:spChg>
      </pc:sldChg>
      <pc:sldChg chg="addSp delSp modSp add mod">
        <pc:chgData name="Abels, Patrick" userId="ba666de4-0d21-43a6-8e66-51a18aae1b4a" providerId="ADAL" clId="{AA08B590-372F-44AB-B5C5-382214F053A9}" dt="2023-12-23T22:25:52.489" v="1243" actId="20577"/>
        <pc:sldMkLst>
          <pc:docMk/>
          <pc:sldMk cId="3121237333" sldId="275"/>
        </pc:sldMkLst>
        <pc:spChg chg="mod">
          <ac:chgData name="Abels, Patrick" userId="ba666de4-0d21-43a6-8e66-51a18aae1b4a" providerId="ADAL" clId="{AA08B590-372F-44AB-B5C5-382214F053A9}" dt="2023-12-23T22:25:52.489" v="1243" actId="20577"/>
          <ac:spMkLst>
            <pc:docMk/>
            <pc:sldMk cId="3121237333" sldId="275"/>
            <ac:spMk id="3" creationId="{91E27F51-7010-A9B6-38F8-6302D0C64020}"/>
          </ac:spMkLst>
        </pc:spChg>
        <pc:picChg chg="del">
          <ac:chgData name="Abels, Patrick" userId="ba666de4-0d21-43a6-8e66-51a18aae1b4a" providerId="ADAL" clId="{AA08B590-372F-44AB-B5C5-382214F053A9}" dt="2023-12-23T22:22:35.543" v="1176" actId="478"/>
          <ac:picMkLst>
            <pc:docMk/>
            <pc:sldMk cId="3121237333" sldId="275"/>
            <ac:picMk id="4" creationId="{8D10AEA0-E729-6E67-BD73-86CC205661AD}"/>
          </ac:picMkLst>
        </pc:picChg>
        <pc:picChg chg="add mod">
          <ac:chgData name="Abels, Patrick" userId="ba666de4-0d21-43a6-8e66-51a18aae1b4a" providerId="ADAL" clId="{AA08B590-372F-44AB-B5C5-382214F053A9}" dt="2023-12-23T22:22:50.951" v="1181" actId="1076"/>
          <ac:picMkLst>
            <pc:docMk/>
            <pc:sldMk cId="3121237333" sldId="275"/>
            <ac:picMk id="5" creationId="{9F0E2D05-880F-B331-1BF7-6BF7CF0D1C01}"/>
          </ac:picMkLst>
        </pc:picChg>
        <pc:picChg chg="del">
          <ac:chgData name="Abels, Patrick" userId="ba666de4-0d21-43a6-8e66-51a18aae1b4a" providerId="ADAL" clId="{AA08B590-372F-44AB-B5C5-382214F053A9}" dt="2023-12-23T22:22:34.244" v="1175" actId="478"/>
          <ac:picMkLst>
            <pc:docMk/>
            <pc:sldMk cId="3121237333" sldId="275"/>
            <ac:picMk id="7" creationId="{3CFD6D58-F6CF-5599-81BE-5464DE92040A}"/>
          </ac:picMkLst>
        </pc:picChg>
      </pc:sldChg>
      <pc:sldMasterChg chg="delSldLayout modSldLayout">
        <pc:chgData name="Abels, Patrick" userId="ba666de4-0d21-43a6-8e66-51a18aae1b4a" providerId="ADAL" clId="{AA08B590-372F-44AB-B5C5-382214F053A9}" dt="2023-12-23T22:16:09.109" v="1023" actId="2710"/>
        <pc:sldMasterMkLst>
          <pc:docMk/>
          <pc:sldMasterMk cId="1043764218" sldId="2147483660"/>
        </pc:sldMasterMkLst>
        <pc:sldLayoutChg chg="modSp">
          <pc:chgData name="Abels, Patrick" userId="ba666de4-0d21-43a6-8e66-51a18aae1b4a" providerId="ADAL" clId="{AA08B590-372F-44AB-B5C5-382214F053A9}" dt="2023-12-23T22:12:03.544" v="900" actId="2711"/>
          <pc:sldLayoutMkLst>
            <pc:docMk/>
            <pc:sldMasterMk cId="1043764218" sldId="2147483660"/>
            <pc:sldLayoutMk cId="607473778" sldId="2147483661"/>
          </pc:sldLayoutMkLst>
          <pc:spChg chg="mod">
            <ac:chgData name="Abels, Patrick" userId="ba666de4-0d21-43a6-8e66-51a18aae1b4a" providerId="ADAL" clId="{AA08B590-372F-44AB-B5C5-382214F053A9}" dt="2023-12-23T22:12:03.544" v="900" actId="2711"/>
            <ac:spMkLst>
              <pc:docMk/>
              <pc:sldMasterMk cId="1043764218" sldId="2147483660"/>
              <pc:sldLayoutMk cId="607473778" sldId="2147483661"/>
              <ac:spMk id="8" creationId="{EEA51075-EC79-4DDA-91ED-645C6E44ABC7}"/>
            </ac:spMkLst>
          </pc:spChg>
        </pc:sldLayoutChg>
        <pc:sldLayoutChg chg="addSp modSp mod">
          <pc:chgData name="Abels, Patrick" userId="ba666de4-0d21-43a6-8e66-51a18aae1b4a" providerId="ADAL" clId="{AA08B590-372F-44AB-B5C5-382214F053A9}" dt="2023-12-23T22:11:48.858" v="898" actId="14100"/>
          <pc:sldLayoutMkLst>
            <pc:docMk/>
            <pc:sldMasterMk cId="1043764218" sldId="2147483660"/>
            <pc:sldLayoutMk cId="2939654414" sldId="2147483663"/>
          </pc:sldLayoutMkLst>
          <pc:spChg chg="add mod">
            <ac:chgData name="Abels, Patrick" userId="ba666de4-0d21-43a6-8e66-51a18aae1b4a" providerId="ADAL" clId="{AA08B590-372F-44AB-B5C5-382214F053A9}" dt="2023-12-23T22:11:33.509" v="893"/>
            <ac:spMkLst>
              <pc:docMk/>
              <pc:sldMasterMk cId="1043764218" sldId="2147483660"/>
              <pc:sldLayoutMk cId="2939654414" sldId="2147483663"/>
              <ac:spMk id="2" creationId="{FDBFC21C-4561-54AC-2D13-2FA78D6663B6}"/>
            </ac:spMkLst>
          </pc:spChg>
          <pc:spChg chg="mod">
            <ac:chgData name="Abels, Patrick" userId="ba666de4-0d21-43a6-8e66-51a18aae1b4a" providerId="ADAL" clId="{AA08B590-372F-44AB-B5C5-382214F053A9}" dt="2023-12-23T22:11:48.858" v="898" actId="14100"/>
            <ac:spMkLst>
              <pc:docMk/>
              <pc:sldMasterMk cId="1043764218" sldId="2147483660"/>
              <pc:sldLayoutMk cId="2939654414" sldId="2147483663"/>
              <ac:spMk id="8" creationId="{EEA51075-EC79-4DDA-91ED-645C6E44ABC7}"/>
            </ac:spMkLst>
          </pc:spChg>
          <pc:spChg chg="mod">
            <ac:chgData name="Abels, Patrick" userId="ba666de4-0d21-43a6-8e66-51a18aae1b4a" providerId="ADAL" clId="{AA08B590-372F-44AB-B5C5-382214F053A9}" dt="2023-12-23T22:11:45.850" v="897" actId="14100"/>
            <ac:spMkLst>
              <pc:docMk/>
              <pc:sldMasterMk cId="1043764218" sldId="2147483660"/>
              <pc:sldLayoutMk cId="2939654414" sldId="2147483663"/>
              <ac:spMk id="12" creationId="{48D296A4-2077-12B4-53D8-2472FECBC899}"/>
            </ac:spMkLst>
          </pc:spChg>
        </pc:sldLayoutChg>
        <pc:sldLayoutChg chg="addSp modSp mod">
          <pc:chgData name="Abels, Patrick" userId="ba666de4-0d21-43a6-8e66-51a18aae1b4a" providerId="ADAL" clId="{AA08B590-372F-44AB-B5C5-382214F053A9}" dt="2023-12-23T22:11:27.569" v="892" actId="14100"/>
          <pc:sldLayoutMkLst>
            <pc:docMk/>
            <pc:sldMasterMk cId="1043764218" sldId="2147483660"/>
            <pc:sldLayoutMk cId="1665643944" sldId="2147483664"/>
          </pc:sldLayoutMkLst>
          <pc:spChg chg="add mod">
            <ac:chgData name="Abels, Patrick" userId="ba666de4-0d21-43a6-8e66-51a18aae1b4a" providerId="ADAL" clId="{AA08B590-372F-44AB-B5C5-382214F053A9}" dt="2023-12-23T22:11:14.500" v="887"/>
            <ac:spMkLst>
              <pc:docMk/>
              <pc:sldMasterMk cId="1043764218" sldId="2147483660"/>
              <pc:sldLayoutMk cId="1665643944" sldId="2147483664"/>
              <ac:spMk id="2" creationId="{72B7E6FC-7A9B-0664-B363-B0218EE031D5}"/>
            </ac:spMkLst>
          </pc:spChg>
          <pc:spChg chg="mod">
            <ac:chgData name="Abels, Patrick" userId="ba666de4-0d21-43a6-8e66-51a18aae1b4a" providerId="ADAL" clId="{AA08B590-372F-44AB-B5C5-382214F053A9}" dt="2023-12-23T22:11:27.569" v="892" actId="14100"/>
            <ac:spMkLst>
              <pc:docMk/>
              <pc:sldMasterMk cId="1043764218" sldId="2147483660"/>
              <pc:sldLayoutMk cId="1665643944" sldId="2147483664"/>
              <ac:spMk id="7" creationId="{21C5A454-C75F-6FDA-789A-702540F36ABB}"/>
            </ac:spMkLst>
          </pc:spChg>
          <pc:spChg chg="mod">
            <ac:chgData name="Abels, Patrick" userId="ba666de4-0d21-43a6-8e66-51a18aae1b4a" providerId="ADAL" clId="{AA08B590-372F-44AB-B5C5-382214F053A9}" dt="2023-12-23T22:11:24.830" v="891" actId="2711"/>
            <ac:spMkLst>
              <pc:docMk/>
              <pc:sldMasterMk cId="1043764218" sldId="2147483660"/>
              <pc:sldLayoutMk cId="1665643944" sldId="2147483664"/>
              <ac:spMk id="8" creationId="{EEA51075-EC79-4DDA-91ED-645C6E44ABC7}"/>
            </ac:spMkLst>
          </pc:spChg>
        </pc:sldLayoutChg>
        <pc:sldLayoutChg chg="addSp modSp mod">
          <pc:chgData name="Abels, Patrick" userId="ba666de4-0d21-43a6-8e66-51a18aae1b4a" providerId="ADAL" clId="{AA08B590-372F-44AB-B5C5-382214F053A9}" dt="2023-12-23T22:11:11.538" v="886" actId="14100"/>
          <pc:sldLayoutMkLst>
            <pc:docMk/>
            <pc:sldMasterMk cId="1043764218" sldId="2147483660"/>
            <pc:sldLayoutMk cId="815804911" sldId="2147483665"/>
          </pc:sldLayoutMkLst>
          <pc:spChg chg="add mod">
            <ac:chgData name="Abels, Patrick" userId="ba666de4-0d21-43a6-8e66-51a18aae1b4a" providerId="ADAL" clId="{AA08B590-372F-44AB-B5C5-382214F053A9}" dt="2023-12-23T22:10:55.846" v="881"/>
            <ac:spMkLst>
              <pc:docMk/>
              <pc:sldMasterMk cId="1043764218" sldId="2147483660"/>
              <pc:sldLayoutMk cId="815804911" sldId="2147483665"/>
              <ac:spMk id="2" creationId="{3B8809EF-E0A0-9BB5-504C-EA2E35B59068}"/>
            </ac:spMkLst>
          </pc:spChg>
          <pc:spChg chg="mod">
            <ac:chgData name="Abels, Patrick" userId="ba666de4-0d21-43a6-8e66-51a18aae1b4a" providerId="ADAL" clId="{AA08B590-372F-44AB-B5C5-382214F053A9}" dt="2023-12-23T22:11:11.538" v="886" actId="14100"/>
            <ac:spMkLst>
              <pc:docMk/>
              <pc:sldMasterMk cId="1043764218" sldId="2147483660"/>
              <pc:sldLayoutMk cId="815804911" sldId="2147483665"/>
              <ac:spMk id="6" creationId="{68954BE4-B50E-7AD3-4EEE-A26283E79FB3}"/>
            </ac:spMkLst>
          </pc:spChg>
          <pc:spChg chg="mod">
            <ac:chgData name="Abels, Patrick" userId="ba666de4-0d21-43a6-8e66-51a18aae1b4a" providerId="ADAL" clId="{AA08B590-372F-44AB-B5C5-382214F053A9}" dt="2023-12-23T22:11:08.348" v="885" actId="2711"/>
            <ac:spMkLst>
              <pc:docMk/>
              <pc:sldMasterMk cId="1043764218" sldId="2147483660"/>
              <pc:sldLayoutMk cId="815804911" sldId="2147483665"/>
              <ac:spMk id="8" creationId="{EEA51075-EC79-4DDA-91ED-645C6E44ABC7}"/>
            </ac:spMkLst>
          </pc:spChg>
        </pc:sldLayoutChg>
        <pc:sldLayoutChg chg="del">
          <pc:chgData name="Abels, Patrick" userId="ba666de4-0d21-43a6-8e66-51a18aae1b4a" providerId="ADAL" clId="{AA08B590-372F-44AB-B5C5-382214F053A9}" dt="2023-12-23T22:06:52.984" v="800" actId="2696"/>
          <pc:sldLayoutMkLst>
            <pc:docMk/>
            <pc:sldMasterMk cId="1043764218" sldId="2147483660"/>
            <pc:sldLayoutMk cId="266409753" sldId="2147483668"/>
          </pc:sldLayoutMkLst>
        </pc:sldLayoutChg>
        <pc:sldLayoutChg chg="del">
          <pc:chgData name="Abels, Patrick" userId="ba666de4-0d21-43a6-8e66-51a18aae1b4a" providerId="ADAL" clId="{AA08B590-372F-44AB-B5C5-382214F053A9}" dt="2023-12-23T22:06:48.508" v="799" actId="2696"/>
          <pc:sldLayoutMkLst>
            <pc:docMk/>
            <pc:sldMasterMk cId="1043764218" sldId="2147483660"/>
            <pc:sldLayoutMk cId="2964693336" sldId="2147483669"/>
          </pc:sldLayoutMkLst>
        </pc:sldLayoutChg>
        <pc:sldLayoutChg chg="modSp mod">
          <pc:chgData name="Abels, Patrick" userId="ba666de4-0d21-43a6-8e66-51a18aae1b4a" providerId="ADAL" clId="{AA08B590-372F-44AB-B5C5-382214F053A9}" dt="2023-12-23T22:10:50.087" v="880" actId="2711"/>
          <pc:sldLayoutMkLst>
            <pc:docMk/>
            <pc:sldMasterMk cId="1043764218" sldId="2147483660"/>
            <pc:sldLayoutMk cId="1654437158" sldId="2147483671"/>
          </pc:sldLayoutMkLst>
          <pc:spChg chg="mod">
            <ac:chgData name="Abels, Patrick" userId="ba666de4-0d21-43a6-8e66-51a18aae1b4a" providerId="ADAL" clId="{AA08B590-372F-44AB-B5C5-382214F053A9}" dt="2023-12-23T22:10:50.087" v="880" actId="2711"/>
            <ac:spMkLst>
              <pc:docMk/>
              <pc:sldMasterMk cId="1043764218" sldId="2147483660"/>
              <pc:sldLayoutMk cId="1654437158" sldId="2147483671"/>
              <ac:spMk id="5" creationId="{DD23C22D-C9DD-219B-C738-804E4CB2C5E9}"/>
            </ac:spMkLst>
          </pc:spChg>
          <pc:spChg chg="mod">
            <ac:chgData name="Abels, Patrick" userId="ba666de4-0d21-43a6-8e66-51a18aae1b4a" providerId="ADAL" clId="{AA08B590-372F-44AB-B5C5-382214F053A9}" dt="2023-12-23T22:10:50.087" v="880" actId="2711"/>
            <ac:spMkLst>
              <pc:docMk/>
              <pc:sldMasterMk cId="1043764218" sldId="2147483660"/>
              <pc:sldLayoutMk cId="1654437158" sldId="2147483671"/>
              <ac:spMk id="8" creationId="{EEA51075-EC79-4DDA-91ED-645C6E44ABC7}"/>
            </ac:spMkLst>
          </pc:spChg>
        </pc:sldLayoutChg>
        <pc:sldLayoutChg chg="modSp mod">
          <pc:chgData name="Abels, Patrick" userId="ba666de4-0d21-43a6-8e66-51a18aae1b4a" providerId="ADAL" clId="{AA08B590-372F-44AB-B5C5-382214F053A9}" dt="2023-12-23T22:10:18.010" v="877" actId="1037"/>
          <pc:sldLayoutMkLst>
            <pc:docMk/>
            <pc:sldMasterMk cId="1043764218" sldId="2147483660"/>
            <pc:sldLayoutMk cId="1011298598" sldId="2147483672"/>
          </pc:sldLayoutMkLst>
          <pc:spChg chg="mod">
            <ac:chgData name="Abels, Patrick" userId="ba666de4-0d21-43a6-8e66-51a18aae1b4a" providerId="ADAL" clId="{AA08B590-372F-44AB-B5C5-382214F053A9}" dt="2023-12-23T22:08:00.098" v="808" actId="1582"/>
            <ac:spMkLst>
              <pc:docMk/>
              <pc:sldMasterMk cId="1043764218" sldId="2147483660"/>
              <pc:sldLayoutMk cId="1011298598" sldId="2147483672"/>
              <ac:spMk id="2" creationId="{32E43612-BB99-E759-308D-EC7DC153B9A7}"/>
            </ac:spMkLst>
          </pc:spChg>
          <pc:spChg chg="mod">
            <ac:chgData name="Abels, Patrick" userId="ba666de4-0d21-43a6-8e66-51a18aae1b4a" providerId="ADAL" clId="{AA08B590-372F-44AB-B5C5-382214F053A9}" dt="2023-12-23T22:10:18.010" v="877" actId="1037"/>
            <ac:spMkLst>
              <pc:docMk/>
              <pc:sldMasterMk cId="1043764218" sldId="2147483660"/>
              <pc:sldLayoutMk cId="1011298598" sldId="2147483672"/>
              <ac:spMk id="4" creationId="{895161EA-303E-AE82-C761-477476BF0B4C}"/>
            </ac:spMkLst>
          </pc:spChg>
          <pc:spChg chg="mod">
            <ac:chgData name="Abels, Patrick" userId="ba666de4-0d21-43a6-8e66-51a18aae1b4a" providerId="ADAL" clId="{AA08B590-372F-44AB-B5C5-382214F053A9}" dt="2023-12-23T22:10:12.587" v="868" actId="14100"/>
            <ac:spMkLst>
              <pc:docMk/>
              <pc:sldMasterMk cId="1043764218" sldId="2147483660"/>
              <pc:sldLayoutMk cId="1011298598" sldId="2147483672"/>
              <ac:spMk id="5" creationId="{3C980BA9-BC4E-30FD-C020-AEBBFBFBF1AE}"/>
            </ac:spMkLst>
          </pc:spChg>
          <pc:spChg chg="mod">
            <ac:chgData name="Abels, Patrick" userId="ba666de4-0d21-43a6-8e66-51a18aae1b4a" providerId="ADAL" clId="{AA08B590-372F-44AB-B5C5-382214F053A9}" dt="2023-12-23T22:07:22.451" v="802" actId="14100"/>
            <ac:spMkLst>
              <pc:docMk/>
              <pc:sldMasterMk cId="1043764218" sldId="2147483660"/>
              <pc:sldLayoutMk cId="1011298598" sldId="2147483672"/>
              <ac:spMk id="6" creationId="{68954BE4-B50E-7AD3-4EEE-A26283E79FB3}"/>
            </ac:spMkLst>
          </pc:spChg>
          <pc:spChg chg="mod">
            <ac:chgData name="Abels, Patrick" userId="ba666de4-0d21-43a6-8e66-51a18aae1b4a" providerId="ADAL" clId="{AA08B590-372F-44AB-B5C5-382214F053A9}" dt="2023-12-23T22:07:18.688" v="801" actId="2711"/>
            <ac:spMkLst>
              <pc:docMk/>
              <pc:sldMasterMk cId="1043764218" sldId="2147483660"/>
              <pc:sldLayoutMk cId="1011298598" sldId="2147483672"/>
              <ac:spMk id="8" creationId="{EEA51075-EC79-4DDA-91ED-645C6E44ABC7}"/>
            </ac:spMkLst>
          </pc:spChg>
        </pc:sldLayoutChg>
        <pc:sldLayoutChg chg="modSp mod">
          <pc:chgData name="Abels, Patrick" userId="ba666de4-0d21-43a6-8e66-51a18aae1b4a" providerId="ADAL" clId="{AA08B590-372F-44AB-B5C5-382214F053A9}" dt="2023-12-23T22:06:38.465" v="798" actId="2711"/>
          <pc:sldLayoutMkLst>
            <pc:docMk/>
            <pc:sldMasterMk cId="1043764218" sldId="2147483660"/>
            <pc:sldLayoutMk cId="122919291" sldId="2147483673"/>
          </pc:sldLayoutMkLst>
          <pc:spChg chg="mod">
            <ac:chgData name="Abels, Patrick" userId="ba666de4-0d21-43a6-8e66-51a18aae1b4a" providerId="ADAL" clId="{AA08B590-372F-44AB-B5C5-382214F053A9}" dt="2023-12-23T22:06:38.465" v="798" actId="2711"/>
            <ac:spMkLst>
              <pc:docMk/>
              <pc:sldMasterMk cId="1043764218" sldId="2147483660"/>
              <pc:sldLayoutMk cId="122919291" sldId="2147483673"/>
              <ac:spMk id="8" creationId="{EEA51075-EC79-4DDA-91ED-645C6E44ABC7}"/>
            </ac:spMkLst>
          </pc:spChg>
          <pc:spChg chg="mod">
            <ac:chgData name="Abels, Patrick" userId="ba666de4-0d21-43a6-8e66-51a18aae1b4a" providerId="ADAL" clId="{AA08B590-372F-44AB-B5C5-382214F053A9}" dt="2023-12-23T22:06:38.465" v="798" actId="2711"/>
            <ac:spMkLst>
              <pc:docMk/>
              <pc:sldMasterMk cId="1043764218" sldId="2147483660"/>
              <pc:sldLayoutMk cId="122919291" sldId="2147483673"/>
              <ac:spMk id="10" creationId="{91A6C134-3551-6DE4-1C26-0EAF373048EE}"/>
            </ac:spMkLst>
          </pc:spChg>
        </pc:sldLayoutChg>
        <pc:sldLayoutChg chg="modSp mod">
          <pc:chgData name="Abels, Patrick" userId="ba666de4-0d21-43a6-8e66-51a18aae1b4a" providerId="ADAL" clId="{AA08B590-372F-44AB-B5C5-382214F053A9}" dt="2023-12-23T22:16:09.109" v="1023" actId="2710"/>
          <pc:sldLayoutMkLst>
            <pc:docMk/>
            <pc:sldMasterMk cId="1043764218" sldId="2147483660"/>
            <pc:sldLayoutMk cId="2434053926" sldId="2147483674"/>
          </pc:sldLayoutMkLst>
          <pc:spChg chg="mod">
            <ac:chgData name="Abels, Patrick" userId="ba666de4-0d21-43a6-8e66-51a18aae1b4a" providerId="ADAL" clId="{AA08B590-372F-44AB-B5C5-382214F053A9}" dt="2023-12-23T22:16:09.109" v="1023" actId="2710"/>
            <ac:spMkLst>
              <pc:docMk/>
              <pc:sldMasterMk cId="1043764218" sldId="2147483660"/>
              <pc:sldLayoutMk cId="2434053926" sldId="2147483674"/>
              <ac:spMk id="8" creationId="{EEA51075-EC79-4DDA-91ED-645C6E44ABC7}"/>
            </ac:spMkLst>
          </pc:spChg>
          <pc:spChg chg="mod">
            <ac:chgData name="Abels, Patrick" userId="ba666de4-0d21-43a6-8e66-51a18aae1b4a" providerId="ADAL" clId="{AA08B590-372F-44AB-B5C5-382214F053A9}" dt="2023-12-23T22:06:13.965" v="795" actId="2711"/>
            <ac:spMkLst>
              <pc:docMk/>
              <pc:sldMasterMk cId="1043764218" sldId="2147483660"/>
              <pc:sldLayoutMk cId="2434053926" sldId="2147483674"/>
              <ac:spMk id="10" creationId="{91A6C134-3551-6DE4-1C26-0EAF373048EE}"/>
            </ac:spMkLst>
          </pc:spChg>
        </pc:sldLayoutChg>
        <pc:sldLayoutChg chg="modSp">
          <pc:chgData name="Abels, Patrick" userId="ba666de4-0d21-43a6-8e66-51a18aae1b4a" providerId="ADAL" clId="{AA08B590-372F-44AB-B5C5-382214F053A9}" dt="2023-12-23T22:11:54.305" v="899" actId="2711"/>
          <pc:sldLayoutMkLst>
            <pc:docMk/>
            <pc:sldMasterMk cId="1043764218" sldId="2147483660"/>
            <pc:sldLayoutMk cId="525908872" sldId="2147483675"/>
          </pc:sldLayoutMkLst>
          <pc:spChg chg="mod">
            <ac:chgData name="Abels, Patrick" userId="ba666de4-0d21-43a6-8e66-51a18aae1b4a" providerId="ADAL" clId="{AA08B590-372F-44AB-B5C5-382214F053A9}" dt="2023-12-23T22:11:54.305" v="899" actId="2711"/>
            <ac:spMkLst>
              <pc:docMk/>
              <pc:sldMasterMk cId="1043764218" sldId="2147483660"/>
              <pc:sldLayoutMk cId="525908872" sldId="2147483675"/>
              <ac:spMk id="8" creationId="{EEA51075-EC79-4DDA-91ED-645C6E44ABC7}"/>
            </ac:spMkLst>
          </pc:spChg>
        </pc:sldLayoutChg>
        <pc:sldLayoutChg chg="modSp">
          <pc:chgData name="Abels, Patrick" userId="ba666de4-0d21-43a6-8e66-51a18aae1b4a" providerId="ADAL" clId="{AA08B590-372F-44AB-B5C5-382214F053A9}" dt="2023-12-23T22:12:09.460" v="901" actId="2711"/>
          <pc:sldLayoutMkLst>
            <pc:docMk/>
            <pc:sldMasterMk cId="1043764218" sldId="2147483660"/>
            <pc:sldLayoutMk cId="2951064508" sldId="2147483676"/>
          </pc:sldLayoutMkLst>
          <pc:spChg chg="mod">
            <ac:chgData name="Abels, Patrick" userId="ba666de4-0d21-43a6-8e66-51a18aae1b4a" providerId="ADAL" clId="{AA08B590-372F-44AB-B5C5-382214F053A9}" dt="2023-12-23T22:12:09.460" v="901" actId="2711"/>
            <ac:spMkLst>
              <pc:docMk/>
              <pc:sldMasterMk cId="1043764218" sldId="2147483660"/>
              <pc:sldLayoutMk cId="2951064508" sldId="2147483676"/>
              <ac:spMk id="8" creationId="{EEA51075-EC79-4DDA-91ED-645C6E44ABC7}"/>
            </ac:spMkLst>
          </pc:spChg>
        </pc:sldLayoutChg>
      </pc:sldMasterChg>
    </pc:docChg>
  </pc:docChgLst>
  <pc:docChgLst>
    <pc:chgData name="Abels, Patrick" userId="ba666de4-0d21-43a6-8e66-51a18aae1b4a" providerId="ADAL" clId="{B0CF3ED5-1F9A-4DC6-82A7-58D99FDEBD36}"/>
    <pc:docChg chg="custSel addSld delSld modSld">
      <pc:chgData name="Abels, Patrick" userId="ba666de4-0d21-43a6-8e66-51a18aae1b4a" providerId="ADAL" clId="{B0CF3ED5-1F9A-4DC6-82A7-58D99FDEBD36}" dt="2024-01-24T16:20:54.333" v="570" actId="20577"/>
      <pc:docMkLst>
        <pc:docMk/>
      </pc:docMkLst>
      <pc:sldChg chg="addSp delSp modSp mod">
        <pc:chgData name="Abels, Patrick" userId="ba666de4-0d21-43a6-8e66-51a18aae1b4a" providerId="ADAL" clId="{B0CF3ED5-1F9A-4DC6-82A7-58D99FDEBD36}" dt="2024-01-24T16:17:15.624" v="454" actId="478"/>
        <pc:sldMkLst>
          <pc:docMk/>
          <pc:sldMk cId="4223110314" sldId="261"/>
        </pc:sldMkLst>
        <pc:spChg chg="mod">
          <ac:chgData name="Abels, Patrick" userId="ba666de4-0d21-43a6-8e66-51a18aae1b4a" providerId="ADAL" clId="{B0CF3ED5-1F9A-4DC6-82A7-58D99FDEBD36}" dt="2024-01-24T16:09:58.280" v="402" actId="20577"/>
          <ac:spMkLst>
            <pc:docMk/>
            <pc:sldMk cId="4223110314" sldId="261"/>
            <ac:spMk id="3" creationId="{91E27F51-7010-A9B6-38F8-6302D0C64020}"/>
          </ac:spMkLst>
        </pc:spChg>
        <pc:spChg chg="del">
          <ac:chgData name="Abels, Patrick" userId="ba666de4-0d21-43a6-8e66-51a18aae1b4a" providerId="ADAL" clId="{B0CF3ED5-1F9A-4DC6-82A7-58D99FDEBD36}" dt="2024-01-24T16:17:15.624" v="454" actId="478"/>
          <ac:spMkLst>
            <pc:docMk/>
            <pc:sldMk cId="4223110314" sldId="261"/>
            <ac:spMk id="6" creationId="{9309D2C6-9509-CDB1-E903-FA244ECEC803}"/>
          </ac:spMkLst>
        </pc:spChg>
        <pc:spChg chg="add mod">
          <ac:chgData name="Abels, Patrick" userId="ba666de4-0d21-43a6-8e66-51a18aae1b4a" providerId="ADAL" clId="{B0CF3ED5-1F9A-4DC6-82A7-58D99FDEBD36}" dt="2024-01-24T16:17:10.931" v="453" actId="13822"/>
          <ac:spMkLst>
            <pc:docMk/>
            <pc:sldMk cId="4223110314" sldId="261"/>
            <ac:spMk id="15" creationId="{9BC881C9-D6D3-0166-F6CD-69588EA297D4}"/>
          </ac:spMkLst>
        </pc:spChg>
        <pc:picChg chg="add del mod modCrop">
          <ac:chgData name="Abels, Patrick" userId="ba666de4-0d21-43a6-8e66-51a18aae1b4a" providerId="ADAL" clId="{B0CF3ED5-1F9A-4DC6-82A7-58D99FDEBD36}" dt="2024-01-24T16:15:58.647" v="433" actId="478"/>
          <ac:picMkLst>
            <pc:docMk/>
            <pc:sldMk cId="4223110314" sldId="261"/>
            <ac:picMk id="4" creationId="{68524BBE-14BD-C9CB-DC9D-DE576DE23922}"/>
          </ac:picMkLst>
        </pc:picChg>
        <pc:picChg chg="add del mod">
          <ac:chgData name="Abels, Patrick" userId="ba666de4-0d21-43a6-8e66-51a18aae1b4a" providerId="ADAL" clId="{B0CF3ED5-1F9A-4DC6-82A7-58D99FDEBD36}" dt="2024-01-24T16:15:58.647" v="433" actId="478"/>
          <ac:picMkLst>
            <pc:docMk/>
            <pc:sldMk cId="4223110314" sldId="261"/>
            <ac:picMk id="7" creationId="{2A818BB9-D421-9C6F-D5A4-5B92975068B7}"/>
          </ac:picMkLst>
        </pc:picChg>
        <pc:picChg chg="add mod modCrop">
          <ac:chgData name="Abels, Patrick" userId="ba666de4-0d21-43a6-8e66-51a18aae1b4a" providerId="ADAL" clId="{B0CF3ED5-1F9A-4DC6-82A7-58D99FDEBD36}" dt="2024-01-24T16:17:03.145" v="451" actId="732"/>
          <ac:picMkLst>
            <pc:docMk/>
            <pc:sldMk cId="4223110314" sldId="261"/>
            <ac:picMk id="9" creationId="{818F1771-E291-2058-0822-E4B3FDC63F25}"/>
          </ac:picMkLst>
        </pc:picChg>
        <pc:picChg chg="del">
          <ac:chgData name="Abels, Patrick" userId="ba666de4-0d21-43a6-8e66-51a18aae1b4a" providerId="ADAL" clId="{B0CF3ED5-1F9A-4DC6-82A7-58D99FDEBD36}" dt="2024-01-24T16:10:00.837" v="403" actId="478"/>
          <ac:picMkLst>
            <pc:docMk/>
            <pc:sldMk cId="4223110314" sldId="261"/>
            <ac:picMk id="10" creationId="{D5DA3204-53B6-BB54-5460-CC890D4C2272}"/>
          </ac:picMkLst>
        </pc:picChg>
        <pc:picChg chg="add del mod">
          <ac:chgData name="Abels, Patrick" userId="ba666de4-0d21-43a6-8e66-51a18aae1b4a" providerId="ADAL" clId="{B0CF3ED5-1F9A-4DC6-82A7-58D99FDEBD36}" dt="2024-01-24T16:16:31.445" v="439" actId="478"/>
          <ac:picMkLst>
            <pc:docMk/>
            <pc:sldMk cId="4223110314" sldId="261"/>
            <ac:picMk id="13" creationId="{AED30F6A-885D-0C99-B45D-5703FC5699A1}"/>
          </ac:picMkLst>
        </pc:picChg>
        <pc:picChg chg="add mod modCrop">
          <ac:chgData name="Abels, Patrick" userId="ba666de4-0d21-43a6-8e66-51a18aae1b4a" providerId="ADAL" clId="{B0CF3ED5-1F9A-4DC6-82A7-58D99FDEBD36}" dt="2024-01-24T16:16:49.947" v="449" actId="1038"/>
          <ac:picMkLst>
            <pc:docMk/>
            <pc:sldMk cId="4223110314" sldId="261"/>
            <ac:picMk id="14" creationId="{F72209DE-13AD-DBB4-CAF4-4B9D2B1D5BFE}"/>
          </ac:picMkLst>
        </pc:picChg>
      </pc:sldChg>
      <pc:sldChg chg="del">
        <pc:chgData name="Abels, Patrick" userId="ba666de4-0d21-43a6-8e66-51a18aae1b4a" providerId="ADAL" clId="{B0CF3ED5-1F9A-4DC6-82A7-58D99FDEBD36}" dt="2024-01-24T16:10:07.130" v="404" actId="47"/>
        <pc:sldMkLst>
          <pc:docMk/>
          <pc:sldMk cId="3463062427" sldId="266"/>
        </pc:sldMkLst>
      </pc:sldChg>
      <pc:sldChg chg="del">
        <pc:chgData name="Abels, Patrick" userId="ba666de4-0d21-43a6-8e66-51a18aae1b4a" providerId="ADAL" clId="{B0CF3ED5-1F9A-4DC6-82A7-58D99FDEBD36}" dt="2024-01-24T16:10:07.130" v="404" actId="47"/>
        <pc:sldMkLst>
          <pc:docMk/>
          <pc:sldMk cId="1865747485" sldId="267"/>
        </pc:sldMkLst>
      </pc:sldChg>
      <pc:sldChg chg="del">
        <pc:chgData name="Abels, Patrick" userId="ba666de4-0d21-43a6-8e66-51a18aae1b4a" providerId="ADAL" clId="{B0CF3ED5-1F9A-4DC6-82A7-58D99FDEBD36}" dt="2024-01-24T16:10:07.130" v="404" actId="47"/>
        <pc:sldMkLst>
          <pc:docMk/>
          <pc:sldMk cId="1931251602" sldId="268"/>
        </pc:sldMkLst>
      </pc:sldChg>
      <pc:sldChg chg="modSp mod">
        <pc:chgData name="Abels, Patrick" userId="ba666de4-0d21-43a6-8e66-51a18aae1b4a" providerId="ADAL" clId="{B0CF3ED5-1F9A-4DC6-82A7-58D99FDEBD36}" dt="2024-01-24T16:02:25.873" v="17" actId="14100"/>
        <pc:sldMkLst>
          <pc:docMk/>
          <pc:sldMk cId="4171353846" sldId="270"/>
        </pc:sldMkLst>
        <pc:spChg chg="mod">
          <ac:chgData name="Abels, Patrick" userId="ba666de4-0d21-43a6-8e66-51a18aae1b4a" providerId="ADAL" clId="{B0CF3ED5-1F9A-4DC6-82A7-58D99FDEBD36}" dt="2024-01-24T16:02:25.873" v="17" actId="14100"/>
          <ac:spMkLst>
            <pc:docMk/>
            <pc:sldMk cId="4171353846" sldId="270"/>
            <ac:spMk id="2" creationId="{39C0FA9D-D609-4FFD-9DDE-2D5D0550D26F}"/>
          </ac:spMkLst>
        </pc:spChg>
        <pc:picChg chg="mod">
          <ac:chgData name="Abels, Patrick" userId="ba666de4-0d21-43a6-8e66-51a18aae1b4a" providerId="ADAL" clId="{B0CF3ED5-1F9A-4DC6-82A7-58D99FDEBD36}" dt="2024-01-24T16:02:19.271" v="16" actId="14826"/>
          <ac:picMkLst>
            <pc:docMk/>
            <pc:sldMk cId="4171353846" sldId="270"/>
            <ac:picMk id="5" creationId="{723C0B8B-3CC9-3BB9-25B5-7BF505DF42FB}"/>
          </ac:picMkLst>
        </pc:picChg>
      </pc:sldChg>
      <pc:sldChg chg="delSp modSp mod">
        <pc:chgData name="Abels, Patrick" userId="ba666de4-0d21-43a6-8e66-51a18aae1b4a" providerId="ADAL" clId="{B0CF3ED5-1F9A-4DC6-82A7-58D99FDEBD36}" dt="2024-01-24T16:09:31.639" v="367" actId="1036"/>
        <pc:sldMkLst>
          <pc:docMk/>
          <pc:sldMk cId="2367007499" sldId="271"/>
        </pc:sldMkLst>
        <pc:spChg chg="mod">
          <ac:chgData name="Abels, Patrick" userId="ba666de4-0d21-43a6-8e66-51a18aae1b4a" providerId="ADAL" clId="{B0CF3ED5-1F9A-4DC6-82A7-58D99FDEBD36}" dt="2024-01-24T16:09:18.742" v="352" actId="20577"/>
          <ac:spMkLst>
            <pc:docMk/>
            <pc:sldMk cId="2367007499" sldId="271"/>
            <ac:spMk id="3" creationId="{E4A0B759-666C-1900-B1F0-6E89C117ED2E}"/>
          </ac:spMkLst>
        </pc:spChg>
        <pc:grpChg chg="del">
          <ac:chgData name="Abels, Patrick" userId="ba666de4-0d21-43a6-8e66-51a18aae1b4a" providerId="ADAL" clId="{B0CF3ED5-1F9A-4DC6-82A7-58D99FDEBD36}" dt="2024-01-24T16:09:23.217" v="353" actId="478"/>
          <ac:grpSpMkLst>
            <pc:docMk/>
            <pc:sldMk cId="2367007499" sldId="271"/>
            <ac:grpSpMk id="2" creationId="{C1FDFBD8-668D-C9EB-A211-D1F910E1076C}"/>
          </ac:grpSpMkLst>
        </pc:grpChg>
        <pc:grpChg chg="mod">
          <ac:chgData name="Abels, Patrick" userId="ba666de4-0d21-43a6-8e66-51a18aae1b4a" providerId="ADAL" clId="{B0CF3ED5-1F9A-4DC6-82A7-58D99FDEBD36}" dt="2024-01-24T16:09:31.639" v="367" actId="1036"/>
          <ac:grpSpMkLst>
            <pc:docMk/>
            <pc:sldMk cId="2367007499" sldId="271"/>
            <ac:grpSpMk id="4" creationId="{96A5D81B-CA13-72A2-9CA7-81290D19626E}"/>
          </ac:grpSpMkLst>
        </pc:grpChg>
        <pc:grpChg chg="mod">
          <ac:chgData name="Abels, Patrick" userId="ba666de4-0d21-43a6-8e66-51a18aae1b4a" providerId="ADAL" clId="{B0CF3ED5-1F9A-4DC6-82A7-58D99FDEBD36}" dt="2024-01-24T16:09:31.639" v="367" actId="1036"/>
          <ac:grpSpMkLst>
            <pc:docMk/>
            <pc:sldMk cId="2367007499" sldId="271"/>
            <ac:grpSpMk id="10" creationId="{E9E6067C-5208-FE70-5D31-6176CE4AF931}"/>
          </ac:grpSpMkLst>
        </pc:grpChg>
        <pc:grpChg chg="mod">
          <ac:chgData name="Abels, Patrick" userId="ba666de4-0d21-43a6-8e66-51a18aae1b4a" providerId="ADAL" clId="{B0CF3ED5-1F9A-4DC6-82A7-58D99FDEBD36}" dt="2024-01-24T16:09:31.639" v="367" actId="1036"/>
          <ac:grpSpMkLst>
            <pc:docMk/>
            <pc:sldMk cId="2367007499" sldId="271"/>
            <ac:grpSpMk id="16" creationId="{BBF586F0-2ED3-4B40-5A6B-CFC24AC9CA22}"/>
          </ac:grpSpMkLst>
        </pc:grpChg>
        <pc:grpChg chg="mod">
          <ac:chgData name="Abels, Patrick" userId="ba666de4-0d21-43a6-8e66-51a18aae1b4a" providerId="ADAL" clId="{B0CF3ED5-1F9A-4DC6-82A7-58D99FDEBD36}" dt="2024-01-24T16:09:31.639" v="367" actId="1036"/>
          <ac:grpSpMkLst>
            <pc:docMk/>
            <pc:sldMk cId="2367007499" sldId="271"/>
            <ac:grpSpMk id="22" creationId="{A392F8D8-536F-F518-A391-60FCF7B931BF}"/>
          </ac:grpSpMkLst>
        </pc:grpChg>
      </pc:sldChg>
      <pc:sldChg chg="modSp mod">
        <pc:chgData name="Abels, Patrick" userId="ba666de4-0d21-43a6-8e66-51a18aae1b4a" providerId="ADAL" clId="{B0CF3ED5-1F9A-4DC6-82A7-58D99FDEBD36}" dt="2024-01-24T16:10:12.812" v="414" actId="6549"/>
        <pc:sldMkLst>
          <pc:docMk/>
          <pc:sldMk cId="1696715170" sldId="272"/>
        </pc:sldMkLst>
        <pc:spChg chg="mod">
          <ac:chgData name="Abels, Patrick" userId="ba666de4-0d21-43a6-8e66-51a18aae1b4a" providerId="ADAL" clId="{B0CF3ED5-1F9A-4DC6-82A7-58D99FDEBD36}" dt="2024-01-24T16:10:12.812" v="414" actId="6549"/>
          <ac:spMkLst>
            <pc:docMk/>
            <pc:sldMk cId="1696715170" sldId="272"/>
            <ac:spMk id="2" creationId="{3CB4AC83-A0D2-8995-9BE5-B7B7A750ED63}"/>
          </ac:spMkLst>
        </pc:spChg>
      </pc:sldChg>
      <pc:sldChg chg="del">
        <pc:chgData name="Abels, Patrick" userId="ba666de4-0d21-43a6-8e66-51a18aae1b4a" providerId="ADAL" clId="{B0CF3ED5-1F9A-4DC6-82A7-58D99FDEBD36}" dt="2024-01-24T16:10:07.130" v="404" actId="47"/>
        <pc:sldMkLst>
          <pc:docMk/>
          <pc:sldMk cId="1524756335" sldId="273"/>
        </pc:sldMkLst>
      </pc:sldChg>
      <pc:sldChg chg="modSp mod">
        <pc:chgData name="Abels, Patrick" userId="ba666de4-0d21-43a6-8e66-51a18aae1b4a" providerId="ADAL" clId="{B0CF3ED5-1F9A-4DC6-82A7-58D99FDEBD36}" dt="2024-01-24T16:07:56.530" v="282" actId="20577"/>
        <pc:sldMkLst>
          <pc:docMk/>
          <pc:sldMk cId="1306728353" sldId="274"/>
        </pc:sldMkLst>
        <pc:spChg chg="mod">
          <ac:chgData name="Abels, Patrick" userId="ba666de4-0d21-43a6-8e66-51a18aae1b4a" providerId="ADAL" clId="{B0CF3ED5-1F9A-4DC6-82A7-58D99FDEBD36}" dt="2024-01-24T16:07:56.530" v="282" actId="20577"/>
          <ac:spMkLst>
            <pc:docMk/>
            <pc:sldMk cId="1306728353" sldId="274"/>
            <ac:spMk id="2" creationId="{E48070DE-A5F9-BD5B-6EDA-2B06A4048B06}"/>
          </ac:spMkLst>
        </pc:spChg>
      </pc:sldChg>
      <pc:sldChg chg="addSp modSp add mod">
        <pc:chgData name="Abels, Patrick" userId="ba666de4-0d21-43a6-8e66-51a18aae1b4a" providerId="ADAL" clId="{B0CF3ED5-1F9A-4DC6-82A7-58D99FDEBD36}" dt="2024-01-24T16:20:54.333" v="570" actId="20577"/>
        <pc:sldMkLst>
          <pc:docMk/>
          <pc:sldMk cId="355605763" sldId="275"/>
        </pc:sldMkLst>
        <pc:spChg chg="mod">
          <ac:chgData name="Abels, Patrick" userId="ba666de4-0d21-43a6-8e66-51a18aae1b4a" providerId="ADAL" clId="{B0CF3ED5-1F9A-4DC6-82A7-58D99FDEBD36}" dt="2024-01-24T16:20:54.333" v="570" actId="20577"/>
          <ac:spMkLst>
            <pc:docMk/>
            <pc:sldMk cId="355605763" sldId="275"/>
            <ac:spMk id="3" creationId="{91E27F51-7010-A9B6-38F8-6302D0C64020}"/>
          </ac:spMkLst>
        </pc:spChg>
        <pc:picChg chg="add mod">
          <ac:chgData name="Abels, Patrick" userId="ba666de4-0d21-43a6-8e66-51a18aae1b4a" providerId="ADAL" clId="{B0CF3ED5-1F9A-4DC6-82A7-58D99FDEBD36}" dt="2024-01-24T16:17:51.497" v="458" actId="1076"/>
          <ac:picMkLst>
            <pc:docMk/>
            <pc:sldMk cId="355605763" sldId="275"/>
            <ac:picMk id="4" creationId="{4CEC6ADE-2E93-22A3-C1D5-D29F8AB2B4B0}"/>
          </ac:picMkLst>
        </pc:picChg>
        <pc:picChg chg="add mod modCrop">
          <ac:chgData name="Abels, Patrick" userId="ba666de4-0d21-43a6-8e66-51a18aae1b4a" providerId="ADAL" clId="{B0CF3ED5-1F9A-4DC6-82A7-58D99FDEBD36}" dt="2024-01-24T16:18:03.840" v="463" actId="732"/>
          <ac:picMkLst>
            <pc:docMk/>
            <pc:sldMk cId="355605763" sldId="275"/>
            <ac:picMk id="7" creationId="{E06C6C58-91E7-2371-0AC6-D8CE7452FF45}"/>
          </ac:picMkLst>
        </pc:picChg>
      </pc:sldChg>
      <pc:sldChg chg="del">
        <pc:chgData name="Abels, Patrick" userId="ba666de4-0d21-43a6-8e66-51a18aae1b4a" providerId="ADAL" clId="{B0CF3ED5-1F9A-4DC6-82A7-58D99FDEBD36}" dt="2024-01-24T16:10:07.130" v="404" actId="47"/>
        <pc:sldMkLst>
          <pc:docMk/>
          <pc:sldMk cId="3121237333" sldId="275"/>
        </pc:sldMkLst>
      </pc:sldChg>
      <pc:sldChg chg="addSp modSp add mod">
        <pc:chgData name="Abels, Patrick" userId="ba666de4-0d21-43a6-8e66-51a18aae1b4a" providerId="ADAL" clId="{B0CF3ED5-1F9A-4DC6-82A7-58D99FDEBD36}" dt="2024-01-24T16:20:38.976" v="551" actId="20577"/>
        <pc:sldMkLst>
          <pc:docMk/>
          <pc:sldMk cId="1823604352" sldId="276"/>
        </pc:sldMkLst>
        <pc:spChg chg="mod">
          <ac:chgData name="Abels, Patrick" userId="ba666de4-0d21-43a6-8e66-51a18aae1b4a" providerId="ADAL" clId="{B0CF3ED5-1F9A-4DC6-82A7-58D99FDEBD36}" dt="2024-01-24T16:20:38.976" v="551" actId="20577"/>
          <ac:spMkLst>
            <pc:docMk/>
            <pc:sldMk cId="1823604352" sldId="276"/>
            <ac:spMk id="3" creationId="{91E27F51-7010-A9B6-38F8-6302D0C64020}"/>
          </ac:spMkLst>
        </pc:spChg>
        <pc:picChg chg="add mod">
          <ac:chgData name="Abels, Patrick" userId="ba666de4-0d21-43a6-8e66-51a18aae1b4a" providerId="ADAL" clId="{B0CF3ED5-1F9A-4DC6-82A7-58D99FDEBD36}" dt="2024-01-24T16:18:32.585" v="466" actId="1076"/>
          <ac:picMkLst>
            <pc:docMk/>
            <pc:sldMk cId="1823604352" sldId="276"/>
            <ac:picMk id="4" creationId="{7128230C-FF68-497D-ACB7-1FB07D3B98CE}"/>
          </ac:picMkLst>
        </pc:picChg>
      </pc:sldChg>
      <pc:sldChg chg="addSp modSp add mod">
        <pc:chgData name="Abels, Patrick" userId="ba666de4-0d21-43a6-8e66-51a18aae1b4a" providerId="ADAL" clId="{B0CF3ED5-1F9A-4DC6-82A7-58D99FDEBD36}" dt="2024-01-24T16:20:20.586" v="509" actId="20577"/>
        <pc:sldMkLst>
          <pc:docMk/>
          <pc:sldMk cId="1385441611" sldId="277"/>
        </pc:sldMkLst>
        <pc:spChg chg="mod">
          <ac:chgData name="Abels, Patrick" userId="ba666de4-0d21-43a6-8e66-51a18aae1b4a" providerId="ADAL" clId="{B0CF3ED5-1F9A-4DC6-82A7-58D99FDEBD36}" dt="2024-01-24T16:20:20.586" v="509" actId="20577"/>
          <ac:spMkLst>
            <pc:docMk/>
            <pc:sldMk cId="1385441611" sldId="277"/>
            <ac:spMk id="3" creationId="{91E27F51-7010-A9B6-38F8-6302D0C64020}"/>
          </ac:spMkLst>
        </pc:spChg>
        <pc:spChg chg="add mod">
          <ac:chgData name="Abels, Patrick" userId="ba666de4-0d21-43a6-8e66-51a18aae1b4a" providerId="ADAL" clId="{B0CF3ED5-1F9A-4DC6-82A7-58D99FDEBD36}" dt="2024-01-24T16:19:15.434" v="476" actId="14100"/>
          <ac:spMkLst>
            <pc:docMk/>
            <pc:sldMk cId="1385441611" sldId="277"/>
            <ac:spMk id="5" creationId="{DC98A705-F56E-9666-89B6-C2830FF3AF44}"/>
          </ac:spMkLst>
        </pc:spChg>
        <pc:picChg chg="add mod">
          <ac:chgData name="Abels, Patrick" userId="ba666de4-0d21-43a6-8e66-51a18aae1b4a" providerId="ADAL" clId="{B0CF3ED5-1F9A-4DC6-82A7-58D99FDEBD36}" dt="2024-01-24T16:19:05.624" v="473" actId="1076"/>
          <ac:picMkLst>
            <pc:docMk/>
            <pc:sldMk cId="1385441611" sldId="277"/>
            <ac:picMk id="4" creationId="{FD044FE4-C7C9-17B4-2AF6-9BB88B67D637}"/>
          </ac:picMkLst>
        </pc:picChg>
      </pc:sldChg>
      <pc:sldChg chg="addSp modSp add mod">
        <pc:chgData name="Abels, Patrick" userId="ba666de4-0d21-43a6-8e66-51a18aae1b4a" providerId="ADAL" clId="{B0CF3ED5-1F9A-4DC6-82A7-58D99FDEBD36}" dt="2024-01-24T16:20:14.285" v="492" actId="20577"/>
        <pc:sldMkLst>
          <pc:docMk/>
          <pc:sldMk cId="1174564002" sldId="278"/>
        </pc:sldMkLst>
        <pc:spChg chg="mod">
          <ac:chgData name="Abels, Patrick" userId="ba666de4-0d21-43a6-8e66-51a18aae1b4a" providerId="ADAL" clId="{B0CF3ED5-1F9A-4DC6-82A7-58D99FDEBD36}" dt="2024-01-24T16:20:14.285" v="492" actId="20577"/>
          <ac:spMkLst>
            <pc:docMk/>
            <pc:sldMk cId="1174564002" sldId="278"/>
            <ac:spMk id="3" creationId="{91E27F51-7010-A9B6-38F8-6302D0C64020}"/>
          </ac:spMkLst>
        </pc:spChg>
        <pc:picChg chg="add mod">
          <ac:chgData name="Abels, Patrick" userId="ba666de4-0d21-43a6-8e66-51a18aae1b4a" providerId="ADAL" clId="{B0CF3ED5-1F9A-4DC6-82A7-58D99FDEBD36}" dt="2024-01-24T16:19:57.041" v="481" actId="1367"/>
          <ac:picMkLst>
            <pc:docMk/>
            <pc:sldMk cId="1174564002" sldId="278"/>
            <ac:picMk id="4" creationId="{15F08EE4-5320-6F13-AB56-DA93642DE166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m Check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8">
            <a:extLst>
              <a:ext uri="{FF2B5EF4-FFF2-40B4-BE49-F238E27FC236}">
                <a16:creationId xmlns:a16="http://schemas.microsoft.com/office/drawing/2014/main" id="{2CB35870-924C-FCEE-621F-5B1A5DAC2D9A}"/>
              </a:ext>
            </a:extLst>
          </p:cNvPr>
          <p:cNvSpPr/>
          <p:nvPr userDrawn="1"/>
        </p:nvSpPr>
        <p:spPr>
          <a:xfrm>
            <a:off x="10173680" y="4826062"/>
            <a:ext cx="1908000" cy="19080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506960842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mework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81887" y="2036617"/>
            <a:ext cx="11285239" cy="4410366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1A6C134-3551-6DE4-1C26-0EAF373048EE}"/>
              </a:ext>
            </a:extLst>
          </p:cNvPr>
          <p:cNvSpPr txBox="1"/>
          <p:nvPr userDrawn="1"/>
        </p:nvSpPr>
        <p:spPr>
          <a:xfrm>
            <a:off x="1652847" y="731406"/>
            <a:ext cx="7114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err="1">
                <a:solidFill>
                  <a:schemeClr val="bg1"/>
                </a:solidFill>
                <a:latin typeface="Montserrat" pitchFamily="2" charset="0"/>
              </a:rPr>
              <a:t>Hausaufgabe</a:t>
            </a:r>
            <a:endParaRPr lang="en-DE" sz="3600" b="1" dirty="0">
              <a:solidFill>
                <a:schemeClr val="bg1"/>
              </a:solidFill>
              <a:latin typeface="Montserrat" pitchFamily="2" charset="0"/>
            </a:endParaRPr>
          </a:p>
        </p:txBody>
      </p:sp>
      <p:pic>
        <p:nvPicPr>
          <p:cNvPr id="3" name="Graphic 2" descr="Home with solid fill">
            <a:extLst>
              <a:ext uri="{FF2B5EF4-FFF2-40B4-BE49-F238E27FC236}">
                <a16:creationId xmlns:a16="http://schemas.microsoft.com/office/drawing/2014/main" id="{69AA69DC-3BDE-DC5B-7592-005FD0389B7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81888" y="571131"/>
            <a:ext cx="914400" cy="914400"/>
          </a:xfrm>
          <a:prstGeom prst="rect">
            <a:avLst/>
          </a:prstGeom>
        </p:spPr>
      </p:pic>
      <p:sp>
        <p:nvSpPr>
          <p:cNvPr id="2" name="Half Frame 1">
            <a:extLst>
              <a:ext uri="{FF2B5EF4-FFF2-40B4-BE49-F238E27FC236}">
                <a16:creationId xmlns:a16="http://schemas.microsoft.com/office/drawing/2014/main" id="{C9A209D0-EA06-1729-FBBE-24B631883FB1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919291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Ü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78342" y="2036617"/>
            <a:ext cx="11316494" cy="4410366"/>
          </a:xfrm>
          <a:prstGeom prst="rect">
            <a:avLst/>
          </a:prstGeom>
        </p:spPr>
        <p:txBody>
          <a:bodyPr anchor="t"/>
          <a:lstStyle>
            <a:lvl1pPr marL="342900" indent="-342900" algn="l">
              <a:lnSpc>
                <a:spcPct val="200000"/>
              </a:lnSpc>
              <a:buFont typeface="Arial" panose="020B0604020202020204" pitchFamily="34" charset="0"/>
              <a:buChar char="•"/>
              <a:defRPr sz="24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First</a:t>
            </a:r>
          </a:p>
          <a:p>
            <a:pPr lvl="0"/>
            <a:r>
              <a:rPr lang="en-US" dirty="0"/>
              <a:t>Second</a:t>
            </a:r>
          </a:p>
          <a:p>
            <a:pPr lvl="0"/>
            <a:r>
              <a:rPr lang="en-US" dirty="0"/>
              <a:t>Third</a:t>
            </a:r>
          </a:p>
          <a:p>
            <a:pPr lvl="0"/>
            <a:endParaRPr lang="en-DE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1A6C134-3551-6DE4-1C26-0EAF373048EE}"/>
              </a:ext>
            </a:extLst>
          </p:cNvPr>
          <p:cNvSpPr txBox="1"/>
          <p:nvPr userDrawn="1"/>
        </p:nvSpPr>
        <p:spPr>
          <a:xfrm>
            <a:off x="1652847" y="731406"/>
            <a:ext cx="7114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err="1">
                <a:solidFill>
                  <a:schemeClr val="bg1"/>
                </a:solidFill>
                <a:latin typeface="Montserrat" pitchFamily="2" charset="0"/>
              </a:rPr>
              <a:t>Kopfübung</a:t>
            </a:r>
            <a:endParaRPr lang="en-DE" sz="3600" b="1" dirty="0">
              <a:solidFill>
                <a:schemeClr val="bg1"/>
              </a:solidFill>
              <a:latin typeface="Montserrat" pitchFamily="2" charset="0"/>
            </a:endParaRPr>
          </a:p>
        </p:txBody>
      </p:sp>
      <p:pic>
        <p:nvPicPr>
          <p:cNvPr id="4" name="Graphic 3" descr="Brain in head with solid fill">
            <a:extLst>
              <a:ext uri="{FF2B5EF4-FFF2-40B4-BE49-F238E27FC236}">
                <a16:creationId xmlns:a16="http://schemas.microsoft.com/office/drawing/2014/main" id="{E45BE055-35ED-0E1E-0BDF-73C8529392F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342" y="592397"/>
            <a:ext cx="914400" cy="914400"/>
          </a:xfrm>
          <a:prstGeom prst="rect">
            <a:avLst/>
          </a:prstGeom>
        </p:spPr>
      </p:pic>
      <p:sp>
        <p:nvSpPr>
          <p:cNvPr id="2" name="Half Frame 1">
            <a:extLst>
              <a:ext uri="{FF2B5EF4-FFF2-40B4-BE49-F238E27FC236}">
                <a16:creationId xmlns:a16="http://schemas.microsoft.com/office/drawing/2014/main" id="{5142F539-38A0-8060-018C-13DE99969077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ED7D3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4053926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 err="1"/>
              <a:t>Mathematik</a:t>
            </a:r>
            <a:r>
              <a:rPr lang="en-US" dirty="0"/>
              <a:t> 9 Abels</a:t>
            </a:r>
            <a:endParaRPr lang="en-DE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6133CF1-11F3-EDEA-3ED0-5E0A17886DC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6987" b="98690" l="4911" r="99554">
                        <a14:foregroundMark x1="55804" y1="6987" x2="68304" y2="7860"/>
                        <a14:foregroundMark x1="97321" y1="53275" x2="95982" y2="79913"/>
                        <a14:foregroundMark x1="77232" y1="95633" x2="92411" y2="93013"/>
                        <a14:foregroundMark x1="91518" y1="98690" x2="99554" y2="96070"/>
                        <a14:foregroundMark x1="9821" y1="60699" x2="7143" y2="53275"/>
                        <a14:foregroundMark x1="7589" y1="51965" x2="4911" y2="5109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7142" y="4872722"/>
            <a:ext cx="1649114" cy="1685925"/>
          </a:xfrm>
          <a:custGeom>
            <a:avLst/>
            <a:gdLst>
              <a:gd name="connsiteX0" fmla="*/ 0 w 1649114"/>
              <a:gd name="connsiteY0" fmla="*/ 0 h 1685925"/>
              <a:gd name="connsiteX1" fmla="*/ 500231 w 1649114"/>
              <a:gd name="connsiteY1" fmla="*/ 0 h 1685925"/>
              <a:gd name="connsiteX2" fmla="*/ 1016954 w 1649114"/>
              <a:gd name="connsiteY2" fmla="*/ 0 h 1685925"/>
              <a:gd name="connsiteX3" fmla="*/ 1649114 w 1649114"/>
              <a:gd name="connsiteY3" fmla="*/ 0 h 1685925"/>
              <a:gd name="connsiteX4" fmla="*/ 1649114 w 1649114"/>
              <a:gd name="connsiteY4" fmla="*/ 545116 h 1685925"/>
              <a:gd name="connsiteX5" fmla="*/ 1649114 w 1649114"/>
              <a:gd name="connsiteY5" fmla="*/ 1073372 h 1685925"/>
              <a:gd name="connsiteX6" fmla="*/ 1649114 w 1649114"/>
              <a:gd name="connsiteY6" fmla="*/ 1685925 h 1685925"/>
              <a:gd name="connsiteX7" fmla="*/ 1132392 w 1649114"/>
              <a:gd name="connsiteY7" fmla="*/ 1685925 h 1685925"/>
              <a:gd name="connsiteX8" fmla="*/ 566196 w 1649114"/>
              <a:gd name="connsiteY8" fmla="*/ 1685925 h 1685925"/>
              <a:gd name="connsiteX9" fmla="*/ 0 w 1649114"/>
              <a:gd name="connsiteY9" fmla="*/ 1685925 h 1685925"/>
              <a:gd name="connsiteX10" fmla="*/ 0 w 1649114"/>
              <a:gd name="connsiteY10" fmla="*/ 1157669 h 1685925"/>
              <a:gd name="connsiteX11" fmla="*/ 0 w 1649114"/>
              <a:gd name="connsiteY11" fmla="*/ 646271 h 1685925"/>
              <a:gd name="connsiteX12" fmla="*/ 0 w 1649114"/>
              <a:gd name="connsiteY12" fmla="*/ 0 h 1685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49114" h="1685925" fill="none" extrusionOk="0">
                <a:moveTo>
                  <a:pt x="0" y="0"/>
                </a:moveTo>
                <a:cubicBezTo>
                  <a:pt x="141797" y="-647"/>
                  <a:pt x="367167" y="31833"/>
                  <a:pt x="500231" y="0"/>
                </a:cubicBezTo>
                <a:cubicBezTo>
                  <a:pt x="633295" y="-31833"/>
                  <a:pt x="793124" y="6931"/>
                  <a:pt x="1016954" y="0"/>
                </a:cubicBezTo>
                <a:cubicBezTo>
                  <a:pt x="1240784" y="-6931"/>
                  <a:pt x="1463633" y="47685"/>
                  <a:pt x="1649114" y="0"/>
                </a:cubicBezTo>
                <a:cubicBezTo>
                  <a:pt x="1669925" y="127734"/>
                  <a:pt x="1615179" y="424519"/>
                  <a:pt x="1649114" y="545116"/>
                </a:cubicBezTo>
                <a:cubicBezTo>
                  <a:pt x="1683049" y="665713"/>
                  <a:pt x="1619356" y="886729"/>
                  <a:pt x="1649114" y="1073372"/>
                </a:cubicBezTo>
                <a:cubicBezTo>
                  <a:pt x="1678872" y="1260015"/>
                  <a:pt x="1588666" y="1528832"/>
                  <a:pt x="1649114" y="1685925"/>
                </a:cubicBezTo>
                <a:cubicBezTo>
                  <a:pt x="1491958" y="1744123"/>
                  <a:pt x="1315024" y="1633381"/>
                  <a:pt x="1132392" y="1685925"/>
                </a:cubicBezTo>
                <a:cubicBezTo>
                  <a:pt x="949760" y="1738469"/>
                  <a:pt x="787506" y="1638489"/>
                  <a:pt x="566196" y="1685925"/>
                </a:cubicBezTo>
                <a:cubicBezTo>
                  <a:pt x="344886" y="1733361"/>
                  <a:pt x="196220" y="1685913"/>
                  <a:pt x="0" y="1685925"/>
                </a:cubicBezTo>
                <a:cubicBezTo>
                  <a:pt x="-20970" y="1480859"/>
                  <a:pt x="58950" y="1351215"/>
                  <a:pt x="0" y="1157669"/>
                </a:cubicBezTo>
                <a:cubicBezTo>
                  <a:pt x="-58950" y="964123"/>
                  <a:pt x="40473" y="889960"/>
                  <a:pt x="0" y="646271"/>
                </a:cubicBezTo>
                <a:cubicBezTo>
                  <a:pt x="-40473" y="402582"/>
                  <a:pt x="51559" y="248494"/>
                  <a:pt x="0" y="0"/>
                </a:cubicBezTo>
                <a:close/>
              </a:path>
              <a:path w="1649114" h="1685925" stroke="0" extrusionOk="0">
                <a:moveTo>
                  <a:pt x="0" y="0"/>
                </a:moveTo>
                <a:cubicBezTo>
                  <a:pt x="127869" y="-58549"/>
                  <a:pt x="457140" y="69205"/>
                  <a:pt x="582687" y="0"/>
                </a:cubicBezTo>
                <a:cubicBezTo>
                  <a:pt x="708234" y="-69205"/>
                  <a:pt x="908511" y="30986"/>
                  <a:pt x="1132392" y="0"/>
                </a:cubicBezTo>
                <a:cubicBezTo>
                  <a:pt x="1356274" y="-30986"/>
                  <a:pt x="1395117" y="21620"/>
                  <a:pt x="1649114" y="0"/>
                </a:cubicBezTo>
                <a:cubicBezTo>
                  <a:pt x="1718274" y="183323"/>
                  <a:pt x="1604149" y="370961"/>
                  <a:pt x="1649114" y="578834"/>
                </a:cubicBezTo>
                <a:cubicBezTo>
                  <a:pt x="1694079" y="786707"/>
                  <a:pt x="1587358" y="934167"/>
                  <a:pt x="1649114" y="1140809"/>
                </a:cubicBezTo>
                <a:cubicBezTo>
                  <a:pt x="1710870" y="1347452"/>
                  <a:pt x="1603545" y="1496505"/>
                  <a:pt x="1649114" y="1685925"/>
                </a:cubicBezTo>
                <a:cubicBezTo>
                  <a:pt x="1393847" y="1708125"/>
                  <a:pt x="1279860" y="1656742"/>
                  <a:pt x="1115900" y="1685925"/>
                </a:cubicBezTo>
                <a:cubicBezTo>
                  <a:pt x="951940" y="1715108"/>
                  <a:pt x="703268" y="1637728"/>
                  <a:pt x="566196" y="1685925"/>
                </a:cubicBezTo>
                <a:cubicBezTo>
                  <a:pt x="429124" y="1734122"/>
                  <a:pt x="229164" y="1635991"/>
                  <a:pt x="0" y="1685925"/>
                </a:cubicBezTo>
                <a:cubicBezTo>
                  <a:pt x="-564" y="1539796"/>
                  <a:pt x="30978" y="1364816"/>
                  <a:pt x="0" y="1140809"/>
                </a:cubicBezTo>
                <a:cubicBezTo>
                  <a:pt x="-30978" y="916802"/>
                  <a:pt x="21974" y="735115"/>
                  <a:pt x="0" y="545116"/>
                </a:cubicBezTo>
                <a:cubicBezTo>
                  <a:pt x="-21974" y="355117"/>
                  <a:pt x="32467" y="194198"/>
                  <a:pt x="0" y="0"/>
                </a:cubicBezTo>
                <a:close/>
              </a:path>
            </a:pathLst>
          </a:custGeom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879376400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</p:pic>
    </p:spTree>
    <p:extLst>
      <p:ext uri="{BB962C8B-B14F-4D97-AF65-F5344CB8AC3E}">
        <p14:creationId xmlns:p14="http://schemas.microsoft.com/office/powerpoint/2010/main" val="2951064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put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607473778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put Animated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52590887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4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>
        <p:tmplLst>
          <p:tmpl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iterate type="lt">
                    <p:tmAbs val="4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Question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33267" y="2036617"/>
            <a:ext cx="11368207" cy="4413880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583193" y="302723"/>
            <a:ext cx="2390569" cy="1493748"/>
          </a:xfrm>
          <a:prstGeom prst="roundRect">
            <a:avLst>
              <a:gd name="adj" fmla="val 2989"/>
            </a:avLst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pic>
        <p:nvPicPr>
          <p:cNvPr id="6" name="Graphic 5" descr="Lightbulb with solid fill">
            <a:extLst>
              <a:ext uri="{FF2B5EF4-FFF2-40B4-BE49-F238E27FC236}">
                <a16:creationId xmlns:a16="http://schemas.microsoft.com/office/drawing/2014/main" id="{734DD610-3F58-B68C-1038-0C4D7BF3300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624753" y="619845"/>
            <a:ext cx="914400" cy="914400"/>
          </a:xfrm>
          <a:prstGeom prst="rect">
            <a:avLst/>
          </a:prstGeom>
        </p:spPr>
      </p:pic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596C6788-0DB4-7E84-1F70-465F03B9406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0608986" y="407504"/>
            <a:ext cx="1281600" cy="1282148"/>
          </a:xfrm>
          <a:prstGeom prst="rect">
            <a:avLst/>
          </a:prstGeom>
        </p:spPr>
        <p:txBody>
          <a:bodyPr/>
          <a:lstStyle/>
          <a:p>
            <a:endParaRPr lang="en-DE"/>
          </a:p>
        </p:txBody>
      </p:sp>
      <p:sp>
        <p:nvSpPr>
          <p:cNvPr id="12" name="Text Placeholder 8">
            <a:extLst>
              <a:ext uri="{FF2B5EF4-FFF2-40B4-BE49-F238E27FC236}">
                <a16:creationId xmlns:a16="http://schemas.microsoft.com/office/drawing/2014/main" id="{48D296A4-2077-12B4-53D8-2472FECBC89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5281612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GB" dirty="0" err="1"/>
              <a:t>Übung</a:t>
            </a:r>
            <a:r>
              <a:rPr lang="en-GB" dirty="0"/>
              <a:t> …</a:t>
            </a:r>
            <a:endParaRPr lang="en-DE" dirty="0"/>
          </a:p>
        </p:txBody>
      </p:sp>
      <p:sp>
        <p:nvSpPr>
          <p:cNvPr id="2" name="Half Frame 1">
            <a:extLst>
              <a:ext uri="{FF2B5EF4-FFF2-40B4-BE49-F238E27FC236}">
                <a16:creationId xmlns:a16="http://schemas.microsoft.com/office/drawing/2014/main" id="{FDBFC21C-4561-54AC-2D13-2FA78D6663B6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9654414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NoHint Question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33268" y="2036617"/>
            <a:ext cx="11358682" cy="4383234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DD23C22D-C9DD-219B-C738-804E4CB2C5E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6043612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GB" dirty="0" err="1"/>
              <a:t>Übung</a:t>
            </a:r>
            <a:r>
              <a:rPr lang="en-GB" dirty="0"/>
              <a:t> …</a:t>
            </a:r>
            <a:endParaRPr lang="en-DE" dirty="0"/>
          </a:p>
        </p:txBody>
      </p:sp>
      <p:sp>
        <p:nvSpPr>
          <p:cNvPr id="4" name="Half Frame 3">
            <a:extLst>
              <a:ext uri="{FF2B5EF4-FFF2-40B4-BE49-F238E27FC236}">
                <a16:creationId xmlns:a16="http://schemas.microsoft.com/office/drawing/2014/main" id="{AE2624B0-64A9-2718-7794-4E2E9E577B58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4437158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Hint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33268" y="2036616"/>
            <a:ext cx="11377732" cy="4373709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583193" y="302723"/>
            <a:ext cx="2390569" cy="1493748"/>
          </a:xfrm>
          <a:prstGeom prst="roundRect">
            <a:avLst>
              <a:gd name="adj" fmla="val 2989"/>
            </a:avLst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pic>
        <p:nvPicPr>
          <p:cNvPr id="6" name="Graphic 5" descr="Lightbulb with solid fill">
            <a:extLst>
              <a:ext uri="{FF2B5EF4-FFF2-40B4-BE49-F238E27FC236}">
                <a16:creationId xmlns:a16="http://schemas.microsoft.com/office/drawing/2014/main" id="{734DD610-3F58-B68C-1038-0C4D7BF3300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321277" y="602337"/>
            <a:ext cx="914400" cy="914400"/>
          </a:xfrm>
          <a:prstGeom prst="rect">
            <a:avLst/>
          </a:prstGeom>
        </p:spPr>
      </p:pic>
      <p:sp>
        <p:nvSpPr>
          <p:cNvPr id="7" name="Text Placeholder 8">
            <a:extLst>
              <a:ext uri="{FF2B5EF4-FFF2-40B4-BE49-F238E27FC236}">
                <a16:creationId xmlns:a16="http://schemas.microsoft.com/office/drawing/2014/main" id="{21C5A454-C75F-6FDA-789A-702540F36AB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5338762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GB" dirty="0" err="1"/>
              <a:t>Übung</a:t>
            </a:r>
            <a:r>
              <a:rPr lang="en-GB" dirty="0"/>
              <a:t> …</a:t>
            </a:r>
            <a:endParaRPr lang="en-DE" dirty="0"/>
          </a:p>
        </p:txBody>
      </p:sp>
      <p:sp>
        <p:nvSpPr>
          <p:cNvPr id="2" name="Half Frame 1">
            <a:extLst>
              <a:ext uri="{FF2B5EF4-FFF2-40B4-BE49-F238E27FC236}">
                <a16:creationId xmlns:a16="http://schemas.microsoft.com/office/drawing/2014/main" id="{72B7E6FC-7A9B-0664-B363-B0218EE031D5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564394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Solution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33268" y="2036617"/>
            <a:ext cx="11358682" cy="4402284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6" name="Text Placeholder 8">
            <a:extLst>
              <a:ext uri="{FF2B5EF4-FFF2-40B4-BE49-F238E27FC236}">
                <a16:creationId xmlns:a16="http://schemas.microsoft.com/office/drawing/2014/main" id="{68954BE4-B50E-7AD3-4EEE-A26283E79FB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5500687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GB" dirty="0" err="1"/>
              <a:t>Übung</a:t>
            </a:r>
            <a:r>
              <a:rPr lang="en-GB" dirty="0"/>
              <a:t> …</a:t>
            </a:r>
            <a:endParaRPr lang="en-DE" dirty="0"/>
          </a:p>
        </p:txBody>
      </p:sp>
      <p:sp>
        <p:nvSpPr>
          <p:cNvPr id="2" name="Half Frame 1">
            <a:extLst>
              <a:ext uri="{FF2B5EF4-FFF2-40B4-BE49-F238E27FC236}">
                <a16:creationId xmlns:a16="http://schemas.microsoft.com/office/drawing/2014/main" id="{3B8809EF-E0A0-9BB5-504C-EA2E35B59068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  <p:sp>
        <p:nvSpPr>
          <p:cNvPr id="4" name="Partial Circle 3">
            <a:extLst>
              <a:ext uri="{FF2B5EF4-FFF2-40B4-BE49-F238E27FC236}">
                <a16:creationId xmlns:a16="http://schemas.microsoft.com/office/drawing/2014/main" id="{6988BA44-164A-F7CA-AC6A-C1C359CE07A8}"/>
              </a:ext>
            </a:extLst>
          </p:cNvPr>
          <p:cNvSpPr/>
          <p:nvPr userDrawn="1"/>
        </p:nvSpPr>
        <p:spPr>
          <a:xfrm>
            <a:off x="9602344" y="-1809345"/>
            <a:ext cx="5203154" cy="3596191"/>
          </a:xfrm>
          <a:prstGeom prst="pie">
            <a:avLst>
              <a:gd name="adj1" fmla="val 5387427"/>
              <a:gd name="adj2" fmla="val 10792375"/>
            </a:avLst>
          </a:prstGeom>
          <a:solidFill>
            <a:srgbClr val="00B05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pic>
        <p:nvPicPr>
          <p:cNvPr id="9" name="Graphic 8" descr="Checkmark with solid fill">
            <a:extLst>
              <a:ext uri="{FF2B5EF4-FFF2-40B4-BE49-F238E27FC236}">
                <a16:creationId xmlns:a16="http://schemas.microsoft.com/office/drawing/2014/main" id="{D4DDF931-1D2A-A0BE-2792-86C1CEE29EBE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847057" y="396597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580491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w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89328" y="2036616"/>
            <a:ext cx="10983548" cy="4288141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2E43612-BB99-E759-308D-EC7DC153B9A7}"/>
              </a:ext>
            </a:extLst>
          </p:cNvPr>
          <p:cNvSpPr/>
          <p:nvPr userDrawn="1"/>
        </p:nvSpPr>
        <p:spPr>
          <a:xfrm>
            <a:off x="0" y="0"/>
            <a:ext cx="12191999" cy="685800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sp>
        <p:nvSpPr>
          <p:cNvPr id="5" name="Partial Circle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707418" y="-1509486"/>
            <a:ext cx="5010068" cy="3012859"/>
          </a:xfrm>
          <a:prstGeom prst="pie">
            <a:avLst>
              <a:gd name="adj1" fmla="val 5421550"/>
              <a:gd name="adj2" fmla="val 10807593"/>
            </a:avLst>
          </a:prstGeom>
          <a:solidFill>
            <a:srgbClr val="FF000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sp>
        <p:nvSpPr>
          <p:cNvPr id="6" name="Text Placeholder 8">
            <a:extLst>
              <a:ext uri="{FF2B5EF4-FFF2-40B4-BE49-F238E27FC236}">
                <a16:creationId xmlns:a16="http://schemas.microsoft.com/office/drawing/2014/main" id="{68954BE4-B50E-7AD3-4EEE-A26283E79FB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89327" y="781533"/>
            <a:ext cx="7982017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GB" dirty="0" err="1"/>
              <a:t>Überschrift</a:t>
            </a:r>
            <a:endParaRPr lang="en-DE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95161EA-303E-AE82-C761-477476BF0B4C}"/>
              </a:ext>
            </a:extLst>
          </p:cNvPr>
          <p:cNvSpPr txBox="1"/>
          <p:nvPr userDrawn="1"/>
        </p:nvSpPr>
        <p:spPr>
          <a:xfrm>
            <a:off x="10144704" y="132860"/>
            <a:ext cx="197360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solidFill>
                  <a:schemeClr val="bg1"/>
                </a:solidFill>
                <a:latin typeface="Arial Black" panose="020B0A04020102020204" pitchFamily="34" charset="0"/>
              </a:rPr>
              <a:t>!</a:t>
            </a:r>
            <a:endParaRPr lang="en-DE" sz="66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1298598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43764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6" r:id="rId2"/>
    <p:sldLayoutId id="2147483661" r:id="rId3"/>
    <p:sldLayoutId id="2147483675" r:id="rId4"/>
    <p:sldLayoutId id="2147483663" r:id="rId5"/>
    <p:sldLayoutId id="2147483671" r:id="rId6"/>
    <p:sldLayoutId id="2147483664" r:id="rId7"/>
    <p:sldLayoutId id="2147483665" r:id="rId8"/>
    <p:sldLayoutId id="2147483672" r:id="rId9"/>
    <p:sldLayoutId id="2147483673" r:id="rId10"/>
    <p:sldLayoutId id="214748367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10" Type="http://schemas.openxmlformats.org/officeDocument/2006/relationships/image" Target="../media/image22.png"/><Relationship Id="rId4" Type="http://schemas.openxmlformats.org/officeDocument/2006/relationships/image" Target="../media/image16.png"/><Relationship Id="rId9" Type="http://schemas.openxmlformats.org/officeDocument/2006/relationships/image" Target="../media/image2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8E00736-7763-5364-29F5-3973C6BC804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err="1"/>
              <a:t>Mathematik</a:t>
            </a:r>
            <a:r>
              <a:rPr lang="en-GB" dirty="0"/>
              <a:t> 10 Abels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7665377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48070DE-A5F9-BD5B-6EDA-2B06A4048B0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78342" y="1743075"/>
            <a:ext cx="11316494" cy="4703908"/>
          </a:xfrm>
        </p:spPr>
        <p:txBody>
          <a:bodyPr numCol="2"/>
          <a:lstStyle/>
          <a:p>
            <a:pPr marL="0" indent="0">
              <a:buNone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A8C778D-E311-5B77-CCA6-79938C5FB95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836" t="13833" r="67719" b="42724"/>
          <a:stretch/>
        </p:blipFill>
        <p:spPr>
          <a:xfrm>
            <a:off x="1744575" y="1382233"/>
            <a:ext cx="7941686" cy="5248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6728353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41CFA05-EBEC-3C6B-815B-3E761C454AA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Wie </a:t>
            </a:r>
            <a:r>
              <a:rPr lang="en-GB" dirty="0" err="1"/>
              <a:t>lautet</a:t>
            </a:r>
            <a:r>
              <a:rPr lang="en-GB" dirty="0"/>
              <a:t> der </a:t>
            </a:r>
            <a:r>
              <a:rPr lang="en-GB" dirty="0" err="1">
                <a:solidFill>
                  <a:srgbClr val="FFC000"/>
                </a:solidFill>
              </a:rPr>
              <a:t>Cosinussatz</a:t>
            </a:r>
            <a:r>
              <a:rPr lang="en-GB" dirty="0"/>
              <a:t>?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454580808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F65B5AE-E8F4-2FCA-4983-9808FA865CC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38113" y="180975"/>
            <a:ext cx="11915774" cy="6496050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de-DE" sz="3200" b="0" i="0" dirty="0">
                <a:effectLst/>
              </a:rPr>
              <a:t>Die Länge einer schwer zugänglichen Flussinsel soll be-stimmt werden. Dazu werden vom Ufer aus die beiden End-punkte P und Q angepeilt und die Entfernungen dorthin so-wie der eingeschlossene Winkel gemessen. </a:t>
            </a:r>
          </a:p>
          <a:p>
            <a:pPr algn="just">
              <a:lnSpc>
                <a:spcPct val="150000"/>
              </a:lnSpc>
            </a:pPr>
            <a:endParaRPr lang="de-DE" sz="3200" dirty="0"/>
          </a:p>
          <a:p>
            <a:pPr algn="just">
              <a:lnSpc>
                <a:spcPct val="150000"/>
              </a:lnSpc>
            </a:pPr>
            <a:endParaRPr lang="de-DE" sz="3200" b="0" i="0" dirty="0">
              <a:effectLst/>
            </a:endParaRPr>
          </a:p>
          <a:p>
            <a:pPr algn="just">
              <a:lnSpc>
                <a:spcPct val="150000"/>
              </a:lnSpc>
            </a:pPr>
            <a:endParaRPr lang="de-DE" sz="3200" b="0" i="0" dirty="0">
              <a:effectLst/>
            </a:endParaRPr>
          </a:p>
          <a:p>
            <a:pPr algn="just">
              <a:lnSpc>
                <a:spcPct val="150000"/>
              </a:lnSpc>
            </a:pPr>
            <a:r>
              <a:rPr lang="de-DE" sz="3200" b="0" i="0" dirty="0">
                <a:effectLst/>
              </a:rPr>
              <a:t>Wie lang ist die Insel?</a:t>
            </a:r>
            <a:endParaRPr lang="de-DE" sz="8800" b="0" i="0" dirty="0">
              <a:effectLst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C0E0956-B30C-B294-DEC3-F893987B4C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68633" y="3264672"/>
            <a:ext cx="5185254" cy="3412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7676249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FD96FBB-644B-A330-7B21-09D46AFC24A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In </a:t>
            </a:r>
            <a:r>
              <a:rPr lang="en-GB" dirty="0" err="1"/>
              <a:t>beliebigen</a:t>
            </a:r>
            <a:r>
              <a:rPr lang="en-GB" dirty="0"/>
              <a:t> </a:t>
            </a:r>
            <a:r>
              <a:rPr lang="en-GB" dirty="0" err="1"/>
              <a:t>Dreiecken</a:t>
            </a:r>
            <a:r>
              <a:rPr lang="en-GB" dirty="0"/>
              <a:t> ABC gilt: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8A3D9B-303D-6504-4867-9F9CE7FC501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 err="1"/>
              <a:t>Cosinussatz</a:t>
            </a:r>
            <a:endParaRPr lang="en-DE" dirty="0"/>
          </a:p>
        </p:txBody>
      </p:sp>
      <p:sp>
        <p:nvSpPr>
          <p:cNvPr id="6" name="Right Triangle 5">
            <a:extLst>
              <a:ext uri="{FF2B5EF4-FFF2-40B4-BE49-F238E27FC236}">
                <a16:creationId xmlns:a16="http://schemas.microsoft.com/office/drawing/2014/main" id="{2474B572-3607-9A89-7DA2-B8E7536E8D15}"/>
              </a:ext>
            </a:extLst>
          </p:cNvPr>
          <p:cNvSpPr/>
          <p:nvPr/>
        </p:nvSpPr>
        <p:spPr>
          <a:xfrm rot="8915393">
            <a:off x="5581390" y="4256283"/>
            <a:ext cx="5709684" cy="3475231"/>
          </a:xfrm>
          <a:prstGeom prst="rtTriangl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59246350-CFDC-8266-B44B-10F909C167BC}"/>
                  </a:ext>
                </a:extLst>
              </p:cNvPr>
              <p:cNvSpPr txBox="1"/>
              <p:nvPr/>
            </p:nvSpPr>
            <p:spPr>
              <a:xfrm>
                <a:off x="5797945" y="5486550"/>
                <a:ext cx="32220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𝜶</m:t>
                      </m:r>
                    </m:oMath>
                  </m:oMathPara>
                </a14:m>
                <a:endParaRPr lang="en-DE" sz="28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59246350-CFDC-8266-B44B-10F909C167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7945" y="5486550"/>
                <a:ext cx="322203" cy="43088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Arc 9">
            <a:extLst>
              <a:ext uri="{FF2B5EF4-FFF2-40B4-BE49-F238E27FC236}">
                <a16:creationId xmlns:a16="http://schemas.microsoft.com/office/drawing/2014/main" id="{30830D5A-0F1C-14AA-22DE-3718D911CAA8}"/>
              </a:ext>
            </a:extLst>
          </p:cNvPr>
          <p:cNvSpPr/>
          <p:nvPr/>
        </p:nvSpPr>
        <p:spPr>
          <a:xfrm rot="9904808">
            <a:off x="9271765" y="2258778"/>
            <a:ext cx="1477926" cy="1477926"/>
          </a:xfrm>
          <a:prstGeom prst="arc">
            <a:avLst>
              <a:gd name="adj1" fmla="val 16200000"/>
              <a:gd name="adj2" fmla="val 19955713"/>
            </a:avLst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3F19E571-DB5A-A516-9713-AA53A8F7E4E9}"/>
                  </a:ext>
                </a:extLst>
              </p:cNvPr>
              <p:cNvSpPr txBox="1"/>
              <p:nvPr/>
            </p:nvSpPr>
            <p:spPr>
              <a:xfrm>
                <a:off x="10915038" y="4088745"/>
                <a:ext cx="304571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1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𝒂</m:t>
                      </m:r>
                    </m:oMath>
                  </m:oMathPara>
                </a14:m>
                <a:endParaRPr lang="en-DE" sz="2800" b="1" dirty="0">
                  <a:solidFill>
                    <a:srgbClr val="00B0F0"/>
                  </a:solidFill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3F19E571-DB5A-A516-9713-AA53A8F7E4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15038" y="4088745"/>
                <a:ext cx="304571" cy="43088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2316DE51-9124-6AAB-61B3-633CE31C5C6B}"/>
                  </a:ext>
                </a:extLst>
              </p:cNvPr>
              <p:cNvSpPr txBox="1"/>
              <p:nvPr/>
            </p:nvSpPr>
            <p:spPr>
              <a:xfrm>
                <a:off x="9688525" y="3213556"/>
                <a:ext cx="298159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1" i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𝜸</m:t>
                      </m:r>
                    </m:oMath>
                  </m:oMathPara>
                </a14:m>
                <a:endParaRPr lang="en-DE" sz="2800" b="1" dirty="0">
                  <a:solidFill>
                    <a:schemeClr val="accent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2316DE51-9124-6AAB-61B3-633CE31C5C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88525" y="3213556"/>
                <a:ext cx="298159" cy="43088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Arc 4">
            <a:extLst>
              <a:ext uri="{FF2B5EF4-FFF2-40B4-BE49-F238E27FC236}">
                <a16:creationId xmlns:a16="http://schemas.microsoft.com/office/drawing/2014/main" id="{75234D8C-9213-E6E4-56D5-A1B5EE0F4215}"/>
              </a:ext>
            </a:extLst>
          </p:cNvPr>
          <p:cNvSpPr/>
          <p:nvPr/>
        </p:nvSpPr>
        <p:spPr>
          <a:xfrm rot="2262917">
            <a:off x="5246151" y="5082421"/>
            <a:ext cx="1477926" cy="1477926"/>
          </a:xfrm>
          <a:prstGeom prst="arc">
            <a:avLst>
              <a:gd name="adj1" fmla="val 16200000"/>
              <a:gd name="adj2" fmla="val 19955713"/>
            </a:avLst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D7D29E80-A968-85ED-370F-D05E1CDBE4EA}"/>
                  </a:ext>
                </a:extLst>
              </p:cNvPr>
              <p:cNvSpPr txBox="1"/>
              <p:nvPr/>
            </p:nvSpPr>
            <p:spPr>
              <a:xfrm>
                <a:off x="11058507" y="5390497"/>
                <a:ext cx="325410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𝜷</m:t>
                      </m:r>
                    </m:oMath>
                  </m:oMathPara>
                </a14:m>
                <a:endParaRPr lang="en-GB" sz="2800" b="1" i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D7D29E80-A968-85ED-370F-D05E1CDBE4E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58507" y="5390497"/>
                <a:ext cx="325410" cy="43088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Arc 7">
            <a:extLst>
              <a:ext uri="{FF2B5EF4-FFF2-40B4-BE49-F238E27FC236}">
                <a16:creationId xmlns:a16="http://schemas.microsoft.com/office/drawing/2014/main" id="{6A28A9AA-F195-8471-FB50-AA028BA36D92}"/>
              </a:ext>
            </a:extLst>
          </p:cNvPr>
          <p:cNvSpPr/>
          <p:nvPr/>
        </p:nvSpPr>
        <p:spPr>
          <a:xfrm rot="16705931">
            <a:off x="10708837" y="5178473"/>
            <a:ext cx="1477926" cy="1477926"/>
          </a:xfrm>
          <a:prstGeom prst="arc">
            <a:avLst>
              <a:gd name="adj1" fmla="val 16200000"/>
              <a:gd name="adj2" fmla="val 19955713"/>
            </a:avLst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5B98FAA2-EBC0-F5EE-A7ED-1BBC9C04E902}"/>
                  </a:ext>
                </a:extLst>
              </p:cNvPr>
              <p:cNvSpPr txBox="1"/>
              <p:nvPr/>
            </p:nvSpPr>
            <p:spPr>
              <a:xfrm>
                <a:off x="8683651" y="5969033"/>
                <a:ext cx="262892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1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𝒄</m:t>
                      </m:r>
                    </m:oMath>
                  </m:oMathPara>
                </a14:m>
                <a:endParaRPr lang="en-DE" sz="2800" b="1" dirty="0">
                  <a:solidFill>
                    <a:schemeClr val="accent2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5B98FAA2-EBC0-F5EE-A7ED-1BBC9C04E9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83651" y="5969033"/>
                <a:ext cx="262892" cy="43088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52DAD482-E742-FB75-8C15-04F85CF83E67}"/>
                  </a:ext>
                </a:extLst>
              </p:cNvPr>
              <p:cNvSpPr txBox="1"/>
              <p:nvPr/>
            </p:nvSpPr>
            <p:spPr>
              <a:xfrm>
                <a:off x="7471836" y="3902051"/>
                <a:ext cx="299762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1" i="1" smtClean="0">
                          <a:solidFill>
                            <a:srgbClr val="92D050"/>
                          </a:solidFill>
                          <a:latin typeface="Cambria Math" panose="02040503050406030204" pitchFamily="18" charset="0"/>
                        </a:rPr>
                        <m:t>𝒃</m:t>
                      </m:r>
                    </m:oMath>
                  </m:oMathPara>
                </a14:m>
                <a:endParaRPr lang="en-DE" sz="2800" b="1" dirty="0">
                  <a:solidFill>
                    <a:srgbClr val="92D050"/>
                  </a:solidFill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52DAD482-E742-FB75-8C15-04F85CF83E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71836" y="3902051"/>
                <a:ext cx="299762" cy="43088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BA4DD18A-2EF7-51AC-EEE1-009954DA1E41}"/>
                  </a:ext>
                </a:extLst>
              </p:cNvPr>
              <p:cNvSpPr txBox="1"/>
              <p:nvPr/>
            </p:nvSpPr>
            <p:spPr>
              <a:xfrm>
                <a:off x="1069871" y="3266776"/>
                <a:ext cx="3878626" cy="37766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1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p>
                          <m:r>
                            <a:rPr lang="en-GB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GB" sz="24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1" i="1" smtClean="0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</a:rPr>
                            <m:t>𝒃</m:t>
                          </m:r>
                        </m:e>
                        <m:sup>
                          <m:r>
                            <a:rPr lang="en-GB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GB" sz="24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GB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1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𝒄</m:t>
                          </m:r>
                        </m:e>
                        <m:sup>
                          <m:r>
                            <a:rPr lang="en-GB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GB" sz="24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24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GB" sz="2400" b="1" i="1" smtClean="0">
                          <a:solidFill>
                            <a:srgbClr val="92D050"/>
                          </a:solidFill>
                          <a:latin typeface="Cambria Math" panose="02040503050406030204" pitchFamily="18" charset="0"/>
                        </a:rPr>
                        <m:t>𝒃</m:t>
                      </m:r>
                      <m:r>
                        <a:rPr lang="en-GB" sz="2400" b="1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𝒄</m:t>
                      </m:r>
                      <m:r>
                        <a:rPr lang="en-GB" sz="24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⋅</m:t>
                      </m:r>
                      <m:r>
                        <a:rPr lang="en-GB" sz="24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𝒄𝒐𝒔</m:t>
                      </m:r>
                      <m:d>
                        <m:dPr>
                          <m:ctrlPr>
                            <a:rPr lang="en-GB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𝜶</m:t>
                          </m:r>
                        </m:e>
                      </m:d>
                    </m:oMath>
                  </m:oMathPara>
                </a14:m>
                <a:endParaRPr lang="en-DE" sz="2400" b="1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BA4DD18A-2EF7-51AC-EEE1-009954DA1E4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9871" y="3266776"/>
                <a:ext cx="3878626" cy="377667"/>
              </a:xfrm>
              <a:prstGeom prst="rect">
                <a:avLst/>
              </a:prstGeom>
              <a:blipFill>
                <a:blip r:embed="rId8"/>
                <a:stretch>
                  <a:fillRect l="-629" t="-1613" b="-8065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14F7EFB-2A1D-70D8-43FB-E8B31542ACCF}"/>
                  </a:ext>
                </a:extLst>
              </p:cNvPr>
              <p:cNvSpPr txBox="1"/>
              <p:nvPr/>
            </p:nvSpPr>
            <p:spPr>
              <a:xfrm>
                <a:off x="1069871" y="4088745"/>
                <a:ext cx="3882409" cy="37766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1" i="1" smtClean="0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</a:rPr>
                            <m:t>𝒃</m:t>
                          </m:r>
                        </m:e>
                        <m:sup>
                          <m:r>
                            <a:rPr lang="en-GB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GB" sz="24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1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p>
                          <m:r>
                            <a:rPr lang="en-GB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GB" sz="24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GB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1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𝒄</m:t>
                          </m:r>
                        </m:e>
                        <m:sup>
                          <m:r>
                            <a:rPr lang="en-GB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GB" sz="24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24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GB" sz="2400" b="1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GB" sz="2400" b="1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𝒄</m:t>
                      </m:r>
                      <m:r>
                        <a:rPr lang="en-GB" sz="24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⋅</m:t>
                      </m:r>
                      <m:r>
                        <a:rPr lang="en-GB" sz="24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𝒄𝒐𝒔</m:t>
                      </m:r>
                      <m:d>
                        <m:dPr>
                          <m:ctrlPr>
                            <a:rPr lang="en-GB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𝜷</m:t>
                          </m:r>
                        </m:e>
                      </m:d>
                    </m:oMath>
                  </m:oMathPara>
                </a14:m>
                <a:endParaRPr lang="en-DE" sz="2400" b="1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14F7EFB-2A1D-70D8-43FB-E8B31542ACC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9871" y="4088745"/>
                <a:ext cx="3882409" cy="377667"/>
              </a:xfrm>
              <a:prstGeom prst="rect">
                <a:avLst/>
              </a:prstGeom>
              <a:blipFill>
                <a:blip r:embed="rId9"/>
                <a:stretch>
                  <a:fillRect l="-1572" t="-1613" b="-33871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22D9BF33-FA7A-CBFE-EF76-EB705F76DB85}"/>
                  </a:ext>
                </a:extLst>
              </p:cNvPr>
              <p:cNvSpPr txBox="1"/>
              <p:nvPr/>
            </p:nvSpPr>
            <p:spPr>
              <a:xfrm>
                <a:off x="1069871" y="4910714"/>
                <a:ext cx="3892026" cy="37766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1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𝒄</m:t>
                          </m:r>
                        </m:e>
                        <m:sup>
                          <m:r>
                            <a:rPr lang="en-GB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GB" sz="24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1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p>
                          <m:r>
                            <a:rPr lang="en-GB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GB" sz="24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GB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1" i="1" smtClean="0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</a:rPr>
                            <m:t>𝒃</m:t>
                          </m:r>
                        </m:e>
                        <m:sup>
                          <m:r>
                            <a:rPr lang="en-GB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GB" sz="24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24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GB" sz="2400" b="1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GB" sz="2400" b="1" i="1" smtClean="0">
                          <a:solidFill>
                            <a:srgbClr val="92D050"/>
                          </a:solidFill>
                          <a:latin typeface="Cambria Math" panose="02040503050406030204" pitchFamily="18" charset="0"/>
                        </a:rPr>
                        <m:t>𝒃</m:t>
                      </m:r>
                      <m:r>
                        <a:rPr lang="en-GB" sz="24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⋅</m:t>
                      </m:r>
                      <m:r>
                        <a:rPr lang="en-GB" sz="24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𝒄𝒐𝒔</m:t>
                      </m:r>
                      <m:d>
                        <m:dPr>
                          <m:ctrlPr>
                            <a:rPr lang="en-GB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b="1" i="1" smtClean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𝜸</m:t>
                          </m:r>
                        </m:e>
                      </m:d>
                    </m:oMath>
                  </m:oMathPara>
                </a14:m>
                <a:endParaRPr lang="en-DE" sz="2400" b="1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22D9BF33-FA7A-CBFE-EF76-EB705F76DB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9871" y="4910714"/>
                <a:ext cx="3892026" cy="377667"/>
              </a:xfrm>
              <a:prstGeom prst="rect">
                <a:avLst/>
              </a:prstGeom>
              <a:blipFill>
                <a:blip r:embed="rId10"/>
                <a:stretch>
                  <a:fillRect l="-627" t="-1613" b="-24194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11571808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023C68E-6B07-1857-C52B-8A91F19C41D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D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118E2E-8501-E9D6-8FA1-7E94A5136F9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/>
              <a:t>Fun102,103</a:t>
            </a:r>
            <a:endParaRPr lang="en-DE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3CBE11B-FCBE-7BEA-AF45-4DEB10D484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39402" y="354519"/>
            <a:ext cx="6863009" cy="200492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F42938D-7048-2EF0-58F1-20DF693823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39403" y="2336954"/>
            <a:ext cx="7171458" cy="3939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7940177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FDB0890-4C61-AAFD-7782-21E137353AA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D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402D9B-13BF-18E0-5F7E-A2C9A365C8F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/>
              <a:t>Fun102,103</a:t>
            </a:r>
            <a:endParaRPr lang="en-DE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388718A-DE02-6BC7-F733-871ECADF17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86044" y="1301912"/>
            <a:ext cx="6705945" cy="233057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D5FD3B9-A709-283E-CE44-572AAD463A6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56104"/>
          <a:stretch/>
        </p:blipFill>
        <p:spPr>
          <a:xfrm>
            <a:off x="2686044" y="3632482"/>
            <a:ext cx="7048862" cy="187321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810045A-AAA4-62DB-90B4-5166C522316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70722"/>
          <a:stretch/>
        </p:blipFill>
        <p:spPr>
          <a:xfrm>
            <a:off x="2686044" y="5489948"/>
            <a:ext cx="7048862" cy="1249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949856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CB4AC83-A0D2-8995-9BE5-B7B7A750ED6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Fun104</a:t>
            </a:r>
            <a:endParaRPr lang="en-DE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745F102-867A-9656-2956-3FE6461E5D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9003" y="2357609"/>
            <a:ext cx="9891005" cy="4014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6715170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Youtube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92</Words>
  <Application>Microsoft Office PowerPoint</Application>
  <PresentationFormat>Widescreen</PresentationFormat>
  <Paragraphs>21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Arial Black</vt:lpstr>
      <vt:lpstr>Cambria Math</vt:lpstr>
      <vt:lpstr>Montserrat</vt:lpstr>
      <vt:lpstr>Youtube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Patrick Abels</dc:creator>
  <cp:lastModifiedBy>Abels, Patrick</cp:lastModifiedBy>
  <cp:revision>217</cp:revision>
  <dcterms:created xsi:type="dcterms:W3CDTF">2022-12-22T20:26:39Z</dcterms:created>
  <dcterms:modified xsi:type="dcterms:W3CDTF">2024-03-22T14:35:43Z</dcterms:modified>
</cp:coreProperties>
</file>