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86" r:id="rId4"/>
    <p:sldId id="287" r:id="rId5"/>
    <p:sldId id="279" r:id="rId6"/>
    <p:sldId id="280" r:id="rId7"/>
    <p:sldId id="283" r:id="rId8"/>
    <p:sldId id="27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D2504"/>
    <a:srgbClr val="010201"/>
    <a:srgbClr val="99B7AE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0F468-6AF0-4EF8-8A9A-CEE55ABF2CCE}" v="262" dt="2024-03-18T21:13:47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D0CE542F-DFE1-9149-BD1C-D3F070C0125E}"/>
    <pc:docChg chg="modSld">
      <pc:chgData name="Abels, Patrick" userId="ba666de4-0d21-43a6-8e66-51a18aae1b4a" providerId="ADAL" clId="{D0CE542F-DFE1-9149-BD1C-D3F070C0125E}" dt="2024-03-18T08:15:16.291" v="15" actId="20577"/>
      <pc:docMkLst>
        <pc:docMk/>
      </pc:docMkLst>
      <pc:sldChg chg="modSp">
        <pc:chgData name="Abels, Patrick" userId="ba666de4-0d21-43a6-8e66-51a18aae1b4a" providerId="ADAL" clId="{D0CE542F-DFE1-9149-BD1C-D3F070C0125E}" dt="2024-03-18T08:15:16.291" v="15" actId="20577"/>
        <pc:sldMkLst>
          <pc:docMk/>
          <pc:sldMk cId="447289031" sldId="281"/>
        </pc:sldMkLst>
        <pc:spChg chg="mod">
          <ac:chgData name="Abels, Patrick" userId="ba666de4-0d21-43a6-8e66-51a18aae1b4a" providerId="ADAL" clId="{D0CE542F-DFE1-9149-BD1C-D3F070C0125E}" dt="2024-03-18T08:15:16.291" v="15" actId="20577"/>
          <ac:spMkLst>
            <pc:docMk/>
            <pc:sldMk cId="447289031" sldId="281"/>
            <ac:spMk id="3" creationId="{2C3DAA1C-CC19-193E-1254-B23A40BCE1E5}"/>
          </ac:spMkLst>
        </pc:spChg>
      </pc:sldChg>
      <pc:sldChg chg="modSp">
        <pc:chgData name="Abels, Patrick" userId="ba666de4-0d21-43a6-8e66-51a18aae1b4a" providerId="ADAL" clId="{D0CE542F-DFE1-9149-BD1C-D3F070C0125E}" dt="2024-03-18T08:15:09.439" v="5" actId="20577"/>
        <pc:sldMkLst>
          <pc:docMk/>
          <pc:sldMk cId="4220106601" sldId="282"/>
        </pc:sldMkLst>
        <pc:spChg chg="mod">
          <ac:chgData name="Abels, Patrick" userId="ba666de4-0d21-43a6-8e66-51a18aae1b4a" providerId="ADAL" clId="{D0CE542F-DFE1-9149-BD1C-D3F070C0125E}" dt="2024-03-18T08:15:09.439" v="5" actId="20577"/>
          <ac:spMkLst>
            <pc:docMk/>
            <pc:sldMk cId="4220106601" sldId="282"/>
            <ac:spMk id="3" creationId="{982B830D-9018-6D83-AD96-5A913C9D7A14}"/>
          </ac:spMkLst>
        </pc:spChg>
      </pc:sldChg>
    </pc:docChg>
  </pc:docChgLst>
  <pc:docChgLst>
    <pc:chgData name="Abels, Patrick" userId="ba666de4-0d21-43a6-8e66-51a18aae1b4a" providerId="ADAL" clId="{1725C4E2-1A73-41B8-A1C8-4484FCE28D48}"/>
    <pc:docChg chg="undo custSel addSld delSld modSld modMainMaster">
      <pc:chgData name="Abels, Patrick" userId="ba666de4-0d21-43a6-8e66-51a18aae1b4a" providerId="ADAL" clId="{1725C4E2-1A73-41B8-A1C8-4484FCE28D48}" dt="2024-03-17T19:10:55.235" v="916" actId="1076"/>
      <pc:docMkLst>
        <pc:docMk/>
      </pc:docMkLst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1725C4E2-1A73-41B8-A1C8-4484FCE28D48}" dt="2024-03-11T18:35:56.951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1725C4E2-1A73-41B8-A1C8-4484FCE28D48}" dt="2024-03-11T18:35:58.734" v="1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1725C4E2-1A73-41B8-A1C8-4484FCE28D48}" dt="2024-03-17T14:12:43.441" v="785" actId="1076"/>
        <pc:sldMkLst>
          <pc:docMk/>
          <pc:sldMk cId="1696715170" sldId="272"/>
        </pc:sldMkLst>
        <pc:spChg chg="mod">
          <ac:chgData name="Abels, Patrick" userId="ba666de4-0d21-43a6-8e66-51a18aae1b4a" providerId="ADAL" clId="{1725C4E2-1A73-41B8-A1C8-4484FCE28D48}" dt="2024-03-17T14:12:35.730" v="778" actId="20577"/>
          <ac:spMkLst>
            <pc:docMk/>
            <pc:sldMk cId="1696715170" sldId="272"/>
            <ac:spMk id="2" creationId="{3CB4AC83-A0D2-8995-9BE5-B7B7A750ED63}"/>
          </ac:spMkLst>
        </pc:spChg>
        <pc:picChg chg="add mod modCrop">
          <ac:chgData name="Abels, Patrick" userId="ba666de4-0d21-43a6-8e66-51a18aae1b4a" providerId="ADAL" clId="{1725C4E2-1A73-41B8-A1C8-4484FCE28D48}" dt="2024-03-17T14:12:43.441" v="785" actId="1076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1725C4E2-1A73-41B8-A1C8-4484FCE28D48}" dt="2024-03-17T14:12:41.481" v="784" actId="1076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1725C4E2-1A73-41B8-A1C8-4484FCE28D48}" dt="2024-03-17T13:56:47.342" v="725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1725C4E2-1A73-41B8-A1C8-4484FCE28D48}" dt="2024-03-17T13:56:47.342" v="725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355605763" sldId="275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823604352" sldId="276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385441611" sldId="277"/>
        </pc:sldMkLst>
      </pc:sldChg>
      <pc:sldChg chg="del">
        <pc:chgData name="Abels, Patrick" userId="ba666de4-0d21-43a6-8e66-51a18aae1b4a" providerId="ADAL" clId="{1725C4E2-1A73-41B8-A1C8-4484FCE28D48}" dt="2024-03-11T18:52:00.533" v="414" actId="47"/>
        <pc:sldMkLst>
          <pc:docMk/>
          <pc:sldMk cId="1174564002" sldId="278"/>
        </pc:sldMkLst>
      </pc:sldChg>
      <pc:sldChg chg="addSp delSp modSp new mod">
        <pc:chgData name="Abels, Patrick" userId="ba666de4-0d21-43a6-8e66-51a18aae1b4a" providerId="ADAL" clId="{1725C4E2-1A73-41B8-A1C8-4484FCE28D48}" dt="2024-03-11T18:51:37.952" v="413" actId="1076"/>
        <pc:sldMkLst>
          <pc:docMk/>
          <pc:sldMk cId="1411571808" sldId="279"/>
        </pc:sldMkLst>
        <pc:spChg chg="mod">
          <ac:chgData name="Abels, Patrick" userId="ba666de4-0d21-43a6-8e66-51a18aae1b4a" providerId="ADAL" clId="{1725C4E2-1A73-41B8-A1C8-4484FCE28D48}" dt="2024-03-11T18:44:29.754" v="246" actId="6549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1725C4E2-1A73-41B8-A1C8-4484FCE28D48}" dt="2024-03-11T18:36:16.895" v="2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6" creationId="{2474B572-3607-9A89-7DA2-B8E7536E8D15}"/>
          </ac:spMkLst>
        </pc:spChg>
        <pc:spChg chg="add del">
          <ac:chgData name="Abels, Patrick" userId="ba666de4-0d21-43a6-8e66-51a18aae1b4a" providerId="ADAL" clId="{1725C4E2-1A73-41B8-A1C8-4484FCE28D48}" dt="2024-03-11T18:46:00.022" v="258" actId="22"/>
          <ac:spMkLst>
            <pc:docMk/>
            <pc:sldMk cId="1411571808" sldId="279"/>
            <ac:spMk id="8" creationId="{183CEDBB-3D3A-C48E-FBB5-7FAC8A8876F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9" creationId="{59246350-CFDC-8266-B44B-10F909C167B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0" creationId="{30830D5A-0F1C-14AA-22DE-3718D911CAA8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1" creationId="{E85E0D2F-52F7-97AF-3B62-6BE5E5E98DE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2" creationId="{3F19E571-DB5A-A516-9713-AA53A8F7E4E9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3" creationId="{E7FCF259-17BC-8A23-9103-AE695888EC0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4" creationId="{037777DF-1972-8EEA-2B06-EB8AE509F58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5" creationId="{F0543366-9884-4E4B-C549-FFB97E5DDE0A}"/>
          </ac:spMkLst>
        </pc:spChg>
        <pc:grpChg chg="add mod">
          <ac:chgData name="Abels, Patrick" userId="ba666de4-0d21-43a6-8e66-51a18aae1b4a" providerId="ADAL" clId="{1725C4E2-1A73-41B8-A1C8-4484FCE28D48}" dt="2024-03-11T18:51:20.158" v="410" actId="164"/>
          <ac:grpSpMkLst>
            <pc:docMk/>
            <pc:sldMk cId="1411571808" sldId="279"/>
            <ac:grpSpMk id="16" creationId="{FE1FDB7C-EC03-77B4-716F-37D9E841D474}"/>
          </ac:grpSpMkLst>
        </pc:grpChg>
        <pc:grpChg chg="add mod">
          <ac:chgData name="Abels, Patrick" userId="ba666de4-0d21-43a6-8e66-51a18aae1b4a" providerId="ADAL" clId="{1725C4E2-1A73-41B8-A1C8-4484FCE28D48}" dt="2024-03-11T18:51:37.952" v="413" actId="1076"/>
          <ac:grpSpMkLst>
            <pc:docMk/>
            <pc:sldMk cId="1411571808" sldId="279"/>
            <ac:grpSpMk id="17" creationId="{C4B9035C-F9F2-C231-CA51-B6DADEC46941}"/>
          </ac:grpSpMkLst>
        </pc:grpChg>
        <pc:picChg chg="add del mod">
          <ac:chgData name="Abels, Patrick" userId="ba666de4-0d21-43a6-8e66-51a18aae1b4a" providerId="ADAL" clId="{1725C4E2-1A73-41B8-A1C8-4484FCE28D48}" dt="2024-03-11T18:44:57.083" v="247" actId="478"/>
          <ac:picMkLst>
            <pc:docMk/>
            <pc:sldMk cId="1411571808" sldId="279"/>
            <ac:picMk id="5" creationId="{591A0BC6-633B-BD5D-9644-580745CF5CD0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4:04.334" v="859" actId="20577"/>
        <pc:sldMkLst>
          <pc:docMk/>
          <pc:sldMk cId="797940177" sldId="280"/>
        </pc:sldMkLst>
        <pc:spChg chg="mod">
          <ac:chgData name="Abels, Patrick" userId="ba666de4-0d21-43a6-8e66-51a18aae1b4a" providerId="ADAL" clId="{1725C4E2-1A73-41B8-A1C8-4484FCE28D48}" dt="2024-03-11T18:59:08.517" v="570" actId="20577"/>
          <ac:spMkLst>
            <pc:docMk/>
            <pc:sldMk cId="797940177" sldId="280"/>
            <ac:spMk id="2" creationId="{A023C68E-6B07-1857-C52B-8A91F19C41D4}"/>
          </ac:spMkLst>
        </pc:spChg>
        <pc:spChg chg="mod">
          <ac:chgData name="Abels, Patrick" userId="ba666de4-0d21-43a6-8e66-51a18aae1b4a" providerId="ADAL" clId="{1725C4E2-1A73-41B8-A1C8-4484FCE28D48}" dt="2024-03-17T14:14:04.334" v="859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1725C4E2-1A73-41B8-A1C8-4484FCE28D48}" dt="2024-03-17T14:13:59.749" v="844" actId="1036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1725C4E2-1A73-41B8-A1C8-4484FCE28D48}" dt="2024-03-17T14:13:56.279" v="833" actId="1036"/>
          <ac:picMkLst>
            <pc:docMk/>
            <pc:sldMk cId="797940177" sldId="280"/>
            <ac:picMk id="7" creationId="{B6003951-D519-69CD-A900-EEB0DBD6E98B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6:54.192" v="888" actId="1076"/>
        <pc:sldMkLst>
          <pc:docMk/>
          <pc:sldMk cId="447289031" sldId="281"/>
        </pc:sldMkLst>
        <pc:spChg chg="mod">
          <ac:chgData name="Abels, Patrick" userId="ba666de4-0d21-43a6-8e66-51a18aae1b4a" providerId="ADAL" clId="{1725C4E2-1A73-41B8-A1C8-4484FCE28D48}" dt="2024-03-17T14:13:24.068" v="807" actId="20577"/>
          <ac:spMkLst>
            <pc:docMk/>
            <pc:sldMk cId="447289031" sldId="281"/>
            <ac:spMk id="3" creationId="{2C3DAA1C-CC19-193E-1254-B23A40BCE1E5}"/>
          </ac:spMkLst>
        </pc:spChg>
        <pc:picChg chg="add mod">
          <ac:chgData name="Abels, Patrick" userId="ba666de4-0d21-43a6-8e66-51a18aae1b4a" providerId="ADAL" clId="{1725C4E2-1A73-41B8-A1C8-4484FCE28D48}" dt="2024-03-17T14:15:55.521" v="873" actId="1076"/>
          <ac:picMkLst>
            <pc:docMk/>
            <pc:sldMk cId="447289031" sldId="281"/>
            <ac:picMk id="5" creationId="{2F7C25D4-56F2-C5C5-03CA-F72516CEEBFB}"/>
          </ac:picMkLst>
        </pc:picChg>
        <pc:picChg chg="add mod">
          <ac:chgData name="Abels, Patrick" userId="ba666de4-0d21-43a6-8e66-51a18aae1b4a" providerId="ADAL" clId="{1725C4E2-1A73-41B8-A1C8-4484FCE28D48}" dt="2024-03-17T14:16:54.192" v="888" actId="1076"/>
          <ac:picMkLst>
            <pc:docMk/>
            <pc:sldMk cId="447289031" sldId="281"/>
            <ac:picMk id="7" creationId="{EA647CB0-4425-EC10-16E7-FC9A16DC6BB6}"/>
          </ac:picMkLst>
        </pc:picChg>
        <pc:picChg chg="add mod modCrop">
          <ac:chgData name="Abels, Patrick" userId="ba666de4-0d21-43a6-8e66-51a18aae1b4a" providerId="ADAL" clId="{1725C4E2-1A73-41B8-A1C8-4484FCE28D48}" dt="2024-03-17T14:16:34.601" v="882" actId="14100"/>
          <ac:picMkLst>
            <pc:docMk/>
            <pc:sldMk cId="447289031" sldId="281"/>
            <ac:picMk id="9" creationId="{3C27DDF7-D338-2378-F358-96AA413A3F1B}"/>
          </ac:picMkLst>
        </pc:picChg>
        <pc:picChg chg="add mod modCrop">
          <ac:chgData name="Abels, Patrick" userId="ba666de4-0d21-43a6-8e66-51a18aae1b4a" providerId="ADAL" clId="{1725C4E2-1A73-41B8-A1C8-4484FCE28D48}" dt="2024-03-17T14:16:48.601" v="887" actId="14100"/>
          <ac:picMkLst>
            <pc:docMk/>
            <pc:sldMk cId="447289031" sldId="281"/>
            <ac:picMk id="10" creationId="{1FDB3185-78A7-93E7-9E40-5132F6C0EE3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44.738" v="568" actId="47"/>
        <pc:sldMkLst>
          <pc:docMk/>
          <pc:sldMk cId="1130448614" sldId="281"/>
        </pc:sldMkLst>
        <pc:spChg chg="mod">
          <ac:chgData name="Abels, Patrick" userId="ba666de4-0d21-43a6-8e66-51a18aae1b4a" providerId="ADAL" clId="{1725C4E2-1A73-41B8-A1C8-4484FCE28D48}" dt="2024-03-11T18:56:08.019" v="483" actId="20577"/>
          <ac:spMkLst>
            <pc:docMk/>
            <pc:sldMk cId="1130448614" sldId="281"/>
            <ac:spMk id="2" creationId="{A941E0EF-30B1-CAC4-B1DB-12E85F4D3423}"/>
          </ac:spMkLst>
        </pc:spChg>
        <pc:spChg chg="mod">
          <ac:chgData name="Abels, Patrick" userId="ba666de4-0d21-43a6-8e66-51a18aae1b4a" providerId="ADAL" clId="{1725C4E2-1A73-41B8-A1C8-4484FCE28D48}" dt="2024-03-11T18:57:06.434" v="527" actId="20577"/>
          <ac:spMkLst>
            <pc:docMk/>
            <pc:sldMk cId="1130448614" sldId="281"/>
            <ac:spMk id="3" creationId="{F75D903A-B336-203A-3950-0FE398BB9A2B}"/>
          </ac:spMkLst>
        </pc:spChg>
      </pc:sldChg>
      <pc:sldChg chg="modSp new del mod">
        <pc:chgData name="Abels, Patrick" userId="ba666de4-0d21-43a6-8e66-51a18aae1b4a" providerId="ADAL" clId="{1725C4E2-1A73-41B8-A1C8-4484FCE28D48}" dt="2024-03-11T18:58:43.084" v="567" actId="47"/>
        <pc:sldMkLst>
          <pc:docMk/>
          <pc:sldMk cId="2370044484" sldId="282"/>
        </pc:sldMkLst>
        <pc:spChg chg="mod">
          <ac:chgData name="Abels, Patrick" userId="ba666de4-0d21-43a6-8e66-51a18aae1b4a" providerId="ADAL" clId="{1725C4E2-1A73-41B8-A1C8-4484FCE28D48}" dt="2024-03-11T18:56:24.097" v="506" actId="20577"/>
          <ac:spMkLst>
            <pc:docMk/>
            <pc:sldMk cId="2370044484" sldId="282"/>
            <ac:spMk id="2" creationId="{FB5AF7C3-5823-C0A4-DE29-6853DB7D430D}"/>
          </ac:spMkLst>
        </pc:spChg>
        <pc:spChg chg="mod">
          <ac:chgData name="Abels, Patrick" userId="ba666de4-0d21-43a6-8e66-51a18aae1b4a" providerId="ADAL" clId="{1725C4E2-1A73-41B8-A1C8-4484FCE28D48}" dt="2024-03-11T18:57:13.525" v="537" actId="20577"/>
          <ac:spMkLst>
            <pc:docMk/>
            <pc:sldMk cId="2370044484" sldId="282"/>
            <ac:spMk id="3" creationId="{7CBFF392-AD00-C58C-69E9-9E45796A6D6C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4:18:23.079" v="894" actId="1076"/>
        <pc:sldMkLst>
          <pc:docMk/>
          <pc:sldMk cId="4220106601" sldId="282"/>
        </pc:sldMkLst>
        <pc:spChg chg="mod">
          <ac:chgData name="Abels, Patrick" userId="ba666de4-0d21-43a6-8e66-51a18aae1b4a" providerId="ADAL" clId="{1725C4E2-1A73-41B8-A1C8-4484FCE28D48}" dt="2024-03-17T14:18:15.134" v="890" actId="20577"/>
          <ac:spMkLst>
            <pc:docMk/>
            <pc:sldMk cId="4220106601" sldId="282"/>
            <ac:spMk id="3" creationId="{982B830D-9018-6D83-AD96-5A913C9D7A14}"/>
          </ac:spMkLst>
        </pc:spChg>
        <pc:picChg chg="add mod">
          <ac:chgData name="Abels, Patrick" userId="ba666de4-0d21-43a6-8e66-51a18aae1b4a" providerId="ADAL" clId="{1725C4E2-1A73-41B8-A1C8-4484FCE28D48}" dt="2024-03-17T14:18:23.079" v="894" actId="1076"/>
          <ac:picMkLst>
            <pc:docMk/>
            <pc:sldMk cId="4220106601" sldId="282"/>
            <ac:picMk id="5" creationId="{D85DF636-0BCE-C2EF-9C56-3CADBC518E9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39.069" v="566" actId="47"/>
        <pc:sldMkLst>
          <pc:docMk/>
          <pc:sldMk cId="2033566405" sldId="283"/>
        </pc:sldMkLst>
        <pc:spChg chg="mod">
          <ac:chgData name="Abels, Patrick" userId="ba666de4-0d21-43a6-8e66-51a18aae1b4a" providerId="ADAL" clId="{1725C4E2-1A73-41B8-A1C8-4484FCE28D48}" dt="2024-03-11T18:57:41.030" v="550" actId="20577"/>
          <ac:spMkLst>
            <pc:docMk/>
            <pc:sldMk cId="2033566405" sldId="283"/>
            <ac:spMk id="2" creationId="{DAC80E93-2800-9208-5E5E-78D2E41FCA29}"/>
          </ac:spMkLst>
        </pc:spChg>
        <pc:spChg chg="mod">
          <ac:chgData name="Abels, Patrick" userId="ba666de4-0d21-43a6-8e66-51a18aae1b4a" providerId="ADAL" clId="{1725C4E2-1A73-41B8-A1C8-4484FCE28D48}" dt="2024-03-11T18:58:15.674" v="565" actId="20577"/>
          <ac:spMkLst>
            <pc:docMk/>
            <pc:sldMk cId="2033566405" sldId="283"/>
            <ac:spMk id="3" creationId="{C5193C4A-86F7-4D14-0F8C-615F3190AD6A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9:08:41.529" v="901" actId="1076"/>
        <pc:sldMkLst>
          <pc:docMk/>
          <pc:sldMk cId="4009498562" sldId="283"/>
        </pc:sldMkLst>
        <pc:spChg chg="mod">
          <ac:chgData name="Abels, Patrick" userId="ba666de4-0d21-43a6-8e66-51a18aae1b4a" providerId="ADAL" clId="{1725C4E2-1A73-41B8-A1C8-4484FCE28D48}" dt="2024-03-17T14:15:25.427" v="86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08:41.529" v="901" actId="1076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1725C4E2-1A73-41B8-A1C8-4484FCE28D48}" dt="2024-03-17T19:08:37.650" v="900" actId="1076"/>
          <ac:picMkLst>
            <pc:docMk/>
            <pc:sldMk cId="4009498562" sldId="283"/>
            <ac:picMk id="7" creationId="{C00B15A4-929E-EEFF-01DD-3E381903EC34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19.042" v="912" actId="1076"/>
        <pc:sldMkLst>
          <pc:docMk/>
          <pc:sldMk cId="1588362680" sldId="284"/>
        </pc:sldMkLst>
        <pc:spChg chg="mod">
          <ac:chgData name="Abels, Patrick" userId="ba666de4-0d21-43a6-8e66-51a18aae1b4a" providerId="ADAL" clId="{1725C4E2-1A73-41B8-A1C8-4484FCE28D48}" dt="2024-03-17T14:15:29.942" v="868"/>
          <ac:spMkLst>
            <pc:docMk/>
            <pc:sldMk cId="1588362680" sldId="284"/>
            <ac:spMk id="3" creationId="{32402D9B-13BF-18E0-5F7E-A2C9A365C8FE}"/>
          </ac:spMkLst>
        </pc:spChg>
        <pc:picChg chg="add mod modCrop">
          <ac:chgData name="Abels, Patrick" userId="ba666de4-0d21-43a6-8e66-51a18aae1b4a" providerId="ADAL" clId="{1725C4E2-1A73-41B8-A1C8-4484FCE28D48}" dt="2024-03-17T19:10:09.920" v="910" actId="1076"/>
          <ac:picMkLst>
            <pc:docMk/>
            <pc:sldMk cId="1588362680" sldId="284"/>
            <ac:picMk id="5" creationId="{07EA444B-2F6A-DAA6-7B84-3803B301B580}"/>
          </ac:picMkLst>
        </pc:picChg>
        <pc:picChg chg="add mod modCrop">
          <ac:chgData name="Abels, Patrick" userId="ba666de4-0d21-43a6-8e66-51a18aae1b4a" providerId="ADAL" clId="{1725C4E2-1A73-41B8-A1C8-4484FCE28D48}" dt="2024-03-17T19:10:19.042" v="912" actId="1076"/>
          <ac:picMkLst>
            <pc:docMk/>
            <pc:sldMk cId="1588362680" sldId="284"/>
            <ac:picMk id="6" creationId="{10181945-33D0-1D15-61C8-F577192453F0}"/>
          </ac:picMkLst>
        </pc:picChg>
        <pc:picChg chg="add mod modCrop">
          <ac:chgData name="Abels, Patrick" userId="ba666de4-0d21-43a6-8e66-51a18aae1b4a" providerId="ADAL" clId="{1725C4E2-1A73-41B8-A1C8-4484FCE28D48}" dt="2024-03-17T19:10:15.170" v="911" actId="1076"/>
          <ac:picMkLst>
            <pc:docMk/>
            <pc:sldMk cId="1588362680" sldId="284"/>
            <ac:picMk id="7" creationId="{66CB1FC8-435C-9B9E-88E0-C6D345616923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55.235" v="916" actId="1076"/>
        <pc:sldMkLst>
          <pc:docMk/>
          <pc:sldMk cId="3534051485" sldId="285"/>
        </pc:sldMkLst>
        <pc:spChg chg="mod">
          <ac:chgData name="Abels, Patrick" userId="ba666de4-0d21-43a6-8e66-51a18aae1b4a" providerId="ADAL" clId="{1725C4E2-1A73-41B8-A1C8-4484FCE28D48}" dt="2024-03-17T14:18:17.619" v="891" actId="20577"/>
          <ac:spMkLst>
            <pc:docMk/>
            <pc:sldMk cId="3534051485" sldId="285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10:55.235" v="916" actId="1076"/>
          <ac:picMkLst>
            <pc:docMk/>
            <pc:sldMk cId="3534051485" sldId="285"/>
            <ac:picMk id="5" creationId="{5DD85CBA-54E9-A077-B167-47AB1BB53B80}"/>
          </ac:picMkLst>
        </pc:picChg>
      </pc:sldChg>
      <pc:sldMasterChg chg="modSldLayout">
        <pc:chgData name="Abels, Patrick" userId="ba666de4-0d21-43a6-8e66-51a18aae1b4a" providerId="ADAL" clId="{1725C4E2-1A73-41B8-A1C8-4484FCE28D48}" dt="2024-03-17T14:15:01.537" v="863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725C4E2-1A73-41B8-A1C8-4484FCE28D48}" dt="2024-03-17T14:15:01.537" v="863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1725C4E2-1A73-41B8-A1C8-4484FCE28D48}" dt="2024-03-17T14:14:50.089" v="862"/>
            <ac:spMkLst>
              <pc:docMk/>
              <pc:sldMasterMk cId="1043764218" sldId="2147483660"/>
              <pc:sldLayoutMk cId="815804911" sldId="2147483665"/>
              <ac:spMk id="4" creationId="{6988BA44-164A-F7CA-AC6A-C1C359CE07A8}"/>
            </ac:spMkLst>
          </pc:spChg>
          <pc:spChg chg="del">
            <ac:chgData name="Abels, Patrick" userId="ba666de4-0d21-43a6-8e66-51a18aae1b4a" providerId="ADAL" clId="{1725C4E2-1A73-41B8-A1C8-4484FCE28D48}" dt="2024-03-17T14:14:47.990" v="860" actId="478"/>
            <ac:spMkLst>
              <pc:docMk/>
              <pc:sldMasterMk cId="1043764218" sldId="2147483660"/>
              <pc:sldLayoutMk cId="815804911" sldId="2147483665"/>
              <ac:spMk id="5" creationId="{3C980BA9-BC4E-30FD-C020-AEBBFBFBF1AE}"/>
            </ac:spMkLst>
          </pc:spChg>
          <pc:picChg chg="del">
            <ac:chgData name="Abels, Patrick" userId="ba666de4-0d21-43a6-8e66-51a18aae1b4a" providerId="ADAL" clId="{1725C4E2-1A73-41B8-A1C8-4484FCE28D48}" dt="2024-03-17T14:14:49.050" v="861" actId="478"/>
            <ac:picMkLst>
              <pc:docMk/>
              <pc:sldMasterMk cId="1043764218" sldId="2147483660"/>
              <pc:sldLayoutMk cId="815804911" sldId="2147483665"/>
              <ac:picMk id="7" creationId="{DA3F6043-04FC-7DBE-9677-C0D2183CF0AD}"/>
            </ac:picMkLst>
          </pc:picChg>
          <pc:picChg chg="add mod">
            <ac:chgData name="Abels, Patrick" userId="ba666de4-0d21-43a6-8e66-51a18aae1b4a" providerId="ADAL" clId="{1725C4E2-1A73-41B8-A1C8-4484FCE28D48}" dt="2024-03-17T14:15:01.537" v="863"/>
            <ac:picMkLst>
              <pc:docMk/>
              <pc:sldMasterMk cId="1043764218" sldId="2147483660"/>
              <pc:sldLayoutMk cId="815804911" sldId="2147483665"/>
              <ac:picMk id="9" creationId="{D4DDF931-1D2A-A0BE-2792-86C1CEE29EBE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4030F468-6AF0-4EF8-8A9A-CEE55ABF2CCE}"/>
    <pc:docChg chg="undo custSel addSld delSld modSld">
      <pc:chgData name="Abels, Patrick" userId="ba666de4-0d21-43a6-8e66-51a18aae1b4a" providerId="ADAL" clId="{4030F468-6AF0-4EF8-8A9A-CEE55ABF2CCE}" dt="2024-03-18T21:18:10.531" v="463" actId="1076"/>
      <pc:docMkLst>
        <pc:docMk/>
      </pc:docMkLst>
      <pc:sldChg chg="addSp delSp modSp mod">
        <pc:chgData name="Abels, Patrick" userId="ba666de4-0d21-43a6-8e66-51a18aae1b4a" providerId="ADAL" clId="{4030F468-6AF0-4EF8-8A9A-CEE55ABF2CCE}" dt="2024-03-18T21:12:40.025" v="404" actId="1076"/>
        <pc:sldMkLst>
          <pc:docMk/>
          <pc:sldMk cId="1696715170" sldId="272"/>
        </pc:sldMkLst>
        <pc:spChg chg="mod">
          <ac:chgData name="Abels, Patrick" userId="ba666de4-0d21-43a6-8e66-51a18aae1b4a" providerId="ADAL" clId="{4030F468-6AF0-4EF8-8A9A-CEE55ABF2CCE}" dt="2024-03-18T21:11:16.896" v="378" actId="20577"/>
          <ac:spMkLst>
            <pc:docMk/>
            <pc:sldMk cId="1696715170" sldId="272"/>
            <ac:spMk id="2" creationId="{3CB4AC83-A0D2-8995-9BE5-B7B7A750ED63}"/>
          </ac:spMkLst>
        </pc:spChg>
        <pc:picChg chg="del">
          <ac:chgData name="Abels, Patrick" userId="ba666de4-0d21-43a6-8e66-51a18aae1b4a" providerId="ADAL" clId="{4030F468-6AF0-4EF8-8A9A-CEE55ABF2CCE}" dt="2024-03-18T21:11:18.654" v="379" actId="478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4030F468-6AF0-4EF8-8A9A-CEE55ABF2CCE}" dt="2024-03-18T21:12:33.307" v="402" actId="732"/>
          <ac:picMkLst>
            <pc:docMk/>
            <pc:sldMk cId="1696715170" sldId="272"/>
            <ac:picMk id="5" creationId="{6BBCCD61-DADC-07C5-2EE4-BAD80E855F1C}"/>
          </ac:picMkLst>
        </pc:picChg>
        <pc:picChg chg="del">
          <ac:chgData name="Abels, Patrick" userId="ba666de4-0d21-43a6-8e66-51a18aae1b4a" providerId="ADAL" clId="{4030F468-6AF0-4EF8-8A9A-CEE55ABF2CCE}" dt="2024-03-18T21:11:19.304" v="380" actId="478"/>
          <ac:picMkLst>
            <pc:docMk/>
            <pc:sldMk cId="1696715170" sldId="272"/>
            <ac:picMk id="6" creationId="{921B158E-1A31-D888-B7E6-B722BF562C1F}"/>
          </ac:picMkLst>
        </pc:picChg>
        <pc:picChg chg="add mod modCrop">
          <ac:chgData name="Abels, Patrick" userId="ba666de4-0d21-43a6-8e66-51a18aae1b4a" providerId="ADAL" clId="{4030F468-6AF0-4EF8-8A9A-CEE55ABF2CCE}" dt="2024-03-18T21:12:40.025" v="404" actId="1076"/>
          <ac:picMkLst>
            <pc:docMk/>
            <pc:sldMk cId="1696715170" sldId="272"/>
            <ac:picMk id="8" creationId="{82A4A05D-E1E5-B9C9-6746-AEF5E0DB0AD8}"/>
          </ac:picMkLst>
        </pc:picChg>
      </pc:sldChg>
      <pc:sldChg chg="addSp modSp mod">
        <pc:chgData name="Abels, Patrick" userId="ba666de4-0d21-43a6-8e66-51a18aae1b4a" providerId="ADAL" clId="{4030F468-6AF0-4EF8-8A9A-CEE55ABF2CCE}" dt="2024-03-18T20:46:12.139" v="4" actId="1076"/>
        <pc:sldMkLst>
          <pc:docMk/>
          <pc:sldMk cId="1306728353" sldId="274"/>
        </pc:sldMkLst>
        <pc:spChg chg="mod">
          <ac:chgData name="Abels, Patrick" userId="ba666de4-0d21-43a6-8e66-51a18aae1b4a" providerId="ADAL" clId="{4030F468-6AF0-4EF8-8A9A-CEE55ABF2CCE}" dt="2024-03-18T20:46:05.648" v="0" actId="20577"/>
          <ac:spMkLst>
            <pc:docMk/>
            <pc:sldMk cId="1306728353" sldId="274"/>
            <ac:spMk id="2" creationId="{E48070DE-A5F9-BD5B-6EDA-2B06A4048B06}"/>
          </ac:spMkLst>
        </pc:spChg>
        <pc:picChg chg="add mod">
          <ac:chgData name="Abels, Patrick" userId="ba666de4-0d21-43a6-8e66-51a18aae1b4a" providerId="ADAL" clId="{4030F468-6AF0-4EF8-8A9A-CEE55ABF2CCE}" dt="2024-03-18T20:46:12.139" v="4" actId="1076"/>
          <ac:picMkLst>
            <pc:docMk/>
            <pc:sldMk cId="1306728353" sldId="274"/>
            <ac:picMk id="4" creationId="{C76FAC4B-04FA-ECA4-F347-F6C859A7A679}"/>
          </ac:picMkLst>
        </pc:picChg>
      </pc:sldChg>
      <pc:sldChg chg="addSp delSp modSp mod">
        <pc:chgData name="Abels, Patrick" userId="ba666de4-0d21-43a6-8e66-51a18aae1b4a" providerId="ADAL" clId="{4030F468-6AF0-4EF8-8A9A-CEE55ABF2CCE}" dt="2024-03-18T21:00:33.921" v="340" actId="207"/>
        <pc:sldMkLst>
          <pc:docMk/>
          <pc:sldMk cId="1411571808" sldId="279"/>
        </pc:sldMkLst>
        <pc:spChg chg="mod">
          <ac:chgData name="Abels, Patrick" userId="ba666de4-0d21-43a6-8e66-51a18aae1b4a" providerId="ADAL" clId="{4030F468-6AF0-4EF8-8A9A-CEE55ABF2CCE}" dt="2024-03-18T20:56:58.933" v="239" actId="20577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4030F468-6AF0-4EF8-8A9A-CEE55ABF2CCE}" dt="2024-03-18T20:47:30.984" v="3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4030F468-6AF0-4EF8-8A9A-CEE55ABF2CCE}" dt="2024-03-18T20:59:51.668" v="332" actId="207"/>
          <ac:spMkLst>
            <pc:docMk/>
            <pc:sldMk cId="1411571808" sldId="279"/>
            <ac:spMk id="4" creationId="{2316DE51-9124-6AAB-61B3-633CE31C5C6B}"/>
          </ac:spMkLst>
        </pc:spChg>
        <pc:spChg chg="add mod">
          <ac:chgData name="Abels, Patrick" userId="ba666de4-0d21-43a6-8e66-51a18aae1b4a" providerId="ADAL" clId="{4030F468-6AF0-4EF8-8A9A-CEE55ABF2CCE}" dt="2024-03-18T20:54:02.889" v="212" actId="1037"/>
          <ac:spMkLst>
            <pc:docMk/>
            <pc:sldMk cId="1411571808" sldId="279"/>
            <ac:spMk id="5" creationId="{75234D8C-9213-E6E4-56D5-A1B5EE0F4215}"/>
          </ac:spMkLst>
        </pc:spChg>
        <pc:spChg chg="mod topLvl">
          <ac:chgData name="Abels, Patrick" userId="ba666de4-0d21-43a6-8e66-51a18aae1b4a" providerId="ADAL" clId="{4030F468-6AF0-4EF8-8A9A-CEE55ABF2CCE}" dt="2024-03-18T20:49:16.489" v="66" actId="165"/>
          <ac:spMkLst>
            <pc:docMk/>
            <pc:sldMk cId="1411571808" sldId="279"/>
            <ac:spMk id="6" creationId="{2474B572-3607-9A89-7DA2-B8E7536E8D15}"/>
          </ac:spMkLst>
        </pc:spChg>
        <pc:spChg chg="add mod">
          <ac:chgData name="Abels, Patrick" userId="ba666de4-0d21-43a6-8e66-51a18aae1b4a" providerId="ADAL" clId="{4030F468-6AF0-4EF8-8A9A-CEE55ABF2CCE}" dt="2024-03-18T20:54:50.929" v="214" actId="207"/>
          <ac:spMkLst>
            <pc:docMk/>
            <pc:sldMk cId="1411571808" sldId="279"/>
            <ac:spMk id="7" creationId="{D7D29E80-A968-85ED-370F-D05E1CDBE4EA}"/>
          </ac:spMkLst>
        </pc:spChg>
        <pc:spChg chg="add mod">
          <ac:chgData name="Abels, Patrick" userId="ba666de4-0d21-43a6-8e66-51a18aae1b4a" providerId="ADAL" clId="{4030F468-6AF0-4EF8-8A9A-CEE55ABF2CCE}" dt="2024-03-18T20:54:02.889" v="212" actId="1037"/>
          <ac:spMkLst>
            <pc:docMk/>
            <pc:sldMk cId="1411571808" sldId="279"/>
            <ac:spMk id="8" creationId="{6A28A9AA-F195-8471-FB50-AA028BA36D92}"/>
          </ac:spMkLst>
        </pc:spChg>
        <pc:spChg chg="mod topLvl">
          <ac:chgData name="Abels, Patrick" userId="ba666de4-0d21-43a6-8e66-51a18aae1b4a" providerId="ADAL" clId="{4030F468-6AF0-4EF8-8A9A-CEE55ABF2CCE}" dt="2024-03-18T20:54:55.641" v="215" actId="207"/>
          <ac:spMkLst>
            <pc:docMk/>
            <pc:sldMk cId="1411571808" sldId="279"/>
            <ac:spMk id="9" creationId="{59246350-CFDC-8266-B44B-10F909C167BC}"/>
          </ac:spMkLst>
        </pc:spChg>
        <pc:spChg chg="mod topLvl">
          <ac:chgData name="Abels, Patrick" userId="ba666de4-0d21-43a6-8e66-51a18aae1b4a" providerId="ADAL" clId="{4030F468-6AF0-4EF8-8A9A-CEE55ABF2CCE}" dt="2024-03-18T20:49:50.963" v="79" actId="1076"/>
          <ac:spMkLst>
            <pc:docMk/>
            <pc:sldMk cId="1411571808" sldId="279"/>
            <ac:spMk id="10" creationId="{30830D5A-0F1C-14AA-22DE-3718D911CAA8}"/>
          </ac:spMkLst>
        </pc:spChg>
        <pc:spChg chg="del mod">
          <ac:chgData name="Abels, Patrick" userId="ba666de4-0d21-43a6-8e66-51a18aae1b4a" providerId="ADAL" clId="{4030F468-6AF0-4EF8-8A9A-CEE55ABF2CCE}" dt="2024-03-18T20:48:59.071" v="63" actId="478"/>
          <ac:spMkLst>
            <pc:docMk/>
            <pc:sldMk cId="1411571808" sldId="279"/>
            <ac:spMk id="11" creationId="{E85E0D2F-52F7-97AF-3B62-6BE5E5E98DE5}"/>
          </ac:spMkLst>
        </pc:spChg>
        <pc:spChg chg="mod topLvl">
          <ac:chgData name="Abels, Patrick" userId="ba666de4-0d21-43a6-8e66-51a18aae1b4a" providerId="ADAL" clId="{4030F468-6AF0-4EF8-8A9A-CEE55ABF2CCE}" dt="2024-03-18T20:54:59.897" v="216" actId="207"/>
          <ac:spMkLst>
            <pc:docMk/>
            <pc:sldMk cId="1411571808" sldId="279"/>
            <ac:spMk id="12" creationId="{3F19E571-DB5A-A516-9713-AA53A8F7E4E9}"/>
          </ac:spMkLst>
        </pc:spChg>
        <pc:spChg chg="del mod">
          <ac:chgData name="Abels, Patrick" userId="ba666de4-0d21-43a6-8e66-51a18aae1b4a" providerId="ADAL" clId="{4030F468-6AF0-4EF8-8A9A-CEE55ABF2CCE}" dt="2024-03-18T20:49:00.281" v="64" actId="478"/>
          <ac:spMkLst>
            <pc:docMk/>
            <pc:sldMk cId="1411571808" sldId="279"/>
            <ac:spMk id="13" creationId="{E7FCF259-17BC-8A23-9103-AE695888EC05}"/>
          </ac:spMkLst>
        </pc:spChg>
        <pc:spChg chg="del mod">
          <ac:chgData name="Abels, Patrick" userId="ba666de4-0d21-43a6-8e66-51a18aae1b4a" providerId="ADAL" clId="{4030F468-6AF0-4EF8-8A9A-CEE55ABF2CCE}" dt="2024-03-18T20:48:30.368" v="58" actId="478"/>
          <ac:spMkLst>
            <pc:docMk/>
            <pc:sldMk cId="1411571808" sldId="279"/>
            <ac:spMk id="14" creationId="{037777DF-1972-8EEA-2B06-EB8AE509F585}"/>
          </ac:spMkLst>
        </pc:spChg>
        <pc:spChg chg="del mod">
          <ac:chgData name="Abels, Patrick" userId="ba666de4-0d21-43a6-8e66-51a18aae1b4a" providerId="ADAL" clId="{4030F468-6AF0-4EF8-8A9A-CEE55ABF2CCE}" dt="2024-03-18T20:48:30.368" v="58" actId="478"/>
          <ac:spMkLst>
            <pc:docMk/>
            <pc:sldMk cId="1411571808" sldId="279"/>
            <ac:spMk id="15" creationId="{F0543366-9884-4E4B-C549-FFB97E5DDE0A}"/>
          </ac:spMkLst>
        </pc:spChg>
        <pc:spChg chg="add mod">
          <ac:chgData name="Abels, Patrick" userId="ba666de4-0d21-43a6-8e66-51a18aae1b4a" providerId="ADAL" clId="{4030F468-6AF0-4EF8-8A9A-CEE55ABF2CCE}" dt="2024-03-18T20:59:57.381" v="333" actId="207"/>
          <ac:spMkLst>
            <pc:docMk/>
            <pc:sldMk cId="1411571808" sldId="279"/>
            <ac:spMk id="16" creationId="{5B98FAA2-EBC0-F5EE-A7ED-1BBC9C04E902}"/>
          </ac:spMkLst>
        </pc:spChg>
        <pc:spChg chg="add mod">
          <ac:chgData name="Abels, Patrick" userId="ba666de4-0d21-43a6-8e66-51a18aae1b4a" providerId="ADAL" clId="{4030F468-6AF0-4EF8-8A9A-CEE55ABF2CCE}" dt="2024-03-18T20:54:45.720" v="213" actId="207"/>
          <ac:spMkLst>
            <pc:docMk/>
            <pc:sldMk cId="1411571808" sldId="279"/>
            <ac:spMk id="18" creationId="{52DAD482-E742-FB75-8C15-04F85CF83E67}"/>
          </ac:spMkLst>
        </pc:spChg>
        <pc:spChg chg="add mod">
          <ac:chgData name="Abels, Patrick" userId="ba666de4-0d21-43a6-8e66-51a18aae1b4a" providerId="ADAL" clId="{4030F468-6AF0-4EF8-8A9A-CEE55ABF2CCE}" dt="2024-03-18T21:00:26.176" v="338" actId="207"/>
          <ac:spMkLst>
            <pc:docMk/>
            <pc:sldMk cId="1411571808" sldId="279"/>
            <ac:spMk id="19" creationId="{BA4DD18A-2EF7-51AC-EEE1-009954DA1E41}"/>
          </ac:spMkLst>
        </pc:spChg>
        <pc:spChg chg="add mod">
          <ac:chgData name="Abels, Patrick" userId="ba666de4-0d21-43a6-8e66-51a18aae1b4a" providerId="ADAL" clId="{4030F468-6AF0-4EF8-8A9A-CEE55ABF2CCE}" dt="2024-03-18T21:00:30.765" v="339" actId="207"/>
          <ac:spMkLst>
            <pc:docMk/>
            <pc:sldMk cId="1411571808" sldId="279"/>
            <ac:spMk id="20" creationId="{93EFEDCF-597C-366B-A808-E5761B87ECA3}"/>
          </ac:spMkLst>
        </pc:spChg>
        <pc:spChg chg="add mod">
          <ac:chgData name="Abels, Patrick" userId="ba666de4-0d21-43a6-8e66-51a18aae1b4a" providerId="ADAL" clId="{4030F468-6AF0-4EF8-8A9A-CEE55ABF2CCE}" dt="2024-03-18T21:00:33.921" v="340" actId="207"/>
          <ac:spMkLst>
            <pc:docMk/>
            <pc:sldMk cId="1411571808" sldId="279"/>
            <ac:spMk id="21" creationId="{5D3C6854-76DB-D2AC-0F35-AE158D197033}"/>
          </ac:spMkLst>
        </pc:spChg>
        <pc:grpChg chg="del mod">
          <ac:chgData name="Abels, Patrick" userId="ba666de4-0d21-43a6-8e66-51a18aae1b4a" providerId="ADAL" clId="{4030F468-6AF0-4EF8-8A9A-CEE55ABF2CCE}" dt="2024-03-18T20:49:16.489" v="66" actId="165"/>
          <ac:grpSpMkLst>
            <pc:docMk/>
            <pc:sldMk cId="1411571808" sldId="279"/>
            <ac:grpSpMk id="17" creationId="{C4B9035C-F9F2-C231-CA51-B6DADEC46941}"/>
          </ac:grpSpMkLst>
        </pc:grpChg>
      </pc:sldChg>
      <pc:sldChg chg="addSp delSp modSp mod">
        <pc:chgData name="Abels, Patrick" userId="ba666de4-0d21-43a6-8e66-51a18aae1b4a" providerId="ADAL" clId="{4030F468-6AF0-4EF8-8A9A-CEE55ABF2CCE}" dt="2024-03-18T21:09:07.907" v="373" actId="1035"/>
        <pc:sldMkLst>
          <pc:docMk/>
          <pc:sldMk cId="797940177" sldId="280"/>
        </pc:sldMkLst>
        <pc:spChg chg="mod">
          <ac:chgData name="Abels, Patrick" userId="ba666de4-0d21-43a6-8e66-51a18aae1b4a" providerId="ADAL" clId="{4030F468-6AF0-4EF8-8A9A-CEE55ABF2CCE}" dt="2024-03-18T21:08:16.985" v="353" actId="20577"/>
          <ac:spMkLst>
            <pc:docMk/>
            <pc:sldMk cId="797940177" sldId="280"/>
            <ac:spMk id="3" creationId="{16118E2E-8501-E9D6-8FA1-7E94A5136F9C}"/>
          </ac:spMkLst>
        </pc:spChg>
        <pc:picChg chg="del">
          <ac:chgData name="Abels, Patrick" userId="ba666de4-0d21-43a6-8e66-51a18aae1b4a" providerId="ADAL" clId="{4030F468-6AF0-4EF8-8A9A-CEE55ABF2CCE}" dt="2024-03-18T21:06:29.749" v="342" actId="478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4030F468-6AF0-4EF8-8A9A-CEE55ABF2CCE}" dt="2024-03-18T21:09:07.907" v="373" actId="1035"/>
          <ac:picMkLst>
            <pc:docMk/>
            <pc:sldMk cId="797940177" sldId="280"/>
            <ac:picMk id="6" creationId="{65D88108-FEC6-F6CA-09C5-DB9D9A5B70FE}"/>
          </ac:picMkLst>
        </pc:picChg>
        <pc:picChg chg="del">
          <ac:chgData name="Abels, Patrick" userId="ba666de4-0d21-43a6-8e66-51a18aae1b4a" providerId="ADAL" clId="{4030F468-6AF0-4EF8-8A9A-CEE55ABF2CCE}" dt="2024-03-18T21:06:30.252" v="343" actId="478"/>
          <ac:picMkLst>
            <pc:docMk/>
            <pc:sldMk cId="797940177" sldId="280"/>
            <ac:picMk id="7" creationId="{B6003951-D519-69CD-A900-EEB0DBD6E98B}"/>
          </ac:picMkLst>
        </pc:picChg>
        <pc:picChg chg="add mod">
          <ac:chgData name="Abels, Patrick" userId="ba666de4-0d21-43a6-8e66-51a18aae1b4a" providerId="ADAL" clId="{4030F468-6AF0-4EF8-8A9A-CEE55ABF2CCE}" dt="2024-03-18T21:09:07.907" v="373" actId="1035"/>
          <ac:picMkLst>
            <pc:docMk/>
            <pc:sldMk cId="797940177" sldId="280"/>
            <ac:picMk id="9" creationId="{0409C394-0D85-D96A-FF8B-D75FB9DE13A4}"/>
          </ac:picMkLst>
        </pc:picChg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447289031" sldId="281"/>
        </pc:sldMkLst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4220106601" sldId="282"/>
        </pc:sldMkLst>
      </pc:sldChg>
      <pc:sldChg chg="addSp delSp modSp mod">
        <pc:chgData name="Abels, Patrick" userId="ba666de4-0d21-43a6-8e66-51a18aae1b4a" providerId="ADAL" clId="{4030F468-6AF0-4EF8-8A9A-CEE55ABF2CCE}" dt="2024-03-18T21:14:45.499" v="419" actId="1076"/>
        <pc:sldMkLst>
          <pc:docMk/>
          <pc:sldMk cId="4009498562" sldId="283"/>
        </pc:sldMkLst>
        <pc:spChg chg="mod">
          <ac:chgData name="Abels, Patrick" userId="ba666de4-0d21-43a6-8e66-51a18aae1b4a" providerId="ADAL" clId="{4030F468-6AF0-4EF8-8A9A-CEE55ABF2CCE}" dt="2024-03-18T21:11:43.543" v="397" actId="20577"/>
          <ac:spMkLst>
            <pc:docMk/>
            <pc:sldMk cId="4009498562" sldId="283"/>
            <ac:spMk id="3" creationId="{32402D9B-13BF-18E0-5F7E-A2C9A365C8FE}"/>
          </ac:spMkLst>
        </pc:spChg>
        <pc:picChg chg="del">
          <ac:chgData name="Abels, Patrick" userId="ba666de4-0d21-43a6-8e66-51a18aae1b4a" providerId="ADAL" clId="{4030F468-6AF0-4EF8-8A9A-CEE55ABF2CCE}" dt="2024-03-18T21:11:37.960" v="387" actId="478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6" creationId="{A3D6089B-C145-569F-7BCD-CB8BDB69DEE7}"/>
          </ac:picMkLst>
        </pc:picChg>
        <pc:picChg chg="del">
          <ac:chgData name="Abels, Patrick" userId="ba666de4-0d21-43a6-8e66-51a18aae1b4a" providerId="ADAL" clId="{4030F468-6AF0-4EF8-8A9A-CEE55ABF2CCE}" dt="2024-03-18T21:11:37.553" v="386" actId="478"/>
          <ac:picMkLst>
            <pc:docMk/>
            <pc:sldMk cId="4009498562" sldId="283"/>
            <ac:picMk id="7" creationId="{C00B15A4-929E-EEFF-01DD-3E381903EC34}"/>
          </ac:picMkLst>
        </pc:picChg>
        <pc:picChg chg="add mod modCrop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9" creationId="{C5F7EFBC-86B8-B4ED-40B4-0441A6621AEE}"/>
          </ac:picMkLst>
        </pc:picChg>
        <pc:picChg chg="add mod modCrop">
          <ac:chgData name="Abels, Patrick" userId="ba666de4-0d21-43a6-8e66-51a18aae1b4a" providerId="ADAL" clId="{4030F468-6AF0-4EF8-8A9A-CEE55ABF2CCE}" dt="2024-03-18T21:14:45.499" v="419" actId="1076"/>
          <ac:picMkLst>
            <pc:docMk/>
            <pc:sldMk cId="4009498562" sldId="283"/>
            <ac:picMk id="10" creationId="{5C98EB34-F388-5DDD-5F94-FAFD217BCC4A}"/>
          </ac:picMkLst>
        </pc:picChg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1588362680" sldId="284"/>
        </pc:sldMkLst>
      </pc:sldChg>
      <pc:sldChg chg="del">
        <pc:chgData name="Abels, Patrick" userId="ba666de4-0d21-43a6-8e66-51a18aae1b4a" providerId="ADAL" clId="{4030F468-6AF0-4EF8-8A9A-CEE55ABF2CCE}" dt="2024-03-18T21:11:34.773" v="385" actId="47"/>
        <pc:sldMkLst>
          <pc:docMk/>
          <pc:sldMk cId="3534051485" sldId="285"/>
        </pc:sldMkLst>
      </pc:sldChg>
      <pc:sldChg chg="modSp new mod">
        <pc:chgData name="Abels, Patrick" userId="ba666de4-0d21-43a6-8e66-51a18aae1b4a" providerId="ADAL" clId="{4030F468-6AF0-4EF8-8A9A-CEE55ABF2CCE}" dt="2024-03-18T20:47:21.874" v="31" actId="207"/>
        <pc:sldMkLst>
          <pc:docMk/>
          <pc:sldMk cId="454580808" sldId="286"/>
        </pc:sldMkLst>
        <pc:spChg chg="mod">
          <ac:chgData name="Abels, Patrick" userId="ba666de4-0d21-43a6-8e66-51a18aae1b4a" providerId="ADAL" clId="{4030F468-6AF0-4EF8-8A9A-CEE55ABF2CCE}" dt="2024-03-18T20:47:21.874" v="31" actId="207"/>
          <ac:spMkLst>
            <pc:docMk/>
            <pc:sldMk cId="454580808" sldId="286"/>
            <ac:spMk id="2" creationId="{B41CFA05-EBEC-3C6B-815B-3E761C454AAF}"/>
          </ac:spMkLst>
        </pc:spChg>
      </pc:sldChg>
      <pc:sldChg chg="new del">
        <pc:chgData name="Abels, Patrick" userId="ba666de4-0d21-43a6-8e66-51a18aae1b4a" providerId="ADAL" clId="{4030F468-6AF0-4EF8-8A9A-CEE55ABF2CCE}" dt="2024-03-18T21:05:45.130" v="341" actId="47"/>
        <pc:sldMkLst>
          <pc:docMk/>
          <pc:sldMk cId="1054194748" sldId="287"/>
        </pc:sldMkLst>
      </pc:sldChg>
      <pc:sldChg chg="addSp modSp new mod">
        <pc:chgData name="Abels, Patrick" userId="ba666de4-0d21-43a6-8e66-51a18aae1b4a" providerId="ADAL" clId="{4030F468-6AF0-4EF8-8A9A-CEE55ABF2CCE}" dt="2024-03-18T21:18:10.531" v="463" actId="1076"/>
        <pc:sldMkLst>
          <pc:docMk/>
          <pc:sldMk cId="1887676249" sldId="287"/>
        </pc:sldMkLst>
        <pc:spChg chg="mod">
          <ac:chgData name="Abels, Patrick" userId="ba666de4-0d21-43a6-8e66-51a18aae1b4a" providerId="ADAL" clId="{4030F468-6AF0-4EF8-8A9A-CEE55ABF2CCE}" dt="2024-03-18T21:18:06.435" v="462" actId="20577"/>
          <ac:spMkLst>
            <pc:docMk/>
            <pc:sldMk cId="1887676249" sldId="287"/>
            <ac:spMk id="2" creationId="{FF65B5AE-E8F4-2FCA-4983-9808FA865CC0}"/>
          </ac:spMkLst>
        </pc:spChg>
        <pc:picChg chg="add mod">
          <ac:chgData name="Abels, Patrick" userId="ba666de4-0d21-43a6-8e66-51a18aae1b4a" providerId="ADAL" clId="{4030F468-6AF0-4EF8-8A9A-CEE55ABF2CCE}" dt="2024-03-18T21:18:10.531" v="463" actId="1076"/>
          <ac:picMkLst>
            <pc:docMk/>
            <pc:sldMk cId="1887676249" sldId="287"/>
            <ac:picMk id="4" creationId="{832B1ADA-850F-7D9F-3F61-3D60086474A6}"/>
          </ac:picMkLst>
        </pc:pic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B0CF3ED5-1F9A-4DC6-82A7-58D99FDEBD36}"/>
    <pc:docChg chg="custSel addSld delSld modSld">
      <pc:chgData name="Abels, Patrick" userId="ba666de4-0d21-43a6-8e66-51a18aae1b4a" providerId="ADAL" clId="{B0CF3ED5-1F9A-4DC6-82A7-58D99FDEBD36}" dt="2024-01-24T16:20:54.333" v="570" actId="20577"/>
      <pc:docMkLst>
        <pc:docMk/>
      </pc:docMkLst>
      <pc:sldChg chg="addSp delSp modSp mod">
        <pc:chgData name="Abels, Patrick" userId="ba666de4-0d21-43a6-8e66-51a18aae1b4a" providerId="ADAL" clId="{B0CF3ED5-1F9A-4DC6-82A7-58D99FDEBD36}" dt="2024-01-24T16:17:15.624" v="454" actId="478"/>
        <pc:sldMkLst>
          <pc:docMk/>
          <pc:sldMk cId="4223110314" sldId="261"/>
        </pc:sldMkLst>
        <pc:spChg chg="mod">
          <ac:chgData name="Abels, Patrick" userId="ba666de4-0d21-43a6-8e66-51a18aae1b4a" providerId="ADAL" clId="{B0CF3ED5-1F9A-4DC6-82A7-58D99FDEBD36}" dt="2024-01-24T16:09:58.280" v="402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B0CF3ED5-1F9A-4DC6-82A7-58D99FDEBD36}" dt="2024-01-24T16:17:15.624" v="454" actId="478"/>
          <ac:spMkLst>
            <pc:docMk/>
            <pc:sldMk cId="4223110314" sldId="261"/>
            <ac:spMk id="6" creationId="{9309D2C6-9509-CDB1-E903-FA244ECEC803}"/>
          </ac:spMkLst>
        </pc:spChg>
        <pc:spChg chg="add mod">
          <ac:chgData name="Abels, Patrick" userId="ba666de4-0d21-43a6-8e66-51a18aae1b4a" providerId="ADAL" clId="{B0CF3ED5-1F9A-4DC6-82A7-58D99FDEBD36}" dt="2024-01-24T16:17:10.931" v="453" actId="13822"/>
          <ac:spMkLst>
            <pc:docMk/>
            <pc:sldMk cId="4223110314" sldId="261"/>
            <ac:spMk id="15" creationId="{9BC881C9-D6D3-0166-F6CD-69588EA297D4}"/>
          </ac:spMkLst>
        </pc:spChg>
        <pc:picChg chg="add del mod modCrop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4" creationId="{68524BBE-14BD-C9CB-DC9D-DE576DE23922}"/>
          </ac:picMkLst>
        </pc:picChg>
        <pc:picChg chg="add del mod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7" creationId="{2A818BB9-D421-9C6F-D5A4-5B92975068B7}"/>
          </ac:picMkLst>
        </pc:picChg>
        <pc:picChg chg="add mod modCrop">
          <ac:chgData name="Abels, Patrick" userId="ba666de4-0d21-43a6-8e66-51a18aae1b4a" providerId="ADAL" clId="{B0CF3ED5-1F9A-4DC6-82A7-58D99FDEBD36}" dt="2024-01-24T16:17:03.145" v="451" actId="732"/>
          <ac:picMkLst>
            <pc:docMk/>
            <pc:sldMk cId="4223110314" sldId="261"/>
            <ac:picMk id="9" creationId="{818F1771-E291-2058-0822-E4B3FDC63F25}"/>
          </ac:picMkLst>
        </pc:picChg>
        <pc:picChg chg="del">
          <ac:chgData name="Abels, Patrick" userId="ba666de4-0d21-43a6-8e66-51a18aae1b4a" providerId="ADAL" clId="{B0CF3ED5-1F9A-4DC6-82A7-58D99FDEBD36}" dt="2024-01-24T16:10:00.837" v="403" actId="478"/>
          <ac:picMkLst>
            <pc:docMk/>
            <pc:sldMk cId="4223110314" sldId="261"/>
            <ac:picMk id="10" creationId="{D5DA3204-53B6-BB54-5460-CC890D4C2272}"/>
          </ac:picMkLst>
        </pc:picChg>
        <pc:picChg chg="add del mod">
          <ac:chgData name="Abels, Patrick" userId="ba666de4-0d21-43a6-8e66-51a18aae1b4a" providerId="ADAL" clId="{B0CF3ED5-1F9A-4DC6-82A7-58D99FDEBD36}" dt="2024-01-24T16:16:31.445" v="439" actId="478"/>
          <ac:picMkLst>
            <pc:docMk/>
            <pc:sldMk cId="4223110314" sldId="261"/>
            <ac:picMk id="13" creationId="{AED30F6A-885D-0C99-B45D-5703FC5699A1}"/>
          </ac:picMkLst>
        </pc:picChg>
        <pc:picChg chg="add mod modCrop">
          <ac:chgData name="Abels, Patrick" userId="ba666de4-0d21-43a6-8e66-51a18aae1b4a" providerId="ADAL" clId="{B0CF3ED5-1F9A-4DC6-82A7-58D99FDEBD36}" dt="2024-01-24T16:16:49.947" v="449" actId="1038"/>
          <ac:picMkLst>
            <pc:docMk/>
            <pc:sldMk cId="4223110314" sldId="261"/>
            <ac:picMk id="14" creationId="{F72209DE-13AD-DBB4-CAF4-4B9D2B1D5BFE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931251602" sldId="268"/>
        </pc:sldMkLst>
      </pc:sldChg>
      <pc:sldChg chg="modSp mod">
        <pc:chgData name="Abels, Patrick" userId="ba666de4-0d21-43a6-8e66-51a18aae1b4a" providerId="ADAL" clId="{B0CF3ED5-1F9A-4DC6-82A7-58D99FDEBD36}" dt="2024-01-24T16:02:25.873" v="17" actId="14100"/>
        <pc:sldMkLst>
          <pc:docMk/>
          <pc:sldMk cId="4171353846" sldId="270"/>
        </pc:sldMkLst>
        <pc:spChg chg="mod">
          <ac:chgData name="Abels, Patrick" userId="ba666de4-0d21-43a6-8e66-51a18aae1b4a" providerId="ADAL" clId="{B0CF3ED5-1F9A-4DC6-82A7-58D99FDEBD36}" dt="2024-01-24T16:02:25.873" v="17" actId="14100"/>
          <ac:spMkLst>
            <pc:docMk/>
            <pc:sldMk cId="4171353846" sldId="270"/>
            <ac:spMk id="2" creationId="{39C0FA9D-D609-4FFD-9DDE-2D5D0550D26F}"/>
          </ac:spMkLst>
        </pc:spChg>
        <pc:picChg chg="mod">
          <ac:chgData name="Abels, Patrick" userId="ba666de4-0d21-43a6-8e66-51a18aae1b4a" providerId="ADAL" clId="{B0CF3ED5-1F9A-4DC6-82A7-58D99FDEBD36}" dt="2024-01-24T16:02:19.271" v="16" actId="14826"/>
          <ac:picMkLst>
            <pc:docMk/>
            <pc:sldMk cId="4171353846" sldId="270"/>
            <ac:picMk id="5" creationId="{723C0B8B-3CC9-3BB9-25B5-7BF505DF42FB}"/>
          </ac:picMkLst>
        </pc:picChg>
      </pc:sldChg>
      <pc:sldChg chg="delSp modSp mod">
        <pc:chgData name="Abels, Patrick" userId="ba666de4-0d21-43a6-8e66-51a18aae1b4a" providerId="ADAL" clId="{B0CF3ED5-1F9A-4DC6-82A7-58D99FDEBD36}" dt="2024-01-24T16:09:31.639" v="367" actId="1036"/>
        <pc:sldMkLst>
          <pc:docMk/>
          <pc:sldMk cId="2367007499" sldId="271"/>
        </pc:sldMkLst>
        <pc:spChg chg="mod">
          <ac:chgData name="Abels, Patrick" userId="ba666de4-0d21-43a6-8e66-51a18aae1b4a" providerId="ADAL" clId="{B0CF3ED5-1F9A-4DC6-82A7-58D99FDEBD36}" dt="2024-01-24T16:09:18.742" v="352" actId="20577"/>
          <ac:spMkLst>
            <pc:docMk/>
            <pc:sldMk cId="2367007499" sldId="271"/>
            <ac:spMk id="3" creationId="{E4A0B759-666C-1900-B1F0-6E89C117ED2E}"/>
          </ac:spMkLst>
        </pc:spChg>
        <pc:grpChg chg="del">
          <ac:chgData name="Abels, Patrick" userId="ba666de4-0d21-43a6-8e66-51a18aae1b4a" providerId="ADAL" clId="{B0CF3ED5-1F9A-4DC6-82A7-58D99FDEBD36}" dt="2024-01-24T16:09:23.217" v="353" actId="478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B0CF3ED5-1F9A-4DC6-82A7-58D99FDEBD36}" dt="2024-01-24T16:10:12.812" v="414" actId="6549"/>
        <pc:sldMkLst>
          <pc:docMk/>
          <pc:sldMk cId="1696715170" sldId="272"/>
        </pc:sldMkLst>
        <pc:spChg chg="mod">
          <ac:chgData name="Abels, Patrick" userId="ba666de4-0d21-43a6-8e66-51a18aae1b4a" providerId="ADAL" clId="{B0CF3ED5-1F9A-4DC6-82A7-58D99FDEBD36}" dt="2024-01-24T16:10:12.812" v="414" actId="6549"/>
          <ac:spMkLst>
            <pc:docMk/>
            <pc:sldMk cId="1696715170" sldId="272"/>
            <ac:spMk id="2" creationId="{3CB4AC83-A0D2-8995-9BE5-B7B7A750ED63}"/>
          </ac:spMkLst>
        </pc:sp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B0CF3ED5-1F9A-4DC6-82A7-58D99FDEBD36}" dt="2024-01-24T16:07:56.530" v="282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B0CF3ED5-1F9A-4DC6-82A7-58D99FDEBD36}" dt="2024-01-24T16:07:56.530" v="282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add mod">
        <pc:chgData name="Abels, Patrick" userId="ba666de4-0d21-43a6-8e66-51a18aae1b4a" providerId="ADAL" clId="{B0CF3ED5-1F9A-4DC6-82A7-58D99FDEBD36}" dt="2024-01-24T16:20:54.333" v="570" actId="20577"/>
        <pc:sldMkLst>
          <pc:docMk/>
          <pc:sldMk cId="355605763" sldId="275"/>
        </pc:sldMkLst>
        <pc:spChg chg="mod">
          <ac:chgData name="Abels, Patrick" userId="ba666de4-0d21-43a6-8e66-51a18aae1b4a" providerId="ADAL" clId="{B0CF3ED5-1F9A-4DC6-82A7-58D99FDEBD36}" dt="2024-01-24T16:20:54.333" v="570" actId="20577"/>
          <ac:spMkLst>
            <pc:docMk/>
            <pc:sldMk cId="355605763" sldId="275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7:51.497" v="458" actId="1076"/>
          <ac:picMkLst>
            <pc:docMk/>
            <pc:sldMk cId="355605763" sldId="275"/>
            <ac:picMk id="4" creationId="{4CEC6ADE-2E93-22A3-C1D5-D29F8AB2B4B0}"/>
          </ac:picMkLst>
        </pc:picChg>
        <pc:picChg chg="add mod modCrop">
          <ac:chgData name="Abels, Patrick" userId="ba666de4-0d21-43a6-8e66-51a18aae1b4a" providerId="ADAL" clId="{B0CF3ED5-1F9A-4DC6-82A7-58D99FDEBD36}" dt="2024-01-24T16:18:03.840" v="463" actId="732"/>
          <ac:picMkLst>
            <pc:docMk/>
            <pc:sldMk cId="355605763" sldId="275"/>
            <ac:picMk id="7" creationId="{E06C6C58-91E7-2371-0AC6-D8CE7452FF45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121237333" sldId="275"/>
        </pc:sldMkLst>
      </pc:sldChg>
      <pc:sldChg chg="addSp modSp add mod">
        <pc:chgData name="Abels, Patrick" userId="ba666de4-0d21-43a6-8e66-51a18aae1b4a" providerId="ADAL" clId="{B0CF3ED5-1F9A-4DC6-82A7-58D99FDEBD36}" dt="2024-01-24T16:20:38.976" v="551" actId="20577"/>
        <pc:sldMkLst>
          <pc:docMk/>
          <pc:sldMk cId="1823604352" sldId="276"/>
        </pc:sldMkLst>
        <pc:spChg chg="mod">
          <ac:chgData name="Abels, Patrick" userId="ba666de4-0d21-43a6-8e66-51a18aae1b4a" providerId="ADAL" clId="{B0CF3ED5-1F9A-4DC6-82A7-58D99FDEBD36}" dt="2024-01-24T16:20:38.976" v="551" actId="20577"/>
          <ac:spMkLst>
            <pc:docMk/>
            <pc:sldMk cId="1823604352" sldId="276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8:32.585" v="466" actId="1076"/>
          <ac:picMkLst>
            <pc:docMk/>
            <pc:sldMk cId="1823604352" sldId="276"/>
            <ac:picMk id="4" creationId="{7128230C-FF68-497D-ACB7-1FB07D3B98CE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20.586" v="509" actId="20577"/>
        <pc:sldMkLst>
          <pc:docMk/>
          <pc:sldMk cId="1385441611" sldId="277"/>
        </pc:sldMkLst>
        <pc:spChg chg="mod">
          <ac:chgData name="Abels, Patrick" userId="ba666de4-0d21-43a6-8e66-51a18aae1b4a" providerId="ADAL" clId="{B0CF3ED5-1F9A-4DC6-82A7-58D99FDEBD36}" dt="2024-01-24T16:20:20.586" v="509" actId="20577"/>
          <ac:spMkLst>
            <pc:docMk/>
            <pc:sldMk cId="1385441611" sldId="277"/>
            <ac:spMk id="3" creationId="{91E27F51-7010-A9B6-38F8-6302D0C64020}"/>
          </ac:spMkLst>
        </pc:spChg>
        <pc:spChg chg="add mod">
          <ac:chgData name="Abels, Patrick" userId="ba666de4-0d21-43a6-8e66-51a18aae1b4a" providerId="ADAL" clId="{B0CF3ED5-1F9A-4DC6-82A7-58D99FDEBD36}" dt="2024-01-24T16:19:15.434" v="476" actId="14100"/>
          <ac:spMkLst>
            <pc:docMk/>
            <pc:sldMk cId="1385441611" sldId="277"/>
            <ac:spMk id="5" creationId="{DC98A705-F56E-9666-89B6-C2830FF3AF44}"/>
          </ac:spMkLst>
        </pc:spChg>
        <pc:picChg chg="add mod">
          <ac:chgData name="Abels, Patrick" userId="ba666de4-0d21-43a6-8e66-51a18aae1b4a" providerId="ADAL" clId="{B0CF3ED5-1F9A-4DC6-82A7-58D99FDEBD36}" dt="2024-01-24T16:19:05.624" v="473" actId="1076"/>
          <ac:picMkLst>
            <pc:docMk/>
            <pc:sldMk cId="1385441611" sldId="277"/>
            <ac:picMk id="4" creationId="{FD044FE4-C7C9-17B4-2AF6-9BB88B67D637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14.285" v="492" actId="20577"/>
        <pc:sldMkLst>
          <pc:docMk/>
          <pc:sldMk cId="1174564002" sldId="278"/>
        </pc:sldMkLst>
        <pc:spChg chg="mod">
          <ac:chgData name="Abels, Patrick" userId="ba666de4-0d21-43a6-8e66-51a18aae1b4a" providerId="ADAL" clId="{B0CF3ED5-1F9A-4DC6-82A7-58D99FDEBD36}" dt="2024-01-24T16:20:14.285" v="492" actId="20577"/>
          <ac:spMkLst>
            <pc:docMk/>
            <pc:sldMk cId="1174564002" sldId="278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9:57.041" v="481" actId="1367"/>
          <ac:picMkLst>
            <pc:docMk/>
            <pc:sldMk cId="1174564002" sldId="278"/>
            <ac:picMk id="4" creationId="{15F08EE4-5320-6F13-AB56-DA93642DE166}"/>
          </ac:picMkLst>
        </pc:pic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6988BA44-164A-F7CA-AC6A-C1C359CE07A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D4DDF931-1D2A-A0BE-2792-86C1CEE29E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8070DE-A5F9-BD5B-6EDA-2B06A4048B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342" y="1743075"/>
            <a:ext cx="11316494" cy="4703908"/>
          </a:xfrm>
        </p:spPr>
        <p:txBody>
          <a:bodyPr numCol="2"/>
          <a:lstStyle/>
          <a:p>
            <a:pPr marL="0" indent="0">
              <a:buNone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6FAC4B-04FA-ECA4-F347-F6C859A7A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12" y="2440298"/>
            <a:ext cx="10667776" cy="255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1CFA05-EBEC-3C6B-815B-3E761C454A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lautet</a:t>
            </a:r>
            <a:r>
              <a:rPr lang="en-GB" dirty="0"/>
              <a:t> der </a:t>
            </a:r>
            <a:r>
              <a:rPr lang="en-GB" dirty="0" err="1">
                <a:solidFill>
                  <a:srgbClr val="FFC000"/>
                </a:solidFill>
              </a:rPr>
              <a:t>Sinussatz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545808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65B5AE-E8F4-2FCA-4983-9808FA865C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3" y="180975"/>
            <a:ext cx="11915774" cy="64960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de-DE" sz="2400" b="0" i="0" dirty="0">
                <a:effectLst/>
              </a:rPr>
              <a:t>In der Elbmündung fahren ein Containerschiff C und ein Lotsenboot L aufeinander zu. Sie bilden mit der Radarstation R ein Dreieck. Die Entfernung des Lotsenschiffs von der Radarstation und die eingezeichneten Winkel sind bekannt. </a:t>
            </a:r>
          </a:p>
          <a:p>
            <a:pPr algn="just">
              <a:lnSpc>
                <a:spcPct val="150000"/>
              </a:lnSpc>
            </a:pPr>
            <a:endParaRPr lang="de-DE" sz="2400" dirty="0"/>
          </a:p>
          <a:p>
            <a:pPr algn="just">
              <a:lnSpc>
                <a:spcPct val="150000"/>
              </a:lnSpc>
            </a:pPr>
            <a:endParaRPr lang="de-DE" sz="2400" b="0" i="0" dirty="0">
              <a:effectLst/>
            </a:endParaRPr>
          </a:p>
          <a:p>
            <a:pPr algn="just">
              <a:lnSpc>
                <a:spcPct val="150000"/>
              </a:lnSpc>
            </a:pPr>
            <a:endParaRPr lang="de-DE" sz="2400" dirty="0"/>
          </a:p>
          <a:p>
            <a:pPr algn="just">
              <a:lnSpc>
                <a:spcPct val="150000"/>
              </a:lnSpc>
            </a:pPr>
            <a:endParaRPr lang="de-DE" sz="2400" dirty="0"/>
          </a:p>
          <a:p>
            <a:pPr algn="just">
              <a:lnSpc>
                <a:spcPct val="150000"/>
              </a:lnSpc>
            </a:pPr>
            <a:endParaRPr lang="de-DE" sz="2400" b="0" i="0" dirty="0"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de-DE" sz="2400" b="0" i="0" dirty="0">
                <a:effectLst/>
              </a:rPr>
              <a:t>Wie weit ist das Containerschiff vom Lotsenboot entfernt?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2B1ADA-850F-7D9F-3F61-3D6008647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2259878"/>
            <a:ext cx="4319587" cy="369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762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96FBB-644B-A330-7B21-09D46AFC24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dirty="0" err="1"/>
              <a:t>beliebigen</a:t>
            </a:r>
            <a:r>
              <a:rPr lang="en-GB" dirty="0"/>
              <a:t> </a:t>
            </a:r>
            <a:r>
              <a:rPr lang="en-GB" dirty="0" err="1"/>
              <a:t>Dreiecken</a:t>
            </a:r>
            <a:r>
              <a:rPr lang="en-GB" dirty="0"/>
              <a:t> ABC gilt: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Sinussatz</a:t>
            </a:r>
            <a:endParaRPr lang="en-DE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474B572-3607-9A89-7DA2-B8E7536E8D15}"/>
              </a:ext>
            </a:extLst>
          </p:cNvPr>
          <p:cNvSpPr/>
          <p:nvPr/>
        </p:nvSpPr>
        <p:spPr>
          <a:xfrm rot="8915393">
            <a:off x="5581390" y="4256283"/>
            <a:ext cx="5709684" cy="3475231"/>
          </a:xfrm>
          <a:prstGeom prst="rt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9246350-CFDC-8266-B44B-10F909C167BC}"/>
                  </a:ext>
                </a:extLst>
              </p:cNvPr>
              <p:cNvSpPr txBox="1"/>
              <p:nvPr/>
            </p:nvSpPr>
            <p:spPr>
              <a:xfrm>
                <a:off x="5797945" y="5486550"/>
                <a:ext cx="3222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DE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9246350-CFDC-8266-B44B-10F909C16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945" y="5486550"/>
                <a:ext cx="32220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>
            <a:extLst>
              <a:ext uri="{FF2B5EF4-FFF2-40B4-BE49-F238E27FC236}">
                <a16:creationId xmlns:a16="http://schemas.microsoft.com/office/drawing/2014/main" id="{30830D5A-0F1C-14AA-22DE-3718D911CAA8}"/>
              </a:ext>
            </a:extLst>
          </p:cNvPr>
          <p:cNvSpPr/>
          <p:nvPr/>
        </p:nvSpPr>
        <p:spPr>
          <a:xfrm rot="9904808">
            <a:off x="9271765" y="2258778"/>
            <a:ext cx="1477926" cy="1477926"/>
          </a:xfrm>
          <a:prstGeom prst="arc">
            <a:avLst>
              <a:gd name="adj1" fmla="val 16200000"/>
              <a:gd name="adj2" fmla="val 1995571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19E571-DB5A-A516-9713-AA53A8F7E4E9}"/>
                  </a:ext>
                </a:extLst>
              </p:cNvPr>
              <p:cNvSpPr txBox="1"/>
              <p:nvPr/>
            </p:nvSpPr>
            <p:spPr>
              <a:xfrm>
                <a:off x="10915038" y="4088745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19E571-DB5A-A516-9713-AA53A8F7E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038" y="4088745"/>
                <a:ext cx="30457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16DE51-9124-6AAB-61B3-633CE31C5C6B}"/>
                  </a:ext>
                </a:extLst>
              </p:cNvPr>
              <p:cNvSpPr txBox="1"/>
              <p:nvPr/>
            </p:nvSpPr>
            <p:spPr>
              <a:xfrm>
                <a:off x="9688525" y="3213556"/>
                <a:ext cx="29815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en-DE" sz="2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316DE51-9124-6AAB-61B3-633CE31C5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8525" y="3213556"/>
                <a:ext cx="29815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75234D8C-9213-E6E4-56D5-A1B5EE0F4215}"/>
              </a:ext>
            </a:extLst>
          </p:cNvPr>
          <p:cNvSpPr/>
          <p:nvPr/>
        </p:nvSpPr>
        <p:spPr>
          <a:xfrm rot="2262917">
            <a:off x="5246151" y="5082421"/>
            <a:ext cx="1477926" cy="1477926"/>
          </a:xfrm>
          <a:prstGeom prst="arc">
            <a:avLst>
              <a:gd name="adj1" fmla="val 16200000"/>
              <a:gd name="adj2" fmla="val 1995571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D29E80-A968-85ED-370F-D05E1CDBE4EA}"/>
                  </a:ext>
                </a:extLst>
              </p:cNvPr>
              <p:cNvSpPr txBox="1"/>
              <p:nvPr/>
            </p:nvSpPr>
            <p:spPr>
              <a:xfrm>
                <a:off x="11058507" y="5390497"/>
                <a:ext cx="3254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GB" sz="2800" b="1" i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D29E80-A968-85ED-370F-D05E1CDBE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8507" y="5390497"/>
                <a:ext cx="32541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>
            <a:extLst>
              <a:ext uri="{FF2B5EF4-FFF2-40B4-BE49-F238E27FC236}">
                <a16:creationId xmlns:a16="http://schemas.microsoft.com/office/drawing/2014/main" id="{6A28A9AA-F195-8471-FB50-AA028BA36D92}"/>
              </a:ext>
            </a:extLst>
          </p:cNvPr>
          <p:cNvSpPr/>
          <p:nvPr/>
        </p:nvSpPr>
        <p:spPr>
          <a:xfrm rot="16705931">
            <a:off x="10708837" y="5178473"/>
            <a:ext cx="1477926" cy="1477926"/>
          </a:xfrm>
          <a:prstGeom prst="arc">
            <a:avLst>
              <a:gd name="adj1" fmla="val 16200000"/>
              <a:gd name="adj2" fmla="val 1995571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B98FAA2-EBC0-F5EE-A7ED-1BBC9C04E902}"/>
                  </a:ext>
                </a:extLst>
              </p:cNvPr>
              <p:cNvSpPr txBox="1"/>
              <p:nvPr/>
            </p:nvSpPr>
            <p:spPr>
              <a:xfrm>
                <a:off x="8683651" y="5969033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DE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B98FAA2-EBC0-F5EE-A7ED-1BBC9C04E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651" y="5969033"/>
                <a:ext cx="26289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DAD482-E742-FB75-8C15-04F85CF83E67}"/>
                  </a:ext>
                </a:extLst>
              </p:cNvPr>
              <p:cNvSpPr txBox="1"/>
              <p:nvPr/>
            </p:nvSpPr>
            <p:spPr>
              <a:xfrm>
                <a:off x="7471836" y="3902051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DE" sz="2800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DAD482-E742-FB75-8C15-04F85CF83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836" y="3902051"/>
                <a:ext cx="29976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4DD18A-2EF7-51AC-EEE1-009954DA1E41}"/>
                  </a:ext>
                </a:extLst>
              </p:cNvPr>
              <p:cNvSpPr txBox="1"/>
              <p:nvPr/>
            </p:nvSpPr>
            <p:spPr>
              <a:xfrm>
                <a:off x="1448185" y="3133058"/>
                <a:ext cx="1514261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4DD18A-2EF7-51AC-EEE1-009954DA1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185" y="3133058"/>
                <a:ext cx="1514261" cy="7689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EFEDCF-597C-366B-A808-E5761B87ECA3}"/>
                  </a:ext>
                </a:extLst>
              </p:cNvPr>
              <p:cNvSpPr txBox="1"/>
              <p:nvPr/>
            </p:nvSpPr>
            <p:spPr>
              <a:xfrm>
                <a:off x="1451885" y="4117494"/>
                <a:ext cx="1512657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4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𝜸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EFEDCF-597C-366B-A808-E5761B87E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885" y="4117494"/>
                <a:ext cx="1512657" cy="7689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3C6854-76DB-D2AC-0F35-AE158D197033}"/>
                  </a:ext>
                </a:extLst>
              </p:cNvPr>
              <p:cNvSpPr txBox="1"/>
              <p:nvPr/>
            </p:nvSpPr>
            <p:spPr>
              <a:xfrm>
                <a:off x="1455585" y="5101930"/>
                <a:ext cx="1514261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4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𝜸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3C6854-76DB-D2AC-0F35-AE158D197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585" y="5101930"/>
                <a:ext cx="1514261" cy="7689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5718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Fun98,99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D88108-FEC6-F6CA-09C5-DB9D9A5B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593" y="153822"/>
            <a:ext cx="7968407" cy="37930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09C394-0D85-D96A-FF8B-D75FB9DE13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593" y="3619150"/>
            <a:ext cx="7568357" cy="281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017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Fun98,99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D6089B-C145-569F-7BCD-CB8BDB69D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948" y="924773"/>
            <a:ext cx="5766000" cy="23085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F7EFBC-86B8-B4ED-40B4-0441A6621A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4021"/>
          <a:stretch/>
        </p:blipFill>
        <p:spPr>
          <a:xfrm>
            <a:off x="4068948" y="3233320"/>
            <a:ext cx="6168653" cy="6905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98EB34-F388-5DDD-5F94-FAFD217BCC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269"/>
          <a:stretch/>
        </p:blipFill>
        <p:spPr>
          <a:xfrm>
            <a:off x="4068948" y="3900669"/>
            <a:ext cx="6168653" cy="253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9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Fun100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BCCD61-DADC-07C5-2EE4-BAD80E855F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039"/>
          <a:stretch/>
        </p:blipFill>
        <p:spPr>
          <a:xfrm>
            <a:off x="465281" y="3054696"/>
            <a:ext cx="5851543" cy="2608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A4A05D-E1E5-B9C9-6746-AEF5E0DB0A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16"/>
          <a:stretch/>
        </p:blipFill>
        <p:spPr>
          <a:xfrm>
            <a:off x="6333430" y="3129340"/>
            <a:ext cx="5227190" cy="253434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2024-03-18T21:18:11Z</dcterms:modified>
</cp:coreProperties>
</file>