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74" r:id="rId3"/>
    <p:sldId id="286" r:id="rId4"/>
    <p:sldId id="287" r:id="rId5"/>
    <p:sldId id="279" r:id="rId6"/>
    <p:sldId id="280" r:id="rId7"/>
    <p:sldId id="283" r:id="rId8"/>
    <p:sldId id="272" r:id="rId9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0D2504"/>
    <a:srgbClr val="010201"/>
    <a:srgbClr val="99B7AE"/>
    <a:srgbClr val="00B050"/>
    <a:srgbClr val="FF0000"/>
    <a:srgbClr val="00B0F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030F468-6AF0-4EF8-8A9A-CEE55ABF2CCE}" v="262" dt="2024-03-18T21:13:47.3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04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276" y="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D0CE542F-DFE1-9149-BD1C-D3F070C0125E}"/>
    <pc:docChg chg="modSld">
      <pc:chgData name="Abels, Patrick" userId="ba666de4-0d21-43a6-8e66-51a18aae1b4a" providerId="ADAL" clId="{D0CE542F-DFE1-9149-BD1C-D3F070C0125E}" dt="2024-03-18T08:15:16.291" v="15" actId="20577"/>
      <pc:docMkLst>
        <pc:docMk/>
      </pc:docMkLst>
      <pc:sldChg chg="modSp">
        <pc:chgData name="Abels, Patrick" userId="ba666de4-0d21-43a6-8e66-51a18aae1b4a" providerId="ADAL" clId="{D0CE542F-DFE1-9149-BD1C-D3F070C0125E}" dt="2024-03-18T08:15:16.291" v="15" actId="20577"/>
        <pc:sldMkLst>
          <pc:docMk/>
          <pc:sldMk cId="447289031" sldId="281"/>
        </pc:sldMkLst>
        <pc:spChg chg="mod">
          <ac:chgData name="Abels, Patrick" userId="ba666de4-0d21-43a6-8e66-51a18aae1b4a" providerId="ADAL" clId="{D0CE542F-DFE1-9149-BD1C-D3F070C0125E}" dt="2024-03-18T08:15:16.291" v="15" actId="20577"/>
          <ac:spMkLst>
            <pc:docMk/>
            <pc:sldMk cId="447289031" sldId="281"/>
            <ac:spMk id="3" creationId="{2C3DAA1C-CC19-193E-1254-B23A40BCE1E5}"/>
          </ac:spMkLst>
        </pc:spChg>
      </pc:sldChg>
      <pc:sldChg chg="modSp">
        <pc:chgData name="Abels, Patrick" userId="ba666de4-0d21-43a6-8e66-51a18aae1b4a" providerId="ADAL" clId="{D0CE542F-DFE1-9149-BD1C-D3F070C0125E}" dt="2024-03-18T08:15:09.439" v="5" actId="20577"/>
        <pc:sldMkLst>
          <pc:docMk/>
          <pc:sldMk cId="4220106601" sldId="282"/>
        </pc:sldMkLst>
        <pc:spChg chg="mod">
          <ac:chgData name="Abels, Patrick" userId="ba666de4-0d21-43a6-8e66-51a18aae1b4a" providerId="ADAL" clId="{D0CE542F-DFE1-9149-BD1C-D3F070C0125E}" dt="2024-03-18T08:15:09.439" v="5" actId="20577"/>
          <ac:spMkLst>
            <pc:docMk/>
            <pc:sldMk cId="4220106601" sldId="282"/>
            <ac:spMk id="3" creationId="{982B830D-9018-6D83-AD96-5A913C9D7A14}"/>
          </ac:spMkLst>
        </pc:spChg>
      </pc:sldChg>
    </pc:docChg>
  </pc:docChgLst>
  <pc:docChgLst>
    <pc:chgData name="Abels, Patrick" userId="ba666de4-0d21-43a6-8e66-51a18aae1b4a" providerId="ADAL" clId="{1725C4E2-1A73-41B8-A1C8-4484FCE28D48}"/>
    <pc:docChg chg="undo custSel addSld delSld modSld modMainMaster">
      <pc:chgData name="Abels, Patrick" userId="ba666de4-0d21-43a6-8e66-51a18aae1b4a" providerId="ADAL" clId="{1725C4E2-1A73-41B8-A1C8-4484FCE28D48}" dt="2024-03-17T19:10:55.235" v="916" actId="1076"/>
      <pc:docMkLst>
        <pc:docMk/>
      </pc:docMkLst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4223110314" sldId="261"/>
        </pc:sldMkLst>
      </pc:sldChg>
      <pc:sldChg chg="del">
        <pc:chgData name="Abels, Patrick" userId="ba666de4-0d21-43a6-8e66-51a18aae1b4a" providerId="ADAL" clId="{1725C4E2-1A73-41B8-A1C8-4484FCE28D48}" dt="2024-03-11T18:35:56.951" v="0" actId="47"/>
        <pc:sldMkLst>
          <pc:docMk/>
          <pc:sldMk cId="4171353846" sldId="270"/>
        </pc:sldMkLst>
      </pc:sldChg>
      <pc:sldChg chg="del">
        <pc:chgData name="Abels, Patrick" userId="ba666de4-0d21-43a6-8e66-51a18aae1b4a" providerId="ADAL" clId="{1725C4E2-1A73-41B8-A1C8-4484FCE28D48}" dt="2024-03-11T18:35:58.734" v="1" actId="47"/>
        <pc:sldMkLst>
          <pc:docMk/>
          <pc:sldMk cId="2367007499" sldId="271"/>
        </pc:sldMkLst>
      </pc:sldChg>
      <pc:sldChg chg="addSp modSp mod">
        <pc:chgData name="Abels, Patrick" userId="ba666de4-0d21-43a6-8e66-51a18aae1b4a" providerId="ADAL" clId="{1725C4E2-1A73-41B8-A1C8-4484FCE28D48}" dt="2024-03-17T14:12:43.441" v="785" actId="1076"/>
        <pc:sldMkLst>
          <pc:docMk/>
          <pc:sldMk cId="1696715170" sldId="272"/>
        </pc:sldMkLst>
        <pc:spChg chg="mod">
          <ac:chgData name="Abels, Patrick" userId="ba666de4-0d21-43a6-8e66-51a18aae1b4a" providerId="ADAL" clId="{1725C4E2-1A73-41B8-A1C8-4484FCE28D48}" dt="2024-03-17T14:12:35.730" v="778" actId="20577"/>
          <ac:spMkLst>
            <pc:docMk/>
            <pc:sldMk cId="1696715170" sldId="272"/>
            <ac:spMk id="2" creationId="{3CB4AC83-A0D2-8995-9BE5-B7B7A750ED63}"/>
          </ac:spMkLst>
        </pc:spChg>
        <pc:picChg chg="add mod modCrop">
          <ac:chgData name="Abels, Patrick" userId="ba666de4-0d21-43a6-8e66-51a18aae1b4a" providerId="ADAL" clId="{1725C4E2-1A73-41B8-A1C8-4484FCE28D48}" dt="2024-03-17T14:12:43.441" v="785" actId="1076"/>
          <ac:picMkLst>
            <pc:docMk/>
            <pc:sldMk cId="1696715170" sldId="272"/>
            <ac:picMk id="4" creationId="{081EE12B-C7F4-4108-55FF-83211FD8C2ED}"/>
          </ac:picMkLst>
        </pc:picChg>
        <pc:picChg chg="add mod modCrop">
          <ac:chgData name="Abels, Patrick" userId="ba666de4-0d21-43a6-8e66-51a18aae1b4a" providerId="ADAL" clId="{1725C4E2-1A73-41B8-A1C8-4484FCE28D48}" dt="2024-03-17T14:12:41.481" v="784" actId="1076"/>
          <ac:picMkLst>
            <pc:docMk/>
            <pc:sldMk cId="1696715170" sldId="272"/>
            <ac:picMk id="6" creationId="{921B158E-1A31-D888-B7E6-B722BF562C1F}"/>
          </ac:picMkLst>
        </pc:picChg>
      </pc:sldChg>
      <pc:sldChg chg="modSp mod">
        <pc:chgData name="Abels, Patrick" userId="ba666de4-0d21-43a6-8e66-51a18aae1b4a" providerId="ADAL" clId="{1725C4E2-1A73-41B8-A1C8-4484FCE28D48}" dt="2024-03-17T13:56:47.342" v="725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1725C4E2-1A73-41B8-A1C8-4484FCE28D48}" dt="2024-03-17T13:56:47.342" v="725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355605763" sldId="275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823604352" sldId="276"/>
        </pc:sldMkLst>
      </pc:sldChg>
      <pc:sldChg chg="del">
        <pc:chgData name="Abels, Patrick" userId="ba666de4-0d21-43a6-8e66-51a18aae1b4a" providerId="ADAL" clId="{1725C4E2-1A73-41B8-A1C8-4484FCE28D48}" dt="2024-03-11T18:36:03.830" v="2" actId="47"/>
        <pc:sldMkLst>
          <pc:docMk/>
          <pc:sldMk cId="1385441611" sldId="277"/>
        </pc:sldMkLst>
      </pc:sldChg>
      <pc:sldChg chg="del">
        <pc:chgData name="Abels, Patrick" userId="ba666de4-0d21-43a6-8e66-51a18aae1b4a" providerId="ADAL" clId="{1725C4E2-1A73-41B8-A1C8-4484FCE28D48}" dt="2024-03-11T18:52:00.533" v="414" actId="47"/>
        <pc:sldMkLst>
          <pc:docMk/>
          <pc:sldMk cId="1174564002" sldId="278"/>
        </pc:sldMkLst>
      </pc:sldChg>
      <pc:sldChg chg="addSp delSp modSp new mod">
        <pc:chgData name="Abels, Patrick" userId="ba666de4-0d21-43a6-8e66-51a18aae1b4a" providerId="ADAL" clId="{1725C4E2-1A73-41B8-A1C8-4484FCE28D48}" dt="2024-03-11T18:51:37.952" v="413" actId="1076"/>
        <pc:sldMkLst>
          <pc:docMk/>
          <pc:sldMk cId="1411571808" sldId="279"/>
        </pc:sldMkLst>
        <pc:spChg chg="mod">
          <ac:chgData name="Abels, Patrick" userId="ba666de4-0d21-43a6-8e66-51a18aae1b4a" providerId="ADAL" clId="{1725C4E2-1A73-41B8-A1C8-4484FCE28D48}" dt="2024-03-11T18:44:29.754" v="246" actId="6549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1725C4E2-1A73-41B8-A1C8-4484FCE28D48}" dt="2024-03-11T18:36:16.895" v="26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6" creationId="{2474B572-3607-9A89-7DA2-B8E7536E8D15}"/>
          </ac:spMkLst>
        </pc:spChg>
        <pc:spChg chg="add del">
          <ac:chgData name="Abels, Patrick" userId="ba666de4-0d21-43a6-8e66-51a18aae1b4a" providerId="ADAL" clId="{1725C4E2-1A73-41B8-A1C8-4484FCE28D48}" dt="2024-03-11T18:46:00.022" v="258" actId="22"/>
          <ac:spMkLst>
            <pc:docMk/>
            <pc:sldMk cId="1411571808" sldId="279"/>
            <ac:spMk id="8" creationId="{183CEDBB-3D3A-C48E-FBB5-7FAC8A8876FC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9" creationId="{59246350-CFDC-8266-B44B-10F909C167BC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0" creationId="{30830D5A-0F1C-14AA-22DE-3718D911CAA8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1" creationId="{E85E0D2F-52F7-97AF-3B62-6BE5E5E98DE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2" creationId="{3F19E571-DB5A-A516-9713-AA53A8F7E4E9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3" creationId="{E7FCF259-17BC-8A23-9103-AE695888EC0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4" creationId="{037777DF-1972-8EEA-2B06-EB8AE509F585}"/>
          </ac:spMkLst>
        </pc:spChg>
        <pc:spChg chg="add mod">
          <ac:chgData name="Abels, Patrick" userId="ba666de4-0d21-43a6-8e66-51a18aae1b4a" providerId="ADAL" clId="{1725C4E2-1A73-41B8-A1C8-4484FCE28D48}" dt="2024-03-11T18:51:34.563" v="411" actId="164"/>
          <ac:spMkLst>
            <pc:docMk/>
            <pc:sldMk cId="1411571808" sldId="279"/>
            <ac:spMk id="15" creationId="{F0543366-9884-4E4B-C549-FFB97E5DDE0A}"/>
          </ac:spMkLst>
        </pc:spChg>
        <pc:grpChg chg="add mod">
          <ac:chgData name="Abels, Patrick" userId="ba666de4-0d21-43a6-8e66-51a18aae1b4a" providerId="ADAL" clId="{1725C4E2-1A73-41B8-A1C8-4484FCE28D48}" dt="2024-03-11T18:51:20.158" v="410" actId="164"/>
          <ac:grpSpMkLst>
            <pc:docMk/>
            <pc:sldMk cId="1411571808" sldId="279"/>
            <ac:grpSpMk id="16" creationId="{FE1FDB7C-EC03-77B4-716F-37D9E841D474}"/>
          </ac:grpSpMkLst>
        </pc:grpChg>
        <pc:grpChg chg="add mod">
          <ac:chgData name="Abels, Patrick" userId="ba666de4-0d21-43a6-8e66-51a18aae1b4a" providerId="ADAL" clId="{1725C4E2-1A73-41B8-A1C8-4484FCE28D48}" dt="2024-03-11T18:51:37.952" v="413" actId="1076"/>
          <ac:grpSpMkLst>
            <pc:docMk/>
            <pc:sldMk cId="1411571808" sldId="279"/>
            <ac:grpSpMk id="17" creationId="{C4B9035C-F9F2-C231-CA51-B6DADEC46941}"/>
          </ac:grpSpMkLst>
        </pc:grpChg>
        <pc:picChg chg="add del mod">
          <ac:chgData name="Abels, Patrick" userId="ba666de4-0d21-43a6-8e66-51a18aae1b4a" providerId="ADAL" clId="{1725C4E2-1A73-41B8-A1C8-4484FCE28D48}" dt="2024-03-11T18:44:57.083" v="247" actId="478"/>
          <ac:picMkLst>
            <pc:docMk/>
            <pc:sldMk cId="1411571808" sldId="279"/>
            <ac:picMk id="5" creationId="{591A0BC6-633B-BD5D-9644-580745CF5CD0}"/>
          </ac:picMkLst>
        </pc:picChg>
      </pc:sldChg>
      <pc:sldChg chg="addSp modSp new mod">
        <pc:chgData name="Abels, Patrick" userId="ba666de4-0d21-43a6-8e66-51a18aae1b4a" providerId="ADAL" clId="{1725C4E2-1A73-41B8-A1C8-4484FCE28D48}" dt="2024-03-17T14:14:04.334" v="859" actId="20577"/>
        <pc:sldMkLst>
          <pc:docMk/>
          <pc:sldMk cId="797940177" sldId="280"/>
        </pc:sldMkLst>
        <pc:spChg chg="mod">
          <ac:chgData name="Abels, Patrick" userId="ba666de4-0d21-43a6-8e66-51a18aae1b4a" providerId="ADAL" clId="{1725C4E2-1A73-41B8-A1C8-4484FCE28D48}" dt="2024-03-11T18:59:08.517" v="570" actId="20577"/>
          <ac:spMkLst>
            <pc:docMk/>
            <pc:sldMk cId="797940177" sldId="280"/>
            <ac:spMk id="2" creationId="{A023C68E-6B07-1857-C52B-8A91F19C41D4}"/>
          </ac:spMkLst>
        </pc:spChg>
        <pc:spChg chg="mod">
          <ac:chgData name="Abels, Patrick" userId="ba666de4-0d21-43a6-8e66-51a18aae1b4a" providerId="ADAL" clId="{1725C4E2-1A73-41B8-A1C8-4484FCE28D48}" dt="2024-03-17T14:14:04.334" v="859" actId="20577"/>
          <ac:spMkLst>
            <pc:docMk/>
            <pc:sldMk cId="797940177" sldId="280"/>
            <ac:spMk id="3" creationId="{16118E2E-8501-E9D6-8FA1-7E94A5136F9C}"/>
          </ac:spMkLst>
        </pc:spChg>
        <pc:picChg chg="add mod">
          <ac:chgData name="Abels, Patrick" userId="ba666de4-0d21-43a6-8e66-51a18aae1b4a" providerId="ADAL" clId="{1725C4E2-1A73-41B8-A1C8-4484FCE28D48}" dt="2024-03-17T14:13:59.749" v="844" actId="1036"/>
          <ac:picMkLst>
            <pc:docMk/>
            <pc:sldMk cId="797940177" sldId="280"/>
            <ac:picMk id="5" creationId="{728A1524-8406-3274-5FBC-125BB60554D9}"/>
          </ac:picMkLst>
        </pc:picChg>
        <pc:picChg chg="add mod">
          <ac:chgData name="Abels, Patrick" userId="ba666de4-0d21-43a6-8e66-51a18aae1b4a" providerId="ADAL" clId="{1725C4E2-1A73-41B8-A1C8-4484FCE28D48}" dt="2024-03-17T14:13:56.279" v="833" actId="1036"/>
          <ac:picMkLst>
            <pc:docMk/>
            <pc:sldMk cId="797940177" sldId="280"/>
            <ac:picMk id="7" creationId="{B6003951-D519-69CD-A900-EEB0DBD6E98B}"/>
          </ac:picMkLst>
        </pc:picChg>
      </pc:sldChg>
      <pc:sldChg chg="addSp modSp new mod">
        <pc:chgData name="Abels, Patrick" userId="ba666de4-0d21-43a6-8e66-51a18aae1b4a" providerId="ADAL" clId="{1725C4E2-1A73-41B8-A1C8-4484FCE28D48}" dt="2024-03-17T14:16:54.192" v="888" actId="1076"/>
        <pc:sldMkLst>
          <pc:docMk/>
          <pc:sldMk cId="447289031" sldId="281"/>
        </pc:sldMkLst>
        <pc:spChg chg="mod">
          <ac:chgData name="Abels, Patrick" userId="ba666de4-0d21-43a6-8e66-51a18aae1b4a" providerId="ADAL" clId="{1725C4E2-1A73-41B8-A1C8-4484FCE28D48}" dt="2024-03-17T14:13:24.068" v="807" actId="20577"/>
          <ac:spMkLst>
            <pc:docMk/>
            <pc:sldMk cId="447289031" sldId="281"/>
            <ac:spMk id="3" creationId="{2C3DAA1C-CC19-193E-1254-B23A40BCE1E5}"/>
          </ac:spMkLst>
        </pc:spChg>
        <pc:picChg chg="add mod">
          <ac:chgData name="Abels, Patrick" userId="ba666de4-0d21-43a6-8e66-51a18aae1b4a" providerId="ADAL" clId="{1725C4E2-1A73-41B8-A1C8-4484FCE28D48}" dt="2024-03-17T14:15:55.521" v="873" actId="1076"/>
          <ac:picMkLst>
            <pc:docMk/>
            <pc:sldMk cId="447289031" sldId="281"/>
            <ac:picMk id="5" creationId="{2F7C25D4-56F2-C5C5-03CA-F72516CEEBFB}"/>
          </ac:picMkLst>
        </pc:picChg>
        <pc:picChg chg="add mod">
          <ac:chgData name="Abels, Patrick" userId="ba666de4-0d21-43a6-8e66-51a18aae1b4a" providerId="ADAL" clId="{1725C4E2-1A73-41B8-A1C8-4484FCE28D48}" dt="2024-03-17T14:16:54.192" v="888" actId="1076"/>
          <ac:picMkLst>
            <pc:docMk/>
            <pc:sldMk cId="447289031" sldId="281"/>
            <ac:picMk id="7" creationId="{EA647CB0-4425-EC10-16E7-FC9A16DC6BB6}"/>
          </ac:picMkLst>
        </pc:picChg>
        <pc:picChg chg="add mod modCrop">
          <ac:chgData name="Abels, Patrick" userId="ba666de4-0d21-43a6-8e66-51a18aae1b4a" providerId="ADAL" clId="{1725C4E2-1A73-41B8-A1C8-4484FCE28D48}" dt="2024-03-17T14:16:34.601" v="882" actId="14100"/>
          <ac:picMkLst>
            <pc:docMk/>
            <pc:sldMk cId="447289031" sldId="281"/>
            <ac:picMk id="9" creationId="{3C27DDF7-D338-2378-F358-96AA413A3F1B}"/>
          </ac:picMkLst>
        </pc:picChg>
        <pc:picChg chg="add mod modCrop">
          <ac:chgData name="Abels, Patrick" userId="ba666de4-0d21-43a6-8e66-51a18aae1b4a" providerId="ADAL" clId="{1725C4E2-1A73-41B8-A1C8-4484FCE28D48}" dt="2024-03-17T14:16:48.601" v="887" actId="14100"/>
          <ac:picMkLst>
            <pc:docMk/>
            <pc:sldMk cId="447289031" sldId="281"/>
            <ac:picMk id="10" creationId="{1FDB3185-78A7-93E7-9E40-5132F6C0EE34}"/>
          </ac:picMkLst>
        </pc:picChg>
      </pc:sldChg>
      <pc:sldChg chg="modSp new del mod">
        <pc:chgData name="Abels, Patrick" userId="ba666de4-0d21-43a6-8e66-51a18aae1b4a" providerId="ADAL" clId="{1725C4E2-1A73-41B8-A1C8-4484FCE28D48}" dt="2024-03-11T18:58:44.738" v="568" actId="47"/>
        <pc:sldMkLst>
          <pc:docMk/>
          <pc:sldMk cId="1130448614" sldId="281"/>
        </pc:sldMkLst>
        <pc:spChg chg="mod">
          <ac:chgData name="Abels, Patrick" userId="ba666de4-0d21-43a6-8e66-51a18aae1b4a" providerId="ADAL" clId="{1725C4E2-1A73-41B8-A1C8-4484FCE28D48}" dt="2024-03-11T18:56:08.019" v="483" actId="20577"/>
          <ac:spMkLst>
            <pc:docMk/>
            <pc:sldMk cId="1130448614" sldId="281"/>
            <ac:spMk id="2" creationId="{A941E0EF-30B1-CAC4-B1DB-12E85F4D3423}"/>
          </ac:spMkLst>
        </pc:spChg>
        <pc:spChg chg="mod">
          <ac:chgData name="Abels, Patrick" userId="ba666de4-0d21-43a6-8e66-51a18aae1b4a" providerId="ADAL" clId="{1725C4E2-1A73-41B8-A1C8-4484FCE28D48}" dt="2024-03-11T18:57:06.434" v="527" actId="20577"/>
          <ac:spMkLst>
            <pc:docMk/>
            <pc:sldMk cId="1130448614" sldId="281"/>
            <ac:spMk id="3" creationId="{F75D903A-B336-203A-3950-0FE398BB9A2B}"/>
          </ac:spMkLst>
        </pc:spChg>
      </pc:sldChg>
      <pc:sldChg chg="modSp new del mod">
        <pc:chgData name="Abels, Patrick" userId="ba666de4-0d21-43a6-8e66-51a18aae1b4a" providerId="ADAL" clId="{1725C4E2-1A73-41B8-A1C8-4484FCE28D48}" dt="2024-03-11T18:58:43.084" v="567" actId="47"/>
        <pc:sldMkLst>
          <pc:docMk/>
          <pc:sldMk cId="2370044484" sldId="282"/>
        </pc:sldMkLst>
        <pc:spChg chg="mod">
          <ac:chgData name="Abels, Patrick" userId="ba666de4-0d21-43a6-8e66-51a18aae1b4a" providerId="ADAL" clId="{1725C4E2-1A73-41B8-A1C8-4484FCE28D48}" dt="2024-03-11T18:56:24.097" v="506" actId="20577"/>
          <ac:spMkLst>
            <pc:docMk/>
            <pc:sldMk cId="2370044484" sldId="282"/>
            <ac:spMk id="2" creationId="{FB5AF7C3-5823-C0A4-DE29-6853DB7D430D}"/>
          </ac:spMkLst>
        </pc:spChg>
        <pc:spChg chg="mod">
          <ac:chgData name="Abels, Patrick" userId="ba666de4-0d21-43a6-8e66-51a18aae1b4a" providerId="ADAL" clId="{1725C4E2-1A73-41B8-A1C8-4484FCE28D48}" dt="2024-03-11T18:57:13.525" v="537" actId="20577"/>
          <ac:spMkLst>
            <pc:docMk/>
            <pc:sldMk cId="2370044484" sldId="282"/>
            <ac:spMk id="3" creationId="{7CBFF392-AD00-C58C-69E9-9E45796A6D6C}"/>
          </ac:spMkLst>
        </pc:spChg>
      </pc:sldChg>
      <pc:sldChg chg="addSp modSp new mod">
        <pc:chgData name="Abels, Patrick" userId="ba666de4-0d21-43a6-8e66-51a18aae1b4a" providerId="ADAL" clId="{1725C4E2-1A73-41B8-A1C8-4484FCE28D48}" dt="2024-03-17T14:18:23.079" v="894" actId="1076"/>
        <pc:sldMkLst>
          <pc:docMk/>
          <pc:sldMk cId="4220106601" sldId="282"/>
        </pc:sldMkLst>
        <pc:spChg chg="mod">
          <ac:chgData name="Abels, Patrick" userId="ba666de4-0d21-43a6-8e66-51a18aae1b4a" providerId="ADAL" clId="{1725C4E2-1A73-41B8-A1C8-4484FCE28D48}" dt="2024-03-17T14:18:15.134" v="890" actId="20577"/>
          <ac:spMkLst>
            <pc:docMk/>
            <pc:sldMk cId="4220106601" sldId="282"/>
            <ac:spMk id="3" creationId="{982B830D-9018-6D83-AD96-5A913C9D7A14}"/>
          </ac:spMkLst>
        </pc:spChg>
        <pc:picChg chg="add mod">
          <ac:chgData name="Abels, Patrick" userId="ba666de4-0d21-43a6-8e66-51a18aae1b4a" providerId="ADAL" clId="{1725C4E2-1A73-41B8-A1C8-4484FCE28D48}" dt="2024-03-17T14:18:23.079" v="894" actId="1076"/>
          <ac:picMkLst>
            <pc:docMk/>
            <pc:sldMk cId="4220106601" sldId="282"/>
            <ac:picMk id="5" creationId="{D85DF636-0BCE-C2EF-9C56-3CADBC518E94}"/>
          </ac:picMkLst>
        </pc:picChg>
      </pc:sldChg>
      <pc:sldChg chg="modSp new del mod">
        <pc:chgData name="Abels, Patrick" userId="ba666de4-0d21-43a6-8e66-51a18aae1b4a" providerId="ADAL" clId="{1725C4E2-1A73-41B8-A1C8-4484FCE28D48}" dt="2024-03-11T18:58:39.069" v="566" actId="47"/>
        <pc:sldMkLst>
          <pc:docMk/>
          <pc:sldMk cId="2033566405" sldId="283"/>
        </pc:sldMkLst>
        <pc:spChg chg="mod">
          <ac:chgData name="Abels, Patrick" userId="ba666de4-0d21-43a6-8e66-51a18aae1b4a" providerId="ADAL" clId="{1725C4E2-1A73-41B8-A1C8-4484FCE28D48}" dt="2024-03-11T18:57:41.030" v="550" actId="20577"/>
          <ac:spMkLst>
            <pc:docMk/>
            <pc:sldMk cId="2033566405" sldId="283"/>
            <ac:spMk id="2" creationId="{DAC80E93-2800-9208-5E5E-78D2E41FCA29}"/>
          </ac:spMkLst>
        </pc:spChg>
        <pc:spChg chg="mod">
          <ac:chgData name="Abels, Patrick" userId="ba666de4-0d21-43a6-8e66-51a18aae1b4a" providerId="ADAL" clId="{1725C4E2-1A73-41B8-A1C8-4484FCE28D48}" dt="2024-03-11T18:58:15.674" v="565" actId="20577"/>
          <ac:spMkLst>
            <pc:docMk/>
            <pc:sldMk cId="2033566405" sldId="283"/>
            <ac:spMk id="3" creationId="{C5193C4A-86F7-4D14-0F8C-615F3190AD6A}"/>
          </ac:spMkLst>
        </pc:spChg>
      </pc:sldChg>
      <pc:sldChg chg="addSp modSp new mod">
        <pc:chgData name="Abels, Patrick" userId="ba666de4-0d21-43a6-8e66-51a18aae1b4a" providerId="ADAL" clId="{1725C4E2-1A73-41B8-A1C8-4484FCE28D48}" dt="2024-03-17T19:08:41.529" v="901" actId="1076"/>
        <pc:sldMkLst>
          <pc:docMk/>
          <pc:sldMk cId="4009498562" sldId="283"/>
        </pc:sldMkLst>
        <pc:spChg chg="mod">
          <ac:chgData name="Abels, Patrick" userId="ba666de4-0d21-43a6-8e66-51a18aae1b4a" providerId="ADAL" clId="{1725C4E2-1A73-41B8-A1C8-4484FCE28D48}" dt="2024-03-17T14:15:25.427" v="867"/>
          <ac:spMkLst>
            <pc:docMk/>
            <pc:sldMk cId="4009498562" sldId="283"/>
            <ac:spMk id="3" creationId="{32402D9B-13BF-18E0-5F7E-A2C9A365C8FE}"/>
          </ac:spMkLst>
        </pc:spChg>
        <pc:picChg chg="add mod">
          <ac:chgData name="Abels, Patrick" userId="ba666de4-0d21-43a6-8e66-51a18aae1b4a" providerId="ADAL" clId="{1725C4E2-1A73-41B8-A1C8-4484FCE28D48}" dt="2024-03-17T19:08:41.529" v="901" actId="1076"/>
          <ac:picMkLst>
            <pc:docMk/>
            <pc:sldMk cId="4009498562" sldId="283"/>
            <ac:picMk id="5" creationId="{F3C354B7-099F-F860-44DC-21EF45B44CF0}"/>
          </ac:picMkLst>
        </pc:picChg>
        <pc:picChg chg="add mod">
          <ac:chgData name="Abels, Patrick" userId="ba666de4-0d21-43a6-8e66-51a18aae1b4a" providerId="ADAL" clId="{1725C4E2-1A73-41B8-A1C8-4484FCE28D48}" dt="2024-03-17T19:08:37.650" v="900" actId="1076"/>
          <ac:picMkLst>
            <pc:docMk/>
            <pc:sldMk cId="4009498562" sldId="283"/>
            <ac:picMk id="7" creationId="{C00B15A4-929E-EEFF-01DD-3E381903EC34}"/>
          </ac:picMkLst>
        </pc:picChg>
      </pc:sldChg>
      <pc:sldChg chg="addSp modSp add mod">
        <pc:chgData name="Abels, Patrick" userId="ba666de4-0d21-43a6-8e66-51a18aae1b4a" providerId="ADAL" clId="{1725C4E2-1A73-41B8-A1C8-4484FCE28D48}" dt="2024-03-17T19:10:19.042" v="912" actId="1076"/>
        <pc:sldMkLst>
          <pc:docMk/>
          <pc:sldMk cId="1588362680" sldId="284"/>
        </pc:sldMkLst>
        <pc:spChg chg="mod">
          <ac:chgData name="Abels, Patrick" userId="ba666de4-0d21-43a6-8e66-51a18aae1b4a" providerId="ADAL" clId="{1725C4E2-1A73-41B8-A1C8-4484FCE28D48}" dt="2024-03-17T14:15:29.942" v="868"/>
          <ac:spMkLst>
            <pc:docMk/>
            <pc:sldMk cId="1588362680" sldId="284"/>
            <ac:spMk id="3" creationId="{32402D9B-13BF-18E0-5F7E-A2C9A365C8FE}"/>
          </ac:spMkLst>
        </pc:spChg>
        <pc:picChg chg="add mod modCrop">
          <ac:chgData name="Abels, Patrick" userId="ba666de4-0d21-43a6-8e66-51a18aae1b4a" providerId="ADAL" clId="{1725C4E2-1A73-41B8-A1C8-4484FCE28D48}" dt="2024-03-17T19:10:09.920" v="910" actId="1076"/>
          <ac:picMkLst>
            <pc:docMk/>
            <pc:sldMk cId="1588362680" sldId="284"/>
            <ac:picMk id="5" creationId="{07EA444B-2F6A-DAA6-7B84-3803B301B580}"/>
          </ac:picMkLst>
        </pc:picChg>
        <pc:picChg chg="add mod modCrop">
          <ac:chgData name="Abels, Patrick" userId="ba666de4-0d21-43a6-8e66-51a18aae1b4a" providerId="ADAL" clId="{1725C4E2-1A73-41B8-A1C8-4484FCE28D48}" dt="2024-03-17T19:10:19.042" v="912" actId="1076"/>
          <ac:picMkLst>
            <pc:docMk/>
            <pc:sldMk cId="1588362680" sldId="284"/>
            <ac:picMk id="6" creationId="{10181945-33D0-1D15-61C8-F577192453F0}"/>
          </ac:picMkLst>
        </pc:picChg>
        <pc:picChg chg="add mod modCrop">
          <ac:chgData name="Abels, Patrick" userId="ba666de4-0d21-43a6-8e66-51a18aae1b4a" providerId="ADAL" clId="{1725C4E2-1A73-41B8-A1C8-4484FCE28D48}" dt="2024-03-17T19:10:15.170" v="911" actId="1076"/>
          <ac:picMkLst>
            <pc:docMk/>
            <pc:sldMk cId="1588362680" sldId="284"/>
            <ac:picMk id="7" creationId="{66CB1FC8-435C-9B9E-88E0-C6D345616923}"/>
          </ac:picMkLst>
        </pc:picChg>
      </pc:sldChg>
      <pc:sldChg chg="addSp modSp add mod">
        <pc:chgData name="Abels, Patrick" userId="ba666de4-0d21-43a6-8e66-51a18aae1b4a" providerId="ADAL" clId="{1725C4E2-1A73-41B8-A1C8-4484FCE28D48}" dt="2024-03-17T19:10:55.235" v="916" actId="1076"/>
        <pc:sldMkLst>
          <pc:docMk/>
          <pc:sldMk cId="3534051485" sldId="285"/>
        </pc:sldMkLst>
        <pc:spChg chg="mod">
          <ac:chgData name="Abels, Patrick" userId="ba666de4-0d21-43a6-8e66-51a18aae1b4a" providerId="ADAL" clId="{1725C4E2-1A73-41B8-A1C8-4484FCE28D48}" dt="2024-03-17T14:18:17.619" v="891" actId="20577"/>
          <ac:spMkLst>
            <pc:docMk/>
            <pc:sldMk cId="3534051485" sldId="285"/>
            <ac:spMk id="3" creationId="{32402D9B-13BF-18E0-5F7E-A2C9A365C8FE}"/>
          </ac:spMkLst>
        </pc:spChg>
        <pc:picChg chg="add mod">
          <ac:chgData name="Abels, Patrick" userId="ba666de4-0d21-43a6-8e66-51a18aae1b4a" providerId="ADAL" clId="{1725C4E2-1A73-41B8-A1C8-4484FCE28D48}" dt="2024-03-17T19:10:55.235" v="916" actId="1076"/>
          <ac:picMkLst>
            <pc:docMk/>
            <pc:sldMk cId="3534051485" sldId="285"/>
            <ac:picMk id="5" creationId="{5DD85CBA-54E9-A077-B167-47AB1BB53B80}"/>
          </ac:picMkLst>
        </pc:picChg>
      </pc:sldChg>
      <pc:sldMasterChg chg="modSldLayout">
        <pc:chgData name="Abels, Patrick" userId="ba666de4-0d21-43a6-8e66-51a18aae1b4a" providerId="ADAL" clId="{1725C4E2-1A73-41B8-A1C8-4484FCE28D48}" dt="2024-03-17T14:15:01.537" v="863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725C4E2-1A73-41B8-A1C8-4484FCE28D48}" dt="2024-03-17T14:15:01.537" v="863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1725C4E2-1A73-41B8-A1C8-4484FCE28D48}" dt="2024-03-17T14:14:50.089" v="862"/>
            <ac:spMkLst>
              <pc:docMk/>
              <pc:sldMasterMk cId="1043764218" sldId="2147483660"/>
              <pc:sldLayoutMk cId="815804911" sldId="2147483665"/>
              <ac:spMk id="4" creationId="{6988BA44-164A-F7CA-AC6A-C1C359CE07A8}"/>
            </ac:spMkLst>
          </pc:spChg>
          <pc:spChg chg="del">
            <ac:chgData name="Abels, Patrick" userId="ba666de4-0d21-43a6-8e66-51a18aae1b4a" providerId="ADAL" clId="{1725C4E2-1A73-41B8-A1C8-4484FCE28D48}" dt="2024-03-17T14:14:47.990" v="860" actId="478"/>
            <ac:spMkLst>
              <pc:docMk/>
              <pc:sldMasterMk cId="1043764218" sldId="2147483660"/>
              <pc:sldLayoutMk cId="815804911" sldId="2147483665"/>
              <ac:spMk id="5" creationId="{3C980BA9-BC4E-30FD-C020-AEBBFBFBF1AE}"/>
            </ac:spMkLst>
          </pc:spChg>
          <pc:picChg chg="del">
            <ac:chgData name="Abels, Patrick" userId="ba666de4-0d21-43a6-8e66-51a18aae1b4a" providerId="ADAL" clId="{1725C4E2-1A73-41B8-A1C8-4484FCE28D48}" dt="2024-03-17T14:14:49.050" v="861" actId="478"/>
            <ac:picMkLst>
              <pc:docMk/>
              <pc:sldMasterMk cId="1043764218" sldId="2147483660"/>
              <pc:sldLayoutMk cId="815804911" sldId="2147483665"/>
              <ac:picMk id="7" creationId="{DA3F6043-04FC-7DBE-9677-C0D2183CF0AD}"/>
            </ac:picMkLst>
          </pc:picChg>
          <pc:picChg chg="add mod">
            <ac:chgData name="Abels, Patrick" userId="ba666de4-0d21-43a6-8e66-51a18aae1b4a" providerId="ADAL" clId="{1725C4E2-1A73-41B8-A1C8-4484FCE28D48}" dt="2024-03-17T14:15:01.537" v="863"/>
            <ac:picMkLst>
              <pc:docMk/>
              <pc:sldMasterMk cId="1043764218" sldId="2147483660"/>
              <pc:sldLayoutMk cId="815804911" sldId="2147483665"/>
              <ac:picMk id="9" creationId="{D4DDF931-1D2A-A0BE-2792-86C1CEE29EBE}"/>
            </ac:picMkLst>
          </pc:picChg>
        </pc:sldLayoutChg>
      </pc:sldMaster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4030F468-6AF0-4EF8-8A9A-CEE55ABF2CCE}"/>
    <pc:docChg chg="undo custSel addSld delSld modSld">
      <pc:chgData name="Abels, Patrick" userId="ba666de4-0d21-43a6-8e66-51a18aae1b4a" providerId="ADAL" clId="{4030F468-6AF0-4EF8-8A9A-CEE55ABF2CCE}" dt="2024-03-18T21:18:10.531" v="463" actId="1076"/>
      <pc:docMkLst>
        <pc:docMk/>
      </pc:docMkLst>
      <pc:sldChg chg="addSp delSp modSp mod">
        <pc:chgData name="Abels, Patrick" userId="ba666de4-0d21-43a6-8e66-51a18aae1b4a" providerId="ADAL" clId="{4030F468-6AF0-4EF8-8A9A-CEE55ABF2CCE}" dt="2024-03-18T21:12:40.025" v="404" actId="1076"/>
        <pc:sldMkLst>
          <pc:docMk/>
          <pc:sldMk cId="1696715170" sldId="272"/>
        </pc:sldMkLst>
        <pc:spChg chg="mod">
          <ac:chgData name="Abels, Patrick" userId="ba666de4-0d21-43a6-8e66-51a18aae1b4a" providerId="ADAL" clId="{4030F468-6AF0-4EF8-8A9A-CEE55ABF2CCE}" dt="2024-03-18T21:11:16.896" v="378" actId="20577"/>
          <ac:spMkLst>
            <pc:docMk/>
            <pc:sldMk cId="1696715170" sldId="272"/>
            <ac:spMk id="2" creationId="{3CB4AC83-A0D2-8995-9BE5-B7B7A750ED63}"/>
          </ac:spMkLst>
        </pc:spChg>
        <pc:picChg chg="del">
          <ac:chgData name="Abels, Patrick" userId="ba666de4-0d21-43a6-8e66-51a18aae1b4a" providerId="ADAL" clId="{4030F468-6AF0-4EF8-8A9A-CEE55ABF2CCE}" dt="2024-03-18T21:11:18.654" v="379" actId="478"/>
          <ac:picMkLst>
            <pc:docMk/>
            <pc:sldMk cId="1696715170" sldId="272"/>
            <ac:picMk id="4" creationId="{081EE12B-C7F4-4108-55FF-83211FD8C2ED}"/>
          </ac:picMkLst>
        </pc:picChg>
        <pc:picChg chg="add mod modCrop">
          <ac:chgData name="Abels, Patrick" userId="ba666de4-0d21-43a6-8e66-51a18aae1b4a" providerId="ADAL" clId="{4030F468-6AF0-4EF8-8A9A-CEE55ABF2CCE}" dt="2024-03-18T21:12:33.307" v="402" actId="732"/>
          <ac:picMkLst>
            <pc:docMk/>
            <pc:sldMk cId="1696715170" sldId="272"/>
            <ac:picMk id="5" creationId="{6BBCCD61-DADC-07C5-2EE4-BAD80E855F1C}"/>
          </ac:picMkLst>
        </pc:picChg>
        <pc:picChg chg="del">
          <ac:chgData name="Abels, Patrick" userId="ba666de4-0d21-43a6-8e66-51a18aae1b4a" providerId="ADAL" clId="{4030F468-6AF0-4EF8-8A9A-CEE55ABF2CCE}" dt="2024-03-18T21:11:19.304" v="380" actId="478"/>
          <ac:picMkLst>
            <pc:docMk/>
            <pc:sldMk cId="1696715170" sldId="272"/>
            <ac:picMk id="6" creationId="{921B158E-1A31-D888-B7E6-B722BF562C1F}"/>
          </ac:picMkLst>
        </pc:picChg>
        <pc:picChg chg="add mod modCrop">
          <ac:chgData name="Abels, Patrick" userId="ba666de4-0d21-43a6-8e66-51a18aae1b4a" providerId="ADAL" clId="{4030F468-6AF0-4EF8-8A9A-CEE55ABF2CCE}" dt="2024-03-18T21:12:40.025" v="404" actId="1076"/>
          <ac:picMkLst>
            <pc:docMk/>
            <pc:sldMk cId="1696715170" sldId="272"/>
            <ac:picMk id="8" creationId="{82A4A05D-E1E5-B9C9-6746-AEF5E0DB0AD8}"/>
          </ac:picMkLst>
        </pc:picChg>
      </pc:sldChg>
      <pc:sldChg chg="addSp modSp mod">
        <pc:chgData name="Abels, Patrick" userId="ba666de4-0d21-43a6-8e66-51a18aae1b4a" providerId="ADAL" clId="{4030F468-6AF0-4EF8-8A9A-CEE55ABF2CCE}" dt="2024-03-18T20:46:12.139" v="4" actId="1076"/>
        <pc:sldMkLst>
          <pc:docMk/>
          <pc:sldMk cId="1306728353" sldId="274"/>
        </pc:sldMkLst>
        <pc:spChg chg="mod">
          <ac:chgData name="Abels, Patrick" userId="ba666de4-0d21-43a6-8e66-51a18aae1b4a" providerId="ADAL" clId="{4030F468-6AF0-4EF8-8A9A-CEE55ABF2CCE}" dt="2024-03-18T20:46:05.648" v="0" actId="20577"/>
          <ac:spMkLst>
            <pc:docMk/>
            <pc:sldMk cId="1306728353" sldId="274"/>
            <ac:spMk id="2" creationId="{E48070DE-A5F9-BD5B-6EDA-2B06A4048B06}"/>
          </ac:spMkLst>
        </pc:spChg>
        <pc:picChg chg="add mod">
          <ac:chgData name="Abels, Patrick" userId="ba666de4-0d21-43a6-8e66-51a18aae1b4a" providerId="ADAL" clId="{4030F468-6AF0-4EF8-8A9A-CEE55ABF2CCE}" dt="2024-03-18T20:46:12.139" v="4" actId="1076"/>
          <ac:picMkLst>
            <pc:docMk/>
            <pc:sldMk cId="1306728353" sldId="274"/>
            <ac:picMk id="4" creationId="{C76FAC4B-04FA-ECA4-F347-F6C859A7A679}"/>
          </ac:picMkLst>
        </pc:picChg>
      </pc:sldChg>
      <pc:sldChg chg="addSp delSp modSp mod">
        <pc:chgData name="Abels, Patrick" userId="ba666de4-0d21-43a6-8e66-51a18aae1b4a" providerId="ADAL" clId="{4030F468-6AF0-4EF8-8A9A-CEE55ABF2CCE}" dt="2024-03-18T21:00:33.921" v="340" actId="207"/>
        <pc:sldMkLst>
          <pc:docMk/>
          <pc:sldMk cId="1411571808" sldId="279"/>
        </pc:sldMkLst>
        <pc:spChg chg="mod">
          <ac:chgData name="Abels, Patrick" userId="ba666de4-0d21-43a6-8e66-51a18aae1b4a" providerId="ADAL" clId="{4030F468-6AF0-4EF8-8A9A-CEE55ABF2CCE}" dt="2024-03-18T20:56:58.933" v="239" actId="20577"/>
          <ac:spMkLst>
            <pc:docMk/>
            <pc:sldMk cId="1411571808" sldId="279"/>
            <ac:spMk id="2" creationId="{0FD96FBB-644B-A330-7B21-09D46AFC24AD}"/>
          </ac:spMkLst>
        </pc:spChg>
        <pc:spChg chg="mod">
          <ac:chgData name="Abels, Patrick" userId="ba666de4-0d21-43a6-8e66-51a18aae1b4a" providerId="ADAL" clId="{4030F468-6AF0-4EF8-8A9A-CEE55ABF2CCE}" dt="2024-03-18T20:47:30.984" v="36" actId="20577"/>
          <ac:spMkLst>
            <pc:docMk/>
            <pc:sldMk cId="1411571808" sldId="279"/>
            <ac:spMk id="3" creationId="{5A8A3D9B-303D-6504-4867-9F9CE7FC5011}"/>
          </ac:spMkLst>
        </pc:spChg>
        <pc:spChg chg="add mod">
          <ac:chgData name="Abels, Patrick" userId="ba666de4-0d21-43a6-8e66-51a18aae1b4a" providerId="ADAL" clId="{4030F468-6AF0-4EF8-8A9A-CEE55ABF2CCE}" dt="2024-03-18T20:59:51.668" v="332" actId="207"/>
          <ac:spMkLst>
            <pc:docMk/>
            <pc:sldMk cId="1411571808" sldId="279"/>
            <ac:spMk id="4" creationId="{2316DE51-9124-6AAB-61B3-633CE31C5C6B}"/>
          </ac:spMkLst>
        </pc:spChg>
        <pc:spChg chg="add mod">
          <ac:chgData name="Abels, Patrick" userId="ba666de4-0d21-43a6-8e66-51a18aae1b4a" providerId="ADAL" clId="{4030F468-6AF0-4EF8-8A9A-CEE55ABF2CCE}" dt="2024-03-18T20:54:02.889" v="212" actId="1037"/>
          <ac:spMkLst>
            <pc:docMk/>
            <pc:sldMk cId="1411571808" sldId="279"/>
            <ac:spMk id="5" creationId="{75234D8C-9213-E6E4-56D5-A1B5EE0F4215}"/>
          </ac:spMkLst>
        </pc:spChg>
        <pc:spChg chg="mod topLvl">
          <ac:chgData name="Abels, Patrick" userId="ba666de4-0d21-43a6-8e66-51a18aae1b4a" providerId="ADAL" clId="{4030F468-6AF0-4EF8-8A9A-CEE55ABF2CCE}" dt="2024-03-18T20:49:16.489" v="66" actId="165"/>
          <ac:spMkLst>
            <pc:docMk/>
            <pc:sldMk cId="1411571808" sldId="279"/>
            <ac:spMk id="6" creationId="{2474B572-3607-9A89-7DA2-B8E7536E8D15}"/>
          </ac:spMkLst>
        </pc:spChg>
        <pc:spChg chg="add mod">
          <ac:chgData name="Abels, Patrick" userId="ba666de4-0d21-43a6-8e66-51a18aae1b4a" providerId="ADAL" clId="{4030F468-6AF0-4EF8-8A9A-CEE55ABF2CCE}" dt="2024-03-18T20:54:50.929" v="214" actId="207"/>
          <ac:spMkLst>
            <pc:docMk/>
            <pc:sldMk cId="1411571808" sldId="279"/>
            <ac:spMk id="7" creationId="{D7D29E80-A968-85ED-370F-D05E1CDBE4EA}"/>
          </ac:spMkLst>
        </pc:spChg>
        <pc:spChg chg="add mod">
          <ac:chgData name="Abels, Patrick" userId="ba666de4-0d21-43a6-8e66-51a18aae1b4a" providerId="ADAL" clId="{4030F468-6AF0-4EF8-8A9A-CEE55ABF2CCE}" dt="2024-03-18T20:54:02.889" v="212" actId="1037"/>
          <ac:spMkLst>
            <pc:docMk/>
            <pc:sldMk cId="1411571808" sldId="279"/>
            <ac:spMk id="8" creationId="{6A28A9AA-F195-8471-FB50-AA028BA36D92}"/>
          </ac:spMkLst>
        </pc:spChg>
        <pc:spChg chg="mod topLvl">
          <ac:chgData name="Abels, Patrick" userId="ba666de4-0d21-43a6-8e66-51a18aae1b4a" providerId="ADAL" clId="{4030F468-6AF0-4EF8-8A9A-CEE55ABF2CCE}" dt="2024-03-18T20:54:55.641" v="215" actId="207"/>
          <ac:spMkLst>
            <pc:docMk/>
            <pc:sldMk cId="1411571808" sldId="279"/>
            <ac:spMk id="9" creationId="{59246350-CFDC-8266-B44B-10F909C167BC}"/>
          </ac:spMkLst>
        </pc:spChg>
        <pc:spChg chg="mod topLvl">
          <ac:chgData name="Abels, Patrick" userId="ba666de4-0d21-43a6-8e66-51a18aae1b4a" providerId="ADAL" clId="{4030F468-6AF0-4EF8-8A9A-CEE55ABF2CCE}" dt="2024-03-18T20:49:50.963" v="79" actId="1076"/>
          <ac:spMkLst>
            <pc:docMk/>
            <pc:sldMk cId="1411571808" sldId="279"/>
            <ac:spMk id="10" creationId="{30830D5A-0F1C-14AA-22DE-3718D911CAA8}"/>
          </ac:spMkLst>
        </pc:spChg>
        <pc:spChg chg="del mod">
          <ac:chgData name="Abels, Patrick" userId="ba666de4-0d21-43a6-8e66-51a18aae1b4a" providerId="ADAL" clId="{4030F468-6AF0-4EF8-8A9A-CEE55ABF2CCE}" dt="2024-03-18T20:48:59.071" v="63" actId="478"/>
          <ac:spMkLst>
            <pc:docMk/>
            <pc:sldMk cId="1411571808" sldId="279"/>
            <ac:spMk id="11" creationId="{E85E0D2F-52F7-97AF-3B62-6BE5E5E98DE5}"/>
          </ac:spMkLst>
        </pc:spChg>
        <pc:spChg chg="mod topLvl">
          <ac:chgData name="Abels, Patrick" userId="ba666de4-0d21-43a6-8e66-51a18aae1b4a" providerId="ADAL" clId="{4030F468-6AF0-4EF8-8A9A-CEE55ABF2CCE}" dt="2024-03-18T20:54:59.897" v="216" actId="207"/>
          <ac:spMkLst>
            <pc:docMk/>
            <pc:sldMk cId="1411571808" sldId="279"/>
            <ac:spMk id="12" creationId="{3F19E571-DB5A-A516-9713-AA53A8F7E4E9}"/>
          </ac:spMkLst>
        </pc:spChg>
        <pc:spChg chg="del mod">
          <ac:chgData name="Abels, Patrick" userId="ba666de4-0d21-43a6-8e66-51a18aae1b4a" providerId="ADAL" clId="{4030F468-6AF0-4EF8-8A9A-CEE55ABF2CCE}" dt="2024-03-18T20:49:00.281" v="64" actId="478"/>
          <ac:spMkLst>
            <pc:docMk/>
            <pc:sldMk cId="1411571808" sldId="279"/>
            <ac:spMk id="13" creationId="{E7FCF259-17BC-8A23-9103-AE695888EC05}"/>
          </ac:spMkLst>
        </pc:spChg>
        <pc:spChg chg="del mod">
          <ac:chgData name="Abels, Patrick" userId="ba666de4-0d21-43a6-8e66-51a18aae1b4a" providerId="ADAL" clId="{4030F468-6AF0-4EF8-8A9A-CEE55ABF2CCE}" dt="2024-03-18T20:48:30.368" v="58" actId="478"/>
          <ac:spMkLst>
            <pc:docMk/>
            <pc:sldMk cId="1411571808" sldId="279"/>
            <ac:spMk id="14" creationId="{037777DF-1972-8EEA-2B06-EB8AE509F585}"/>
          </ac:spMkLst>
        </pc:spChg>
        <pc:spChg chg="del mod">
          <ac:chgData name="Abels, Patrick" userId="ba666de4-0d21-43a6-8e66-51a18aae1b4a" providerId="ADAL" clId="{4030F468-6AF0-4EF8-8A9A-CEE55ABF2CCE}" dt="2024-03-18T20:48:30.368" v="58" actId="478"/>
          <ac:spMkLst>
            <pc:docMk/>
            <pc:sldMk cId="1411571808" sldId="279"/>
            <ac:spMk id="15" creationId="{F0543366-9884-4E4B-C549-FFB97E5DDE0A}"/>
          </ac:spMkLst>
        </pc:spChg>
        <pc:spChg chg="add mod">
          <ac:chgData name="Abels, Patrick" userId="ba666de4-0d21-43a6-8e66-51a18aae1b4a" providerId="ADAL" clId="{4030F468-6AF0-4EF8-8A9A-CEE55ABF2CCE}" dt="2024-03-18T20:59:57.381" v="333" actId="207"/>
          <ac:spMkLst>
            <pc:docMk/>
            <pc:sldMk cId="1411571808" sldId="279"/>
            <ac:spMk id="16" creationId="{5B98FAA2-EBC0-F5EE-A7ED-1BBC9C04E902}"/>
          </ac:spMkLst>
        </pc:spChg>
        <pc:spChg chg="add mod">
          <ac:chgData name="Abels, Patrick" userId="ba666de4-0d21-43a6-8e66-51a18aae1b4a" providerId="ADAL" clId="{4030F468-6AF0-4EF8-8A9A-CEE55ABF2CCE}" dt="2024-03-18T20:54:45.720" v="213" actId="207"/>
          <ac:spMkLst>
            <pc:docMk/>
            <pc:sldMk cId="1411571808" sldId="279"/>
            <ac:spMk id="18" creationId="{52DAD482-E742-FB75-8C15-04F85CF83E67}"/>
          </ac:spMkLst>
        </pc:spChg>
        <pc:spChg chg="add mod">
          <ac:chgData name="Abels, Patrick" userId="ba666de4-0d21-43a6-8e66-51a18aae1b4a" providerId="ADAL" clId="{4030F468-6AF0-4EF8-8A9A-CEE55ABF2CCE}" dt="2024-03-18T21:00:26.176" v="338" actId="207"/>
          <ac:spMkLst>
            <pc:docMk/>
            <pc:sldMk cId="1411571808" sldId="279"/>
            <ac:spMk id="19" creationId="{BA4DD18A-2EF7-51AC-EEE1-009954DA1E41}"/>
          </ac:spMkLst>
        </pc:spChg>
        <pc:spChg chg="add mod">
          <ac:chgData name="Abels, Patrick" userId="ba666de4-0d21-43a6-8e66-51a18aae1b4a" providerId="ADAL" clId="{4030F468-6AF0-4EF8-8A9A-CEE55ABF2CCE}" dt="2024-03-18T21:00:30.765" v="339" actId="207"/>
          <ac:spMkLst>
            <pc:docMk/>
            <pc:sldMk cId="1411571808" sldId="279"/>
            <ac:spMk id="20" creationId="{93EFEDCF-597C-366B-A808-E5761B87ECA3}"/>
          </ac:spMkLst>
        </pc:spChg>
        <pc:spChg chg="add mod">
          <ac:chgData name="Abels, Patrick" userId="ba666de4-0d21-43a6-8e66-51a18aae1b4a" providerId="ADAL" clId="{4030F468-6AF0-4EF8-8A9A-CEE55ABF2CCE}" dt="2024-03-18T21:00:33.921" v="340" actId="207"/>
          <ac:spMkLst>
            <pc:docMk/>
            <pc:sldMk cId="1411571808" sldId="279"/>
            <ac:spMk id="21" creationId="{5D3C6854-76DB-D2AC-0F35-AE158D197033}"/>
          </ac:spMkLst>
        </pc:spChg>
        <pc:grpChg chg="del mod">
          <ac:chgData name="Abels, Patrick" userId="ba666de4-0d21-43a6-8e66-51a18aae1b4a" providerId="ADAL" clId="{4030F468-6AF0-4EF8-8A9A-CEE55ABF2CCE}" dt="2024-03-18T20:49:16.489" v="66" actId="165"/>
          <ac:grpSpMkLst>
            <pc:docMk/>
            <pc:sldMk cId="1411571808" sldId="279"/>
            <ac:grpSpMk id="17" creationId="{C4B9035C-F9F2-C231-CA51-B6DADEC46941}"/>
          </ac:grpSpMkLst>
        </pc:grpChg>
      </pc:sldChg>
      <pc:sldChg chg="addSp delSp modSp mod">
        <pc:chgData name="Abels, Patrick" userId="ba666de4-0d21-43a6-8e66-51a18aae1b4a" providerId="ADAL" clId="{4030F468-6AF0-4EF8-8A9A-CEE55ABF2CCE}" dt="2024-03-18T21:09:07.907" v="373" actId="1035"/>
        <pc:sldMkLst>
          <pc:docMk/>
          <pc:sldMk cId="797940177" sldId="280"/>
        </pc:sldMkLst>
        <pc:spChg chg="mod">
          <ac:chgData name="Abels, Patrick" userId="ba666de4-0d21-43a6-8e66-51a18aae1b4a" providerId="ADAL" clId="{4030F468-6AF0-4EF8-8A9A-CEE55ABF2CCE}" dt="2024-03-18T21:08:16.985" v="353" actId="20577"/>
          <ac:spMkLst>
            <pc:docMk/>
            <pc:sldMk cId="797940177" sldId="280"/>
            <ac:spMk id="3" creationId="{16118E2E-8501-E9D6-8FA1-7E94A5136F9C}"/>
          </ac:spMkLst>
        </pc:spChg>
        <pc:picChg chg="del">
          <ac:chgData name="Abels, Patrick" userId="ba666de4-0d21-43a6-8e66-51a18aae1b4a" providerId="ADAL" clId="{4030F468-6AF0-4EF8-8A9A-CEE55ABF2CCE}" dt="2024-03-18T21:06:29.749" v="342" actId="478"/>
          <ac:picMkLst>
            <pc:docMk/>
            <pc:sldMk cId="797940177" sldId="280"/>
            <ac:picMk id="5" creationId="{728A1524-8406-3274-5FBC-125BB60554D9}"/>
          </ac:picMkLst>
        </pc:picChg>
        <pc:picChg chg="add mod">
          <ac:chgData name="Abels, Patrick" userId="ba666de4-0d21-43a6-8e66-51a18aae1b4a" providerId="ADAL" clId="{4030F468-6AF0-4EF8-8A9A-CEE55ABF2CCE}" dt="2024-03-18T21:09:07.907" v="373" actId="1035"/>
          <ac:picMkLst>
            <pc:docMk/>
            <pc:sldMk cId="797940177" sldId="280"/>
            <ac:picMk id="6" creationId="{65D88108-FEC6-F6CA-09C5-DB9D9A5B70FE}"/>
          </ac:picMkLst>
        </pc:picChg>
        <pc:picChg chg="del">
          <ac:chgData name="Abels, Patrick" userId="ba666de4-0d21-43a6-8e66-51a18aae1b4a" providerId="ADAL" clId="{4030F468-6AF0-4EF8-8A9A-CEE55ABF2CCE}" dt="2024-03-18T21:06:30.252" v="343" actId="478"/>
          <ac:picMkLst>
            <pc:docMk/>
            <pc:sldMk cId="797940177" sldId="280"/>
            <ac:picMk id="7" creationId="{B6003951-D519-69CD-A900-EEB0DBD6E98B}"/>
          </ac:picMkLst>
        </pc:picChg>
        <pc:picChg chg="add mod">
          <ac:chgData name="Abels, Patrick" userId="ba666de4-0d21-43a6-8e66-51a18aae1b4a" providerId="ADAL" clId="{4030F468-6AF0-4EF8-8A9A-CEE55ABF2CCE}" dt="2024-03-18T21:09:07.907" v="373" actId="1035"/>
          <ac:picMkLst>
            <pc:docMk/>
            <pc:sldMk cId="797940177" sldId="280"/>
            <ac:picMk id="9" creationId="{0409C394-0D85-D96A-FF8B-D75FB9DE13A4}"/>
          </ac:picMkLst>
        </pc:picChg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447289031" sldId="281"/>
        </pc:sldMkLst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4220106601" sldId="282"/>
        </pc:sldMkLst>
      </pc:sldChg>
      <pc:sldChg chg="addSp delSp modSp mod">
        <pc:chgData name="Abels, Patrick" userId="ba666de4-0d21-43a6-8e66-51a18aae1b4a" providerId="ADAL" clId="{4030F468-6AF0-4EF8-8A9A-CEE55ABF2CCE}" dt="2024-03-18T21:14:45.499" v="419" actId="1076"/>
        <pc:sldMkLst>
          <pc:docMk/>
          <pc:sldMk cId="4009498562" sldId="283"/>
        </pc:sldMkLst>
        <pc:spChg chg="mod">
          <ac:chgData name="Abels, Patrick" userId="ba666de4-0d21-43a6-8e66-51a18aae1b4a" providerId="ADAL" clId="{4030F468-6AF0-4EF8-8A9A-CEE55ABF2CCE}" dt="2024-03-18T21:11:43.543" v="397" actId="20577"/>
          <ac:spMkLst>
            <pc:docMk/>
            <pc:sldMk cId="4009498562" sldId="283"/>
            <ac:spMk id="3" creationId="{32402D9B-13BF-18E0-5F7E-A2C9A365C8FE}"/>
          </ac:spMkLst>
        </pc:spChg>
        <pc:picChg chg="del">
          <ac:chgData name="Abels, Patrick" userId="ba666de4-0d21-43a6-8e66-51a18aae1b4a" providerId="ADAL" clId="{4030F468-6AF0-4EF8-8A9A-CEE55ABF2CCE}" dt="2024-03-18T21:11:37.960" v="387" actId="478"/>
          <ac:picMkLst>
            <pc:docMk/>
            <pc:sldMk cId="4009498562" sldId="283"/>
            <ac:picMk id="5" creationId="{F3C354B7-099F-F860-44DC-21EF45B44CF0}"/>
          </ac:picMkLst>
        </pc:picChg>
        <pc:picChg chg="add mod">
          <ac:chgData name="Abels, Patrick" userId="ba666de4-0d21-43a6-8e66-51a18aae1b4a" providerId="ADAL" clId="{4030F468-6AF0-4EF8-8A9A-CEE55ABF2CCE}" dt="2024-03-18T21:14:45.499" v="419" actId="1076"/>
          <ac:picMkLst>
            <pc:docMk/>
            <pc:sldMk cId="4009498562" sldId="283"/>
            <ac:picMk id="6" creationId="{A3D6089B-C145-569F-7BCD-CB8BDB69DEE7}"/>
          </ac:picMkLst>
        </pc:picChg>
        <pc:picChg chg="del">
          <ac:chgData name="Abels, Patrick" userId="ba666de4-0d21-43a6-8e66-51a18aae1b4a" providerId="ADAL" clId="{4030F468-6AF0-4EF8-8A9A-CEE55ABF2CCE}" dt="2024-03-18T21:11:37.553" v="386" actId="478"/>
          <ac:picMkLst>
            <pc:docMk/>
            <pc:sldMk cId="4009498562" sldId="283"/>
            <ac:picMk id="7" creationId="{C00B15A4-929E-EEFF-01DD-3E381903EC34}"/>
          </ac:picMkLst>
        </pc:picChg>
        <pc:picChg chg="add mod modCrop">
          <ac:chgData name="Abels, Patrick" userId="ba666de4-0d21-43a6-8e66-51a18aae1b4a" providerId="ADAL" clId="{4030F468-6AF0-4EF8-8A9A-CEE55ABF2CCE}" dt="2024-03-18T21:14:45.499" v="419" actId="1076"/>
          <ac:picMkLst>
            <pc:docMk/>
            <pc:sldMk cId="4009498562" sldId="283"/>
            <ac:picMk id="9" creationId="{C5F7EFBC-86B8-B4ED-40B4-0441A6621AEE}"/>
          </ac:picMkLst>
        </pc:picChg>
        <pc:picChg chg="add mod modCrop">
          <ac:chgData name="Abels, Patrick" userId="ba666de4-0d21-43a6-8e66-51a18aae1b4a" providerId="ADAL" clId="{4030F468-6AF0-4EF8-8A9A-CEE55ABF2CCE}" dt="2024-03-18T21:14:45.499" v="419" actId="1076"/>
          <ac:picMkLst>
            <pc:docMk/>
            <pc:sldMk cId="4009498562" sldId="283"/>
            <ac:picMk id="10" creationId="{5C98EB34-F388-5DDD-5F94-FAFD217BCC4A}"/>
          </ac:picMkLst>
        </pc:picChg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1588362680" sldId="284"/>
        </pc:sldMkLst>
      </pc:sldChg>
      <pc:sldChg chg="del">
        <pc:chgData name="Abels, Patrick" userId="ba666de4-0d21-43a6-8e66-51a18aae1b4a" providerId="ADAL" clId="{4030F468-6AF0-4EF8-8A9A-CEE55ABF2CCE}" dt="2024-03-18T21:11:34.773" v="385" actId="47"/>
        <pc:sldMkLst>
          <pc:docMk/>
          <pc:sldMk cId="3534051485" sldId="285"/>
        </pc:sldMkLst>
      </pc:sldChg>
      <pc:sldChg chg="modSp new mod">
        <pc:chgData name="Abels, Patrick" userId="ba666de4-0d21-43a6-8e66-51a18aae1b4a" providerId="ADAL" clId="{4030F468-6AF0-4EF8-8A9A-CEE55ABF2CCE}" dt="2024-03-18T20:47:21.874" v="31" actId="207"/>
        <pc:sldMkLst>
          <pc:docMk/>
          <pc:sldMk cId="454580808" sldId="286"/>
        </pc:sldMkLst>
        <pc:spChg chg="mod">
          <ac:chgData name="Abels, Patrick" userId="ba666de4-0d21-43a6-8e66-51a18aae1b4a" providerId="ADAL" clId="{4030F468-6AF0-4EF8-8A9A-CEE55ABF2CCE}" dt="2024-03-18T20:47:21.874" v="31" actId="207"/>
          <ac:spMkLst>
            <pc:docMk/>
            <pc:sldMk cId="454580808" sldId="286"/>
            <ac:spMk id="2" creationId="{B41CFA05-EBEC-3C6B-815B-3E761C454AAF}"/>
          </ac:spMkLst>
        </pc:spChg>
      </pc:sldChg>
      <pc:sldChg chg="new del">
        <pc:chgData name="Abels, Patrick" userId="ba666de4-0d21-43a6-8e66-51a18aae1b4a" providerId="ADAL" clId="{4030F468-6AF0-4EF8-8A9A-CEE55ABF2CCE}" dt="2024-03-18T21:05:45.130" v="341" actId="47"/>
        <pc:sldMkLst>
          <pc:docMk/>
          <pc:sldMk cId="1054194748" sldId="287"/>
        </pc:sldMkLst>
      </pc:sldChg>
      <pc:sldChg chg="addSp modSp new mod">
        <pc:chgData name="Abels, Patrick" userId="ba666de4-0d21-43a6-8e66-51a18aae1b4a" providerId="ADAL" clId="{4030F468-6AF0-4EF8-8A9A-CEE55ABF2CCE}" dt="2024-03-18T21:18:10.531" v="463" actId="1076"/>
        <pc:sldMkLst>
          <pc:docMk/>
          <pc:sldMk cId="1887676249" sldId="287"/>
        </pc:sldMkLst>
        <pc:spChg chg="mod">
          <ac:chgData name="Abels, Patrick" userId="ba666de4-0d21-43a6-8e66-51a18aae1b4a" providerId="ADAL" clId="{4030F468-6AF0-4EF8-8A9A-CEE55ABF2CCE}" dt="2024-03-18T21:18:06.435" v="462" actId="20577"/>
          <ac:spMkLst>
            <pc:docMk/>
            <pc:sldMk cId="1887676249" sldId="287"/>
            <ac:spMk id="2" creationId="{FF65B5AE-E8F4-2FCA-4983-9808FA865CC0}"/>
          </ac:spMkLst>
        </pc:spChg>
        <pc:picChg chg="add mod">
          <ac:chgData name="Abels, Patrick" userId="ba666de4-0d21-43a6-8e66-51a18aae1b4a" providerId="ADAL" clId="{4030F468-6AF0-4EF8-8A9A-CEE55ABF2CCE}" dt="2024-03-18T21:18:10.531" v="463" actId="1076"/>
          <ac:picMkLst>
            <pc:docMk/>
            <pc:sldMk cId="1887676249" sldId="287"/>
            <ac:picMk id="4" creationId="{832B1ADA-850F-7D9F-3F61-3D60086474A6}"/>
          </ac:picMkLst>
        </pc:pic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AA08B590-372F-44AB-B5C5-382214F053A9}"/>
    <pc:docChg chg="undo custSel addSld modSld modMainMaster">
      <pc:chgData name="Abels, Patrick" userId="ba666de4-0d21-43a6-8e66-51a18aae1b4a" providerId="ADAL" clId="{AA08B590-372F-44AB-B5C5-382214F053A9}" dt="2023-12-23T22:27:19.250" v="1254" actId="207"/>
      <pc:docMkLst>
        <pc:docMk/>
      </pc:docMkLst>
      <pc:sldChg chg="addSp delSp modSp mod">
        <pc:chgData name="Abels, Patrick" userId="ba666de4-0d21-43a6-8e66-51a18aae1b4a" providerId="ADAL" clId="{AA08B590-372F-44AB-B5C5-382214F053A9}" dt="2023-12-23T22:26:11.928" v="1250" actId="20577"/>
        <pc:sldMkLst>
          <pc:docMk/>
          <pc:sldMk cId="4223110314" sldId="261"/>
        </pc:sldMkLst>
        <pc:spChg chg="mod">
          <ac:chgData name="Abels, Patrick" userId="ba666de4-0d21-43a6-8e66-51a18aae1b4a" providerId="ADAL" clId="{AA08B590-372F-44AB-B5C5-382214F053A9}" dt="2023-12-23T22:26:11.928" v="125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8:53.837" v="1123" actId="13822"/>
          <ac:spMkLst>
            <pc:docMk/>
            <pc:sldMk cId="4223110314" sldId="261"/>
            <ac:spMk id="11" creationId="{CF2B3431-5440-3902-3596-D6FE76607E0E}"/>
          </ac:spMkLst>
        </pc:spChg>
        <pc:grpChg chg="del">
          <ac:chgData name="Abels, Patrick" userId="ba666de4-0d21-43a6-8e66-51a18aae1b4a" providerId="ADAL" clId="{AA08B590-372F-44AB-B5C5-382214F053A9}" dt="2023-12-23T22:05:19.444" v="791" actId="478"/>
          <ac:grpSpMkLst>
            <pc:docMk/>
            <pc:sldMk cId="4223110314" sldId="261"/>
            <ac:grpSpMk id="2" creationId="{FF828441-0C3D-A3D4-F320-D78CA0F2FF10}"/>
          </ac:grpSpMkLst>
        </pc:grpChg>
        <pc:picChg chg="add del">
          <ac:chgData name="Abels, Patrick" userId="ba666de4-0d21-43a6-8e66-51a18aae1b4a" providerId="ADAL" clId="{AA08B590-372F-44AB-B5C5-382214F053A9}" dt="2023-12-23T22:18:23.645" v="1114" actId="478"/>
          <ac:picMkLst>
            <pc:docMk/>
            <pc:sldMk cId="4223110314" sldId="261"/>
            <ac:picMk id="8" creationId="{E98F7C80-431B-3DB0-A85C-3C2E345F72A2}"/>
          </ac:picMkLst>
        </pc:picChg>
        <pc:picChg chg="add mod modCrop">
          <ac:chgData name="Abels, Patrick" userId="ba666de4-0d21-43a6-8e66-51a18aae1b4a" providerId="ADAL" clId="{AA08B590-372F-44AB-B5C5-382214F053A9}" dt="2023-12-23T22:19:10.634" v="1126" actId="732"/>
          <ac:picMkLst>
            <pc:docMk/>
            <pc:sldMk cId="4223110314" sldId="261"/>
            <ac:picMk id="10" creationId="{D5DA3204-53B6-BB54-5460-CC890D4C2272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3.933" v="1202" actId="20577"/>
        <pc:sldMkLst>
          <pc:docMk/>
          <pc:sldMk cId="3463062427" sldId="266"/>
        </pc:sldMkLst>
        <pc:spChg chg="mod">
          <ac:chgData name="Abels, Patrick" userId="ba666de4-0d21-43a6-8e66-51a18aae1b4a" providerId="ADAL" clId="{AA08B590-372F-44AB-B5C5-382214F053A9}" dt="2023-12-23T22:23:43.933" v="1202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19:40.487" v="1132" actId="1076"/>
          <ac:spMkLst>
            <pc:docMk/>
            <pc:sldMk cId="3463062427" sldId="266"/>
            <ac:spMk id="5" creationId="{4D591A5D-A839-734A-281E-3AF88E6045F3}"/>
          </ac:spMkLst>
        </pc:spChg>
        <pc:picChg chg="add mod">
          <ac:chgData name="Abels, Patrick" userId="ba666de4-0d21-43a6-8e66-51a18aae1b4a" providerId="ADAL" clId="{AA08B590-372F-44AB-B5C5-382214F053A9}" dt="2023-12-23T22:19:33.457" v="1130" actId="1076"/>
          <ac:picMkLst>
            <pc:docMk/>
            <pc:sldMk cId="3463062427" sldId="266"/>
            <ac:picMk id="4" creationId="{3AFBB9FB-81D6-8578-1225-198F28AFE281}"/>
          </ac:picMkLst>
        </pc:picChg>
        <pc:picChg chg="del">
          <ac:chgData name="Abels, Patrick" userId="ba666de4-0d21-43a6-8e66-51a18aae1b4a" providerId="ADAL" clId="{AA08B590-372F-44AB-B5C5-382214F053A9}" dt="2023-12-23T22:05:17.410" v="788" actId="478"/>
          <ac:picMkLst>
            <pc:docMk/>
            <pc:sldMk cId="3463062427" sldId="266"/>
            <ac:picMk id="9" creationId="{C79D7E47-6D12-F139-58F1-7607FC12EB36}"/>
          </ac:picMkLst>
        </pc:picChg>
        <pc:picChg chg="del">
          <ac:chgData name="Abels, Patrick" userId="ba666de4-0d21-43a6-8e66-51a18aae1b4a" providerId="ADAL" clId="{AA08B590-372F-44AB-B5C5-382214F053A9}" dt="2023-12-23T22:05:18.011" v="789" actId="478"/>
          <ac:picMkLst>
            <pc:docMk/>
            <pc:sldMk cId="3463062427" sldId="266"/>
            <ac:picMk id="10" creationId="{6E331E61-3555-C584-E1D7-C2EFF46CBC24}"/>
          </ac:picMkLst>
        </pc:picChg>
        <pc:picChg chg="del">
          <ac:chgData name="Abels, Patrick" userId="ba666de4-0d21-43a6-8e66-51a18aae1b4a" providerId="ADAL" clId="{AA08B590-372F-44AB-B5C5-382214F053A9}" dt="2023-12-23T22:05:18.377" v="790" actId="478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3:49.570" v="1205" actId="20577"/>
        <pc:sldMkLst>
          <pc:docMk/>
          <pc:sldMk cId="1865747485" sldId="267"/>
        </pc:sldMkLst>
        <pc:spChg chg="mod">
          <ac:chgData name="Abels, Patrick" userId="ba666de4-0d21-43a6-8e66-51a18aae1b4a" providerId="ADAL" clId="{AA08B590-372F-44AB-B5C5-382214F053A9}" dt="2023-12-23T22:23:49.570" v="1205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0:38.651" v="1141" actId="1076"/>
          <ac:spMkLst>
            <pc:docMk/>
            <pc:sldMk cId="1865747485" sldId="267"/>
            <ac:spMk id="5" creationId="{392AA918-1F2B-18C5-379B-54C3565DE86F}"/>
          </ac:spMkLst>
        </pc:spChg>
        <pc:picChg chg="add mod">
          <ac:chgData name="Abels, Patrick" userId="ba666de4-0d21-43a6-8e66-51a18aae1b4a" providerId="ADAL" clId="{AA08B590-372F-44AB-B5C5-382214F053A9}" dt="2023-12-23T22:20:04.809" v="1139" actId="1076"/>
          <ac:picMkLst>
            <pc:docMk/>
            <pc:sldMk cId="1865747485" sldId="267"/>
            <ac:picMk id="4" creationId="{8F593596-6677-295E-64B2-BB44AF0EC593}"/>
          </ac:picMkLst>
        </pc:picChg>
        <pc:picChg chg="del">
          <ac:chgData name="Abels, Patrick" userId="ba666de4-0d21-43a6-8e66-51a18aae1b4a" providerId="ADAL" clId="{AA08B590-372F-44AB-B5C5-382214F053A9}" dt="2023-12-23T22:05:16.100" v="787" actId="478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05.602" v="1249" actId="14100"/>
        <pc:sldMkLst>
          <pc:docMk/>
          <pc:sldMk cId="1931251602" sldId="268"/>
        </pc:sldMkLst>
        <pc:spChg chg="mod">
          <ac:chgData name="Abels, Patrick" userId="ba666de4-0d21-43a6-8e66-51a18aae1b4a" providerId="ADAL" clId="{AA08B590-372F-44AB-B5C5-382214F053A9}" dt="2023-12-23T22:26:05.602" v="1249" actId="14100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AA08B590-372F-44AB-B5C5-382214F053A9}" dt="2023-12-23T22:21:16.364" v="1147" actId="1076"/>
          <ac:spMkLst>
            <pc:docMk/>
            <pc:sldMk cId="1931251602" sldId="268"/>
            <ac:spMk id="5" creationId="{F19CA3B3-59BA-A424-5931-95E08F43A775}"/>
          </ac:spMkLst>
        </pc:spChg>
        <pc:picChg chg="add mod">
          <ac:chgData name="Abels, Patrick" userId="ba666de4-0d21-43a6-8e66-51a18aae1b4a" providerId="ADAL" clId="{AA08B590-372F-44AB-B5C5-382214F053A9}" dt="2023-12-23T22:21:10.777" v="1145" actId="1076"/>
          <ac:picMkLst>
            <pc:docMk/>
            <pc:sldMk cId="1931251602" sldId="268"/>
            <ac:picMk id="4" creationId="{AB35BB8A-5ADB-0A79-718A-5644050D0800}"/>
          </ac:picMkLst>
        </pc:picChg>
        <pc:picChg chg="del">
          <ac:chgData name="Abels, Patrick" userId="ba666de4-0d21-43a6-8e66-51a18aae1b4a" providerId="ADAL" clId="{AA08B590-372F-44AB-B5C5-382214F053A9}" dt="2023-12-23T22:05:02.166" v="766" actId="478"/>
          <ac:picMkLst>
            <pc:docMk/>
            <pc:sldMk cId="1931251602" sldId="268"/>
            <ac:picMk id="9" creationId="{D50D144A-C848-6C15-5380-DA3FDD4713B9}"/>
          </ac:picMkLst>
        </pc:picChg>
        <pc:picChg chg="del">
          <ac:chgData name="Abels, Patrick" userId="ba666de4-0d21-43a6-8e66-51a18aae1b4a" providerId="ADAL" clId="{AA08B590-372F-44AB-B5C5-382214F053A9}" dt="2023-12-23T22:05:02.969" v="767" actId="478"/>
          <ac:picMkLst>
            <pc:docMk/>
            <pc:sldMk cId="1931251602" sldId="268"/>
            <ac:picMk id="10" creationId="{0DA968D3-D8FA-831A-2CF3-C1FDD61F1B92}"/>
          </ac:picMkLst>
        </pc:picChg>
        <pc:picChg chg="del">
          <ac:chgData name="Abels, Patrick" userId="ba666de4-0d21-43a6-8e66-51a18aae1b4a" providerId="ADAL" clId="{AA08B590-372F-44AB-B5C5-382214F053A9}" dt="2023-12-23T22:05:01.560" v="765" actId="478"/>
          <ac:picMkLst>
            <pc:docMk/>
            <pc:sldMk cId="1931251602" sldId="268"/>
            <ac:picMk id="14" creationId="{0096E33D-1768-EA71-235C-321AF50ED133}"/>
          </ac:picMkLst>
        </pc:picChg>
      </pc:sldChg>
      <pc:sldChg chg="addSp delSp modSp mod">
        <pc:chgData name="Abels, Patrick" userId="ba666de4-0d21-43a6-8e66-51a18aae1b4a" providerId="ADAL" clId="{AA08B590-372F-44AB-B5C5-382214F053A9}" dt="2023-12-23T22:26:25.094" v="1251" actId="113"/>
        <pc:sldMkLst>
          <pc:docMk/>
          <pc:sldMk cId="4171353846" sldId="270"/>
        </pc:sldMkLst>
        <pc:spChg chg="mod ord">
          <ac:chgData name="Abels, Patrick" userId="ba666de4-0d21-43a6-8e66-51a18aae1b4a" providerId="ADAL" clId="{AA08B590-372F-44AB-B5C5-382214F053A9}" dt="2023-12-23T22:26:25.094" v="1251" actId="113"/>
          <ac:spMkLst>
            <pc:docMk/>
            <pc:sldMk cId="4171353846" sldId="270"/>
            <ac:spMk id="2" creationId="{39C0FA9D-D609-4FFD-9DDE-2D5D0550D26F}"/>
          </ac:spMkLst>
        </pc:spChg>
        <pc:picChg chg="del">
          <ac:chgData name="Abels, Patrick" userId="ba666de4-0d21-43a6-8e66-51a18aae1b4a" providerId="ADAL" clId="{AA08B590-372F-44AB-B5C5-382214F053A9}" dt="2023-12-23T21:53:34.278" v="27" actId="478"/>
          <ac:picMkLst>
            <pc:docMk/>
            <pc:sldMk cId="4171353846" sldId="270"/>
            <ac:picMk id="4" creationId="{A327DC1C-2964-0EB4-E71D-DFD909C2B8D4}"/>
          </ac:picMkLst>
        </pc:picChg>
        <pc:picChg chg="add mod">
          <ac:chgData name="Abels, Patrick" userId="ba666de4-0d21-43a6-8e66-51a18aae1b4a" providerId="ADAL" clId="{AA08B590-372F-44AB-B5C5-382214F053A9}" dt="2023-12-23T21:56:22.496" v="50" actId="1076"/>
          <ac:picMkLst>
            <pc:docMk/>
            <pc:sldMk cId="4171353846" sldId="270"/>
            <ac:picMk id="5" creationId="{723C0B8B-3CC9-3BB9-25B5-7BF505DF42FB}"/>
          </ac:picMkLst>
        </pc:picChg>
      </pc:sldChg>
      <pc:sldChg chg="addSp modSp mod">
        <pc:chgData name="Abels, Patrick" userId="ba666de4-0d21-43a6-8e66-51a18aae1b4a" providerId="ADAL" clId="{AA08B590-372F-44AB-B5C5-382214F053A9}" dt="2023-12-23T22:04:08.230" v="692" actId="1037"/>
        <pc:sldMkLst>
          <pc:docMk/>
          <pc:sldMk cId="2367007499" sldId="271"/>
        </pc:sldMkLst>
        <pc:spChg chg="mod">
          <ac:chgData name="Abels, Patrick" userId="ba666de4-0d21-43a6-8e66-51a18aae1b4a" providerId="ADAL" clId="{AA08B590-372F-44AB-B5C5-382214F053A9}" dt="2023-12-23T22:04:00.757" v="674" actId="179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AA08B590-372F-44AB-B5C5-382214F053A9}" dt="2023-12-23T22:02:21.120" v="574" actId="207"/>
          <ac:spMkLst>
            <pc:docMk/>
            <pc:sldMk cId="2367007499" sldId="271"/>
            <ac:spMk id="27" creationId="{9E460853-743A-4023-FA3D-0C9048414200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8" creationId="{B3B95440-ADB6-05D7-85A6-A87EE205A92F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29" creationId="{0618A88E-88D3-65AF-51B0-103860599BA9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0" creationId="{974CE181-5230-476D-1DA0-49B1B9B3E02B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1" creationId="{230A953E-23AB-9ACE-3744-6BEC48A24AA8}"/>
          </ac:spMkLst>
        </pc:spChg>
        <pc:spChg chg="mod">
          <ac:chgData name="Abels, Patrick" userId="ba666de4-0d21-43a6-8e66-51a18aae1b4a" providerId="ADAL" clId="{AA08B590-372F-44AB-B5C5-382214F053A9}" dt="2023-12-23T22:03:26.172" v="658"/>
          <ac:spMkLst>
            <pc:docMk/>
            <pc:sldMk cId="2367007499" sldId="271"/>
            <ac:spMk id="32" creationId="{A7B4CBF0-46FB-0B3B-8F52-178E9EEC8022}"/>
          </ac:spMkLst>
        </pc:spChg>
        <pc:grpChg chg="add 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AA08B590-372F-44AB-B5C5-382214F053A9}" dt="2023-12-23T22:04:08.230" v="692" actId="1037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AA08B590-372F-44AB-B5C5-382214F053A9}" dt="2023-12-23T22:27:19.250" v="1254" actId="207"/>
        <pc:sldMkLst>
          <pc:docMk/>
          <pc:sldMk cId="1696715170" sldId="272"/>
        </pc:sldMkLst>
        <pc:spChg chg="mod">
          <ac:chgData name="Abels, Patrick" userId="ba666de4-0d21-43a6-8e66-51a18aae1b4a" providerId="ADAL" clId="{AA08B590-372F-44AB-B5C5-382214F053A9}" dt="2023-12-23T22:27:19.250" v="1254" actId="207"/>
          <ac:spMkLst>
            <pc:docMk/>
            <pc:sldMk cId="1696715170" sldId="272"/>
            <ac:spMk id="2" creationId="{3CB4AC83-A0D2-8995-9BE5-B7B7A750ED63}"/>
          </ac:spMkLst>
        </pc:spChg>
      </pc:sldChg>
      <pc:sldChg chg="addSp modSp add mod">
        <pc:chgData name="Abels, Patrick" userId="ba666de4-0d21-43a6-8e66-51a18aae1b4a" providerId="ADAL" clId="{AA08B590-372F-44AB-B5C5-382214F053A9}" dt="2023-12-23T22:25:57.424" v="1246" actId="20577"/>
        <pc:sldMkLst>
          <pc:docMk/>
          <pc:sldMk cId="1524756335" sldId="273"/>
        </pc:sldMkLst>
        <pc:spChg chg="mod">
          <ac:chgData name="Abels, Patrick" userId="ba666de4-0d21-43a6-8e66-51a18aae1b4a" providerId="ADAL" clId="{AA08B590-372F-44AB-B5C5-382214F053A9}" dt="2023-12-23T22:25:57.424" v="1246" actId="20577"/>
          <ac:spMkLst>
            <pc:docMk/>
            <pc:sldMk cId="1524756335" sldId="273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AA08B590-372F-44AB-B5C5-382214F053A9}" dt="2023-12-23T22:22:00.754" v="1153" actId="732"/>
          <ac:picMkLst>
            <pc:docMk/>
            <pc:sldMk cId="1524756335" sldId="273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14.111" v="1160" actId="11530"/>
          <ac:picMkLst>
            <pc:docMk/>
            <pc:sldMk cId="1524756335" sldId="273"/>
            <ac:picMk id="7" creationId="{3CFD6D58-F6CF-5599-81BE-5464DE92040A}"/>
          </ac:picMkLst>
        </pc:picChg>
      </pc:sldChg>
      <pc:sldChg chg="modSp new mod">
        <pc:chgData name="Abels, Patrick" userId="ba666de4-0d21-43a6-8e66-51a18aae1b4a" providerId="ADAL" clId="{AA08B590-372F-44AB-B5C5-382214F053A9}" dt="2023-12-23T22:17:41.282" v="1112" actId="14100"/>
        <pc:sldMkLst>
          <pc:docMk/>
          <pc:sldMk cId="1306728353" sldId="274"/>
        </pc:sldMkLst>
        <pc:spChg chg="mod">
          <ac:chgData name="Abels, Patrick" userId="ba666de4-0d21-43a6-8e66-51a18aae1b4a" providerId="ADAL" clId="{AA08B590-372F-44AB-B5C5-382214F053A9}" dt="2023-12-23T22:17:41.282" v="1112" actId="14100"/>
          <ac:spMkLst>
            <pc:docMk/>
            <pc:sldMk cId="1306728353" sldId="274"/>
            <ac:spMk id="2" creationId="{E48070DE-A5F9-BD5B-6EDA-2B06A4048B06}"/>
          </ac:spMkLst>
        </pc:spChg>
      </pc:sldChg>
      <pc:sldChg chg="addSp delSp modSp add mod">
        <pc:chgData name="Abels, Patrick" userId="ba666de4-0d21-43a6-8e66-51a18aae1b4a" providerId="ADAL" clId="{AA08B590-372F-44AB-B5C5-382214F053A9}" dt="2023-12-23T22:25:52.489" v="1243" actId="20577"/>
        <pc:sldMkLst>
          <pc:docMk/>
          <pc:sldMk cId="3121237333" sldId="275"/>
        </pc:sldMkLst>
        <pc:spChg chg="mod">
          <ac:chgData name="Abels, Patrick" userId="ba666de4-0d21-43a6-8e66-51a18aae1b4a" providerId="ADAL" clId="{AA08B590-372F-44AB-B5C5-382214F053A9}" dt="2023-12-23T22:25:52.489" v="1243" actId="20577"/>
          <ac:spMkLst>
            <pc:docMk/>
            <pc:sldMk cId="3121237333" sldId="275"/>
            <ac:spMk id="3" creationId="{91E27F51-7010-A9B6-38F8-6302D0C64020}"/>
          </ac:spMkLst>
        </pc:spChg>
        <pc:picChg chg="del">
          <ac:chgData name="Abels, Patrick" userId="ba666de4-0d21-43a6-8e66-51a18aae1b4a" providerId="ADAL" clId="{AA08B590-372F-44AB-B5C5-382214F053A9}" dt="2023-12-23T22:22:35.543" v="1176" actId="478"/>
          <ac:picMkLst>
            <pc:docMk/>
            <pc:sldMk cId="3121237333" sldId="275"/>
            <ac:picMk id="4" creationId="{8D10AEA0-E729-6E67-BD73-86CC205661AD}"/>
          </ac:picMkLst>
        </pc:picChg>
        <pc:picChg chg="add mod">
          <ac:chgData name="Abels, Patrick" userId="ba666de4-0d21-43a6-8e66-51a18aae1b4a" providerId="ADAL" clId="{AA08B590-372F-44AB-B5C5-382214F053A9}" dt="2023-12-23T22:22:50.951" v="1181" actId="1076"/>
          <ac:picMkLst>
            <pc:docMk/>
            <pc:sldMk cId="3121237333" sldId="275"/>
            <ac:picMk id="5" creationId="{9F0E2D05-880F-B331-1BF7-6BF7CF0D1C01}"/>
          </ac:picMkLst>
        </pc:picChg>
        <pc:picChg chg="del">
          <ac:chgData name="Abels, Patrick" userId="ba666de4-0d21-43a6-8e66-51a18aae1b4a" providerId="ADAL" clId="{AA08B590-372F-44AB-B5C5-382214F053A9}" dt="2023-12-23T22:22:34.244" v="1175" actId="478"/>
          <ac:picMkLst>
            <pc:docMk/>
            <pc:sldMk cId="3121237333" sldId="275"/>
            <ac:picMk id="7" creationId="{3CFD6D58-F6CF-5599-81BE-5464DE92040A}"/>
          </ac:picMkLst>
        </pc:picChg>
      </pc:sldChg>
      <pc:sldMasterChg chg="delSldLayout modSldLayout">
        <pc:chgData name="Abels, Patrick" userId="ba666de4-0d21-43a6-8e66-51a18aae1b4a" providerId="ADAL" clId="{AA08B590-372F-44AB-B5C5-382214F053A9}" dt="2023-12-23T22:16:09.109" v="1023" actId="2710"/>
        <pc:sldMasterMkLst>
          <pc:docMk/>
          <pc:sldMasterMk cId="1043764218" sldId="2147483660"/>
        </pc:sldMasterMkLst>
        <pc:sldLayoutChg chg="modSp">
          <pc:chgData name="Abels, Patrick" userId="ba666de4-0d21-43a6-8e66-51a18aae1b4a" providerId="ADAL" clId="{AA08B590-372F-44AB-B5C5-382214F053A9}" dt="2023-12-23T22:12:03.544" v="900" actId="2711"/>
          <pc:sldLayoutMkLst>
            <pc:docMk/>
            <pc:sldMasterMk cId="1043764218" sldId="2147483660"/>
            <pc:sldLayoutMk cId="607473778" sldId="2147483661"/>
          </pc:sldLayoutMkLst>
          <pc:spChg chg="mod">
            <ac:chgData name="Abels, Patrick" userId="ba666de4-0d21-43a6-8e66-51a18aae1b4a" providerId="ADAL" clId="{AA08B590-372F-44AB-B5C5-382214F053A9}" dt="2023-12-23T22:12:03.544" v="900" actId="2711"/>
            <ac:spMkLst>
              <pc:docMk/>
              <pc:sldMasterMk cId="1043764218" sldId="2147483660"/>
              <pc:sldLayoutMk cId="607473778" sldId="2147483661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48.858" v="898" actId="14100"/>
          <pc:sldLayoutMkLst>
            <pc:docMk/>
            <pc:sldMasterMk cId="1043764218" sldId="2147483660"/>
            <pc:sldLayoutMk cId="2939654414" sldId="2147483663"/>
          </pc:sldLayoutMkLst>
          <pc:spChg chg="add mod">
            <ac:chgData name="Abels, Patrick" userId="ba666de4-0d21-43a6-8e66-51a18aae1b4a" providerId="ADAL" clId="{AA08B590-372F-44AB-B5C5-382214F053A9}" dt="2023-12-23T22:11:33.509" v="893"/>
            <ac:spMkLst>
              <pc:docMk/>
              <pc:sldMasterMk cId="1043764218" sldId="2147483660"/>
              <pc:sldLayoutMk cId="2939654414" sldId="2147483663"/>
              <ac:spMk id="2" creationId="{FDBFC21C-4561-54AC-2D13-2FA78D6663B6}"/>
            </ac:spMkLst>
          </pc:spChg>
          <pc:spChg chg="mod">
            <ac:chgData name="Abels, Patrick" userId="ba666de4-0d21-43a6-8e66-51a18aae1b4a" providerId="ADAL" clId="{AA08B590-372F-44AB-B5C5-382214F053A9}" dt="2023-12-23T22:11:48.858" v="898" actId="14100"/>
            <ac:spMkLst>
              <pc:docMk/>
              <pc:sldMasterMk cId="1043764218" sldId="2147483660"/>
              <pc:sldLayoutMk cId="2939654414" sldId="214748366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11:45.850" v="897" actId="14100"/>
            <ac:spMkLst>
              <pc:docMk/>
              <pc:sldMasterMk cId="1043764218" sldId="2147483660"/>
              <pc:sldLayoutMk cId="2939654414" sldId="2147483663"/>
              <ac:spMk id="12" creationId="{48D296A4-2077-12B4-53D8-2472FECBC899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27.569" v="892" actId="14100"/>
          <pc:sldLayoutMkLst>
            <pc:docMk/>
            <pc:sldMasterMk cId="1043764218" sldId="2147483660"/>
            <pc:sldLayoutMk cId="1665643944" sldId="2147483664"/>
          </pc:sldLayoutMkLst>
          <pc:spChg chg="add mod">
            <ac:chgData name="Abels, Patrick" userId="ba666de4-0d21-43a6-8e66-51a18aae1b4a" providerId="ADAL" clId="{AA08B590-372F-44AB-B5C5-382214F053A9}" dt="2023-12-23T22:11:14.500" v="887"/>
            <ac:spMkLst>
              <pc:docMk/>
              <pc:sldMasterMk cId="1043764218" sldId="2147483660"/>
              <pc:sldLayoutMk cId="1665643944" sldId="2147483664"/>
              <ac:spMk id="2" creationId="{72B7E6FC-7A9B-0664-B363-B0218EE031D5}"/>
            </ac:spMkLst>
          </pc:spChg>
          <pc:spChg chg="mod">
            <ac:chgData name="Abels, Patrick" userId="ba666de4-0d21-43a6-8e66-51a18aae1b4a" providerId="ADAL" clId="{AA08B590-372F-44AB-B5C5-382214F053A9}" dt="2023-12-23T22:11:27.569" v="892" actId="14100"/>
            <ac:spMkLst>
              <pc:docMk/>
              <pc:sldMasterMk cId="1043764218" sldId="2147483660"/>
              <pc:sldLayoutMk cId="1665643944" sldId="2147483664"/>
              <ac:spMk id="7" creationId="{21C5A454-C75F-6FDA-789A-702540F36ABB}"/>
            </ac:spMkLst>
          </pc:spChg>
          <pc:spChg chg="mod">
            <ac:chgData name="Abels, Patrick" userId="ba666de4-0d21-43a6-8e66-51a18aae1b4a" providerId="ADAL" clId="{AA08B590-372F-44AB-B5C5-382214F053A9}" dt="2023-12-23T22:11:24.830" v="891" actId="2711"/>
            <ac:spMkLst>
              <pc:docMk/>
              <pc:sldMasterMk cId="1043764218" sldId="2147483660"/>
              <pc:sldLayoutMk cId="1665643944" sldId="2147483664"/>
              <ac:spMk id="8" creationId="{EEA51075-EC79-4DDA-91ED-645C6E44ABC7}"/>
            </ac:spMkLst>
          </pc:spChg>
        </pc:sldLayoutChg>
        <pc:sldLayoutChg chg="addSp modSp mod">
          <pc:chgData name="Abels, Patrick" userId="ba666de4-0d21-43a6-8e66-51a18aae1b4a" providerId="ADAL" clId="{AA08B590-372F-44AB-B5C5-382214F053A9}" dt="2023-12-23T22:11:11.538" v="886" actId="14100"/>
          <pc:sldLayoutMkLst>
            <pc:docMk/>
            <pc:sldMasterMk cId="1043764218" sldId="2147483660"/>
            <pc:sldLayoutMk cId="815804911" sldId="2147483665"/>
          </pc:sldLayoutMkLst>
          <pc:spChg chg="add mod">
            <ac:chgData name="Abels, Patrick" userId="ba666de4-0d21-43a6-8e66-51a18aae1b4a" providerId="ADAL" clId="{AA08B590-372F-44AB-B5C5-382214F053A9}" dt="2023-12-23T22:10:55.846" v="881"/>
            <ac:spMkLst>
              <pc:docMk/>
              <pc:sldMasterMk cId="1043764218" sldId="2147483660"/>
              <pc:sldLayoutMk cId="815804911" sldId="2147483665"/>
              <ac:spMk id="2" creationId="{3B8809EF-E0A0-9BB5-504C-EA2E35B59068}"/>
            </ac:spMkLst>
          </pc:spChg>
          <pc:spChg chg="mod">
            <ac:chgData name="Abels, Patrick" userId="ba666de4-0d21-43a6-8e66-51a18aae1b4a" providerId="ADAL" clId="{AA08B590-372F-44AB-B5C5-382214F053A9}" dt="2023-12-23T22:11:11.538" v="886" actId="14100"/>
            <ac:spMkLst>
              <pc:docMk/>
              <pc:sldMasterMk cId="1043764218" sldId="2147483660"/>
              <pc:sldLayoutMk cId="815804911" sldId="2147483665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11:08.348" v="885" actId="2711"/>
            <ac:spMkLst>
              <pc:docMk/>
              <pc:sldMasterMk cId="1043764218" sldId="2147483660"/>
              <pc:sldLayoutMk cId="815804911" sldId="2147483665"/>
              <ac:spMk id="8" creationId="{EEA51075-EC79-4DDA-91ED-645C6E44ABC7}"/>
            </ac:spMkLst>
          </pc:spChg>
        </pc:sldLayoutChg>
        <pc:sldLayoutChg chg="del">
          <pc:chgData name="Abels, Patrick" userId="ba666de4-0d21-43a6-8e66-51a18aae1b4a" providerId="ADAL" clId="{AA08B590-372F-44AB-B5C5-382214F053A9}" dt="2023-12-23T22:06:52.984" v="800" actId="2696"/>
          <pc:sldLayoutMkLst>
            <pc:docMk/>
            <pc:sldMasterMk cId="1043764218" sldId="2147483660"/>
            <pc:sldLayoutMk cId="266409753" sldId="2147483668"/>
          </pc:sldLayoutMkLst>
        </pc:sldLayoutChg>
        <pc:sldLayoutChg chg="del">
          <pc:chgData name="Abels, Patrick" userId="ba666de4-0d21-43a6-8e66-51a18aae1b4a" providerId="ADAL" clId="{AA08B590-372F-44AB-B5C5-382214F053A9}" dt="2023-12-23T22:06:48.508" v="799" actId="2696"/>
          <pc:sldLayoutMkLst>
            <pc:docMk/>
            <pc:sldMasterMk cId="1043764218" sldId="2147483660"/>
            <pc:sldLayoutMk cId="2964693336" sldId="2147483669"/>
          </pc:sldLayoutMkLst>
        </pc:sldLayoutChg>
        <pc:sldLayoutChg chg="modSp mod">
          <pc:chgData name="Abels, Patrick" userId="ba666de4-0d21-43a6-8e66-51a18aae1b4a" providerId="ADAL" clId="{AA08B590-372F-44AB-B5C5-382214F053A9}" dt="2023-12-23T22:10:50.087" v="880" actId="2711"/>
          <pc:sldLayoutMkLst>
            <pc:docMk/>
            <pc:sldMasterMk cId="1043764218" sldId="2147483660"/>
            <pc:sldLayoutMk cId="1654437158" sldId="2147483671"/>
          </pc:sldLayoutMkLst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  <pc:spChg chg="mod">
            <ac:chgData name="Abels, Patrick" userId="ba666de4-0d21-43a6-8e66-51a18aae1b4a" providerId="ADAL" clId="{AA08B590-372F-44AB-B5C5-382214F053A9}" dt="2023-12-23T22:10:50.087" v="880" actId="2711"/>
            <ac:spMkLst>
              <pc:docMk/>
              <pc:sldMasterMk cId="1043764218" sldId="2147483660"/>
              <pc:sldLayoutMk cId="1654437158" sldId="2147483671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0:18.010" v="877" actId="1037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AA08B590-372F-44AB-B5C5-382214F053A9}" dt="2023-12-23T22:08:00.098" v="808" actId="1582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AA08B590-372F-44AB-B5C5-382214F053A9}" dt="2023-12-23T22:10:18.010" v="877" actId="1037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AA08B590-372F-44AB-B5C5-382214F053A9}" dt="2023-12-23T22:10:12.587" v="868" actId="14100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AA08B590-372F-44AB-B5C5-382214F053A9}" dt="2023-12-23T22:07:22.451" v="802" actId="14100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spChg chg="mod">
            <ac:chgData name="Abels, Patrick" userId="ba666de4-0d21-43a6-8e66-51a18aae1b4a" providerId="ADAL" clId="{AA08B590-372F-44AB-B5C5-382214F053A9}" dt="2023-12-23T22:07:18.688" v="801" actId="2711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06:38.465" v="798" actId="2711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38.465" v="798" actId="2711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</pc:sldLayoutChg>
        <pc:sldLayoutChg chg="modSp mod">
          <pc:chgData name="Abels, Patrick" userId="ba666de4-0d21-43a6-8e66-51a18aae1b4a" providerId="ADAL" clId="{AA08B590-372F-44AB-B5C5-382214F053A9}" dt="2023-12-23T22:16:09.109" v="1023" actId="2710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AA08B590-372F-44AB-B5C5-382214F053A9}" dt="2023-12-23T22:16:09.109" v="1023" actId="2710"/>
            <ac:spMkLst>
              <pc:docMk/>
              <pc:sldMasterMk cId="1043764218" sldId="2147483660"/>
              <pc:sldLayoutMk cId="2434053926" sldId="2147483674"/>
              <ac:spMk id="8" creationId="{EEA51075-EC79-4DDA-91ED-645C6E44ABC7}"/>
            </ac:spMkLst>
          </pc:spChg>
          <pc:spChg chg="mod">
            <ac:chgData name="Abels, Patrick" userId="ba666de4-0d21-43a6-8e66-51a18aae1b4a" providerId="ADAL" clId="{AA08B590-372F-44AB-B5C5-382214F053A9}" dt="2023-12-23T22:06:13.965" v="795" actId="2711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1:54.305" v="899" actId="2711"/>
          <pc:sldLayoutMkLst>
            <pc:docMk/>
            <pc:sldMasterMk cId="1043764218" sldId="2147483660"/>
            <pc:sldLayoutMk cId="525908872" sldId="2147483675"/>
          </pc:sldLayoutMkLst>
          <pc:spChg chg="mod">
            <ac:chgData name="Abels, Patrick" userId="ba666de4-0d21-43a6-8e66-51a18aae1b4a" providerId="ADAL" clId="{AA08B590-372F-44AB-B5C5-382214F053A9}" dt="2023-12-23T22:11:54.305" v="899" actId="2711"/>
            <ac:spMkLst>
              <pc:docMk/>
              <pc:sldMasterMk cId="1043764218" sldId="2147483660"/>
              <pc:sldLayoutMk cId="525908872" sldId="2147483675"/>
              <ac:spMk id="8" creationId="{EEA51075-EC79-4DDA-91ED-645C6E44ABC7}"/>
            </ac:spMkLst>
          </pc:spChg>
        </pc:sldLayoutChg>
        <pc:sldLayoutChg chg="modSp">
          <pc:chgData name="Abels, Patrick" userId="ba666de4-0d21-43a6-8e66-51a18aae1b4a" providerId="ADAL" clId="{AA08B590-372F-44AB-B5C5-382214F053A9}" dt="2023-12-23T22:12:09.460" v="901" actId="271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AA08B590-372F-44AB-B5C5-382214F053A9}" dt="2023-12-23T22:12:09.460" v="901" actId="2711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</pc:sldLayoutChg>
      </pc:sldMasterChg>
    </pc:docChg>
  </pc:docChgLst>
  <pc:docChgLst>
    <pc:chgData name="Abels, Patrick" userId="ba666de4-0d21-43a6-8e66-51a18aae1b4a" providerId="ADAL" clId="{97D6A802-161D-49A1-BF1C-8C4DC762961A}"/>
    <pc:docChg chg="undo custSel modSld">
      <pc:chgData name="Abels, Patrick" userId="ba666de4-0d21-43a6-8e66-51a18aae1b4a" providerId="ADAL" clId="{97D6A802-161D-49A1-BF1C-8C4DC762961A}" dt="2023-08-03T13:21:24.995" v="310" actId="1076"/>
      <pc:docMkLst>
        <pc:docMk/>
      </pc:docMkLst>
      <pc:sldChg chg="addSp delSp modSp mod">
        <pc:chgData name="Abels, Patrick" userId="ba666de4-0d21-43a6-8e66-51a18aae1b4a" providerId="ADAL" clId="{97D6A802-161D-49A1-BF1C-8C4DC762961A}" dt="2023-08-03T13:17:26.414" v="288"/>
        <pc:sldMkLst>
          <pc:docMk/>
          <pc:sldMk cId="4223110314" sldId="261"/>
        </pc:sldMkLst>
        <pc:spChg chg="del">
          <ac:chgData name="Abels, Patrick" userId="ba666de4-0d21-43a6-8e66-51a18aae1b4a" providerId="ADAL" clId="{97D6A802-161D-49A1-BF1C-8C4DC762961A}" dt="2023-08-03T13:10:11.015" v="202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0.892" v="188" actId="113"/>
          <ac:spMkLst>
            <pc:docMk/>
            <pc:sldMk cId="4223110314" sldId="261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7:19.080" v="287" actId="166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97D6A802-161D-49A1-BF1C-8C4DC762961A}" dt="2023-08-03T13:10:01.431" v="201" actId="478"/>
          <ac:picMkLst>
            <pc:docMk/>
            <pc:sldMk cId="4223110314" sldId="261"/>
            <ac:picMk id="5" creationId="{EBA4749D-6D20-F569-6F6F-5EF7857F438E}"/>
          </ac:picMkLst>
        </pc:picChg>
        <pc:picChg chg="add del">
          <ac:chgData name="Abels, Patrick" userId="ba666de4-0d21-43a6-8e66-51a18aae1b4a" providerId="ADAL" clId="{97D6A802-161D-49A1-BF1C-8C4DC762961A}" dt="2023-08-03T13:12:58.140" v="212" actId="478"/>
          <ac:picMkLst>
            <pc:docMk/>
            <pc:sldMk cId="4223110314" sldId="261"/>
            <ac:picMk id="7" creationId="{F8F1811D-D43C-78A1-A51A-ED4F2E72D4DA}"/>
          </ac:picMkLst>
        </pc:picChg>
        <pc:picChg chg="add mod">
          <ac:chgData name="Abels, Patrick" userId="ba666de4-0d21-43a6-8e66-51a18aae1b4a" providerId="ADAL" clId="{97D6A802-161D-49A1-BF1C-8C4DC762961A}" dt="2023-08-03T13:17:26.414" v="288"/>
          <ac:picMkLst>
            <pc:docMk/>
            <pc:sldMk cId="4223110314" sldId="261"/>
            <ac:picMk id="9" creationId="{0EBDCBE6-C745-2907-B6D2-2C1194456595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21:24.995" v="310" actId="1076"/>
        <pc:sldMkLst>
          <pc:docMk/>
          <pc:sldMk cId="4127666779" sldId="262"/>
        </pc:sldMkLst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97D6A802-161D-49A1-BF1C-8C4DC762961A}" dt="2023-08-03T13:18:20.055" v="289" actId="478"/>
          <ac:picMkLst>
            <pc:docMk/>
            <pc:sldMk cId="4127666779" sldId="262"/>
            <ac:picMk id="8" creationId="{7CCAE423-208F-2439-4442-4EA59DBAA00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9" creationId="{01BEB6E6-48C3-37C2-3F72-B29DA091298A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0" creationId="{67AA110C-244C-FD43-7A05-8370D703C541}"/>
          </ac:picMkLst>
        </pc:picChg>
        <pc:picChg chg="add del mod">
          <ac:chgData name="Abels, Patrick" userId="ba666de4-0d21-43a6-8e66-51a18aae1b4a" providerId="ADAL" clId="{97D6A802-161D-49A1-BF1C-8C4DC762961A}" dt="2023-08-03T13:19:59.334" v="299" actId="478"/>
          <ac:picMkLst>
            <pc:docMk/>
            <pc:sldMk cId="4127666779" sldId="262"/>
            <ac:picMk id="11" creationId="{1F589EB4-85BA-EBA4-D750-CFA011DC4D34}"/>
          </ac:picMkLst>
        </pc:picChg>
        <pc:picChg chg="add mod modCrop">
          <ac:chgData name="Abels, Patrick" userId="ba666de4-0d21-43a6-8e66-51a18aae1b4a" providerId="ADAL" clId="{97D6A802-161D-49A1-BF1C-8C4DC762961A}" dt="2023-08-03T13:21:24.995" v="310" actId="1076"/>
          <ac:picMkLst>
            <pc:docMk/>
            <pc:sldMk cId="4127666779" sldId="262"/>
            <ac:picMk id="12" creationId="{D728A5FA-0857-4037-CE2D-A7DF9A8E392C}"/>
          </ac:picMkLst>
        </pc:picChg>
      </pc:sldChg>
      <pc:sldChg chg="modSp mod">
        <pc:chgData name="Abels, Patrick" userId="ba666de4-0d21-43a6-8e66-51a18aae1b4a" providerId="ADAL" clId="{97D6A802-161D-49A1-BF1C-8C4DC762961A}" dt="2023-08-03T13:01:49.599" v="2" actId="20577"/>
        <pc:sldMkLst>
          <pc:docMk/>
          <pc:sldMk cId="2766537786" sldId="263"/>
        </pc:sldMkLst>
        <pc:spChg chg="mod">
          <ac:chgData name="Abels, Patrick" userId="ba666de4-0d21-43a6-8e66-51a18aae1b4a" providerId="ADAL" clId="{97D6A802-161D-49A1-BF1C-8C4DC762961A}" dt="2023-08-03T13:01:49.599" v="2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modSp mod">
        <pc:chgData name="Abels, Patrick" userId="ba666de4-0d21-43a6-8e66-51a18aae1b4a" providerId="ADAL" clId="{97D6A802-161D-49A1-BF1C-8C4DC762961A}" dt="2023-08-03T13:04:20.548" v="184" actId="20577"/>
        <pc:sldMkLst>
          <pc:docMk/>
          <pc:sldMk cId="2628582133" sldId="265"/>
        </pc:sldMkLst>
        <pc:spChg chg="mod">
          <ac:chgData name="Abels, Patrick" userId="ba666de4-0d21-43a6-8e66-51a18aae1b4a" providerId="ADAL" clId="{97D6A802-161D-49A1-BF1C-8C4DC762961A}" dt="2023-08-03T13:04:20.548" v="184" actId="20577"/>
          <ac:spMkLst>
            <pc:docMk/>
            <pc:sldMk cId="2628582133" sldId="265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97D6A802-161D-49A1-BF1C-8C4DC762961A}" dt="2023-08-03T13:16:53.661" v="271"/>
        <pc:sldMkLst>
          <pc:docMk/>
          <pc:sldMk cId="3463062427" sldId="266"/>
        </pc:sldMkLst>
        <pc:spChg chg="del">
          <ac:chgData name="Abels, Patrick" userId="ba666de4-0d21-43a6-8e66-51a18aae1b4a" providerId="ADAL" clId="{97D6A802-161D-49A1-BF1C-8C4DC762961A}" dt="2023-08-03T13:10:13.442" v="203" actId="478"/>
          <ac:spMkLst>
            <pc:docMk/>
            <pc:sldMk cId="3463062427" sldId="266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6:43.443" v="189" actId="113"/>
          <ac:spMkLst>
            <pc:docMk/>
            <pc:sldMk cId="3463062427" sldId="266"/>
            <ac:spMk id="3" creationId="{91E27F51-7010-A9B6-38F8-6302D0C64020}"/>
          </ac:spMkLst>
        </pc:spChg>
        <pc:picChg chg="del">
          <ac:chgData name="Abels, Patrick" userId="ba666de4-0d21-43a6-8e66-51a18aae1b4a" providerId="ADAL" clId="{97D6A802-161D-49A1-BF1C-8C4DC762961A}" dt="2023-08-03T13:10:13.917" v="204" actId="478"/>
          <ac:picMkLst>
            <pc:docMk/>
            <pc:sldMk cId="3463062427" sldId="266"/>
            <ac:picMk id="5" creationId="{38424DDD-E689-4D7D-89A0-8892E8E1BCDE}"/>
          </ac:picMkLst>
        </pc:picChg>
        <pc:picChg chg="add mod">
          <ac:chgData name="Abels, Patrick" userId="ba666de4-0d21-43a6-8e66-51a18aae1b4a" providerId="ADAL" clId="{97D6A802-161D-49A1-BF1C-8C4DC762961A}" dt="2023-08-03T13:16:53.661" v="271"/>
          <ac:picMkLst>
            <pc:docMk/>
            <pc:sldMk cId="3463062427" sldId="266"/>
            <ac:picMk id="7" creationId="{2707A6E8-80AB-A359-A578-0CE8B23CD37A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40.368" v="268" actId="166"/>
        <pc:sldMkLst>
          <pc:docMk/>
          <pc:sldMk cId="1865747485" sldId="267"/>
        </pc:sldMkLst>
        <pc:spChg chg="mod">
          <ac:chgData name="Abels, Patrick" userId="ba666de4-0d21-43a6-8e66-51a18aae1b4a" providerId="ADAL" clId="{97D6A802-161D-49A1-BF1C-8C4DC762961A}" dt="2023-08-03T13:07:38.485" v="194" actId="14100"/>
          <ac:spMkLst>
            <pc:docMk/>
            <pc:sldMk cId="1865747485" sldId="267"/>
            <ac:spMk id="3" creationId="{91E27F51-7010-A9B6-38F8-6302D0C64020}"/>
          </ac:spMkLst>
        </pc:spChg>
        <pc:spChg chg="mod ord">
          <ac:chgData name="Abels, Patrick" userId="ba666de4-0d21-43a6-8e66-51a18aae1b4a" providerId="ADAL" clId="{97D6A802-161D-49A1-BF1C-8C4DC762961A}" dt="2023-08-03T13:16:40.368" v="268" actId="166"/>
          <ac:spMkLst>
            <pc:docMk/>
            <pc:sldMk cId="1865747485" sldId="267"/>
            <ac:spMk id="6" creationId="{992B0168-F754-9993-FCFB-10F07FB1D7F8}"/>
          </ac:spMkLst>
        </pc:spChg>
        <pc:picChg chg="add mod modCrop">
          <ac:chgData name="Abels, Patrick" userId="ba666de4-0d21-43a6-8e66-51a18aae1b4a" providerId="ADAL" clId="{97D6A802-161D-49A1-BF1C-8C4DC762961A}" dt="2023-08-03T13:16:26.384" v="263"/>
          <ac:picMkLst>
            <pc:docMk/>
            <pc:sldMk cId="1865747485" sldId="267"/>
            <ac:picMk id="4" creationId="{B703A6AE-21EA-32B5-7D6B-AF78E990AAE6}"/>
          </ac:picMkLst>
        </pc:picChg>
        <pc:picChg chg="del">
          <ac:chgData name="Abels, Patrick" userId="ba666de4-0d21-43a6-8e66-51a18aae1b4a" providerId="ADAL" clId="{97D6A802-161D-49A1-BF1C-8C4DC762961A}" dt="2023-08-03T13:10:15.870" v="205" actId="478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6:05.630" v="257" actId="1036"/>
        <pc:sldMkLst>
          <pc:docMk/>
          <pc:sldMk cId="1931251602" sldId="268"/>
        </pc:sldMkLst>
        <pc:spChg chg="del">
          <ac:chgData name="Abels, Patrick" userId="ba666de4-0d21-43a6-8e66-51a18aae1b4a" providerId="ADAL" clId="{97D6A802-161D-49A1-BF1C-8C4DC762961A}" dt="2023-08-03T13:10:19.373" v="207" actId="478"/>
          <ac:spMkLst>
            <pc:docMk/>
            <pc:sldMk cId="1931251602" sldId="268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7:55.573" v="197" actId="113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6:05.630" v="257" actId="1036"/>
          <ac:spMkLst>
            <pc:docMk/>
            <pc:sldMk cId="1931251602" sldId="268"/>
            <ac:spMk id="8" creationId="{789C6ADC-DAC1-5BB4-B082-EF768DE25FC4}"/>
          </ac:spMkLst>
        </pc:spChg>
        <pc:picChg chg="del">
          <ac:chgData name="Abels, Patrick" userId="ba666de4-0d21-43a6-8e66-51a18aae1b4a" providerId="ADAL" clId="{97D6A802-161D-49A1-BF1C-8C4DC762961A}" dt="2023-08-03T13:10:17.427" v="206" actId="478"/>
          <ac:picMkLst>
            <pc:docMk/>
            <pc:sldMk cId="1931251602" sldId="268"/>
            <ac:picMk id="5" creationId="{108D0A10-9516-B7D9-646F-265698FC4B65}"/>
          </ac:picMkLst>
        </pc:picChg>
        <pc:picChg chg="add mod">
          <ac:chgData name="Abels, Patrick" userId="ba666de4-0d21-43a6-8e66-51a18aae1b4a" providerId="ADAL" clId="{97D6A802-161D-49A1-BF1C-8C4DC762961A}" dt="2023-08-03T13:15:53.734" v="249"/>
          <ac:picMkLst>
            <pc:docMk/>
            <pc:sldMk cId="1931251602" sldId="268"/>
            <ac:picMk id="7" creationId="{9116265F-3323-C32D-932E-D0808CFF1FDD}"/>
          </ac:picMkLst>
        </pc:picChg>
      </pc:sldChg>
      <pc:sldChg chg="addSp delSp modSp mod">
        <pc:chgData name="Abels, Patrick" userId="ba666de4-0d21-43a6-8e66-51a18aae1b4a" providerId="ADAL" clId="{97D6A802-161D-49A1-BF1C-8C4DC762961A}" dt="2023-08-03T13:15:38.088" v="244" actId="1035"/>
        <pc:sldMkLst>
          <pc:docMk/>
          <pc:sldMk cId="3717009104" sldId="269"/>
        </pc:sldMkLst>
        <pc:spChg chg="del">
          <ac:chgData name="Abels, Patrick" userId="ba666de4-0d21-43a6-8e66-51a18aae1b4a" providerId="ADAL" clId="{97D6A802-161D-49A1-BF1C-8C4DC762961A}" dt="2023-08-03T13:10:23.419" v="210" actId="478"/>
          <ac:spMkLst>
            <pc:docMk/>
            <pc:sldMk cId="3717009104" sldId="269"/>
            <ac:spMk id="2" creationId="{EEA79473-2E02-D691-984D-E62FD887B263}"/>
          </ac:spMkLst>
        </pc:spChg>
        <pc:spChg chg="mod">
          <ac:chgData name="Abels, Patrick" userId="ba666de4-0d21-43a6-8e66-51a18aae1b4a" providerId="ADAL" clId="{97D6A802-161D-49A1-BF1C-8C4DC762961A}" dt="2023-08-03T13:08:08.751" v="200" actId="113"/>
          <ac:spMkLst>
            <pc:docMk/>
            <pc:sldMk cId="3717009104" sldId="269"/>
            <ac:spMk id="3" creationId="{91E27F51-7010-A9B6-38F8-6302D0C64020}"/>
          </ac:spMkLst>
        </pc:spChg>
        <pc:spChg chg="add mod">
          <ac:chgData name="Abels, Patrick" userId="ba666de4-0d21-43a6-8e66-51a18aae1b4a" providerId="ADAL" clId="{97D6A802-161D-49A1-BF1C-8C4DC762961A}" dt="2023-08-03T13:15:38.088" v="244" actId="1035"/>
          <ac:spMkLst>
            <pc:docMk/>
            <pc:sldMk cId="3717009104" sldId="269"/>
            <ac:spMk id="10" creationId="{84855692-81A5-80F4-6D83-8BF180D8B258}"/>
          </ac:spMkLst>
        </pc:spChg>
        <pc:picChg chg="del">
          <ac:chgData name="Abels, Patrick" userId="ba666de4-0d21-43a6-8e66-51a18aae1b4a" providerId="ADAL" clId="{97D6A802-161D-49A1-BF1C-8C4DC762961A}" dt="2023-08-03T13:10:21.044" v="208" actId="478"/>
          <ac:picMkLst>
            <pc:docMk/>
            <pc:sldMk cId="3717009104" sldId="269"/>
            <ac:picMk id="5" creationId="{1696A366-2CD3-7A8F-551D-0C61C3BA0E5C}"/>
          </ac:picMkLst>
        </pc:picChg>
        <pc:picChg chg="del">
          <ac:chgData name="Abels, Patrick" userId="ba666de4-0d21-43a6-8e66-51a18aae1b4a" providerId="ADAL" clId="{97D6A802-161D-49A1-BF1C-8C4DC762961A}" dt="2023-08-03T13:10:21.911" v="209" actId="478"/>
          <ac:picMkLst>
            <pc:docMk/>
            <pc:sldMk cId="3717009104" sldId="269"/>
            <ac:picMk id="6" creationId="{569F34F9-39F9-855D-BA51-7715D135AC58}"/>
          </ac:picMkLst>
        </pc:picChg>
        <pc:picChg chg="add mod modCrop">
          <ac:chgData name="Abels, Patrick" userId="ba666de4-0d21-43a6-8e66-51a18aae1b4a" providerId="ADAL" clId="{97D6A802-161D-49A1-BF1C-8C4DC762961A}" dt="2023-08-03T13:14:57.684" v="226" actId="732"/>
          <ac:picMkLst>
            <pc:docMk/>
            <pc:sldMk cId="3717009104" sldId="269"/>
            <ac:picMk id="7" creationId="{0A7D33A1-80FF-8BE0-00F2-EE85BBB49C59}"/>
          </ac:picMkLst>
        </pc:picChg>
        <pc:picChg chg="add mod modCrop">
          <ac:chgData name="Abels, Patrick" userId="ba666de4-0d21-43a6-8e66-51a18aae1b4a" providerId="ADAL" clId="{97D6A802-161D-49A1-BF1C-8C4DC762961A}" dt="2023-08-03T13:15:21.225" v="233" actId="1076"/>
          <ac:picMkLst>
            <pc:docMk/>
            <pc:sldMk cId="3717009104" sldId="269"/>
            <ac:picMk id="8" creationId="{D771FBED-75F9-87E9-3CB6-F506D75EEE13}"/>
          </ac:picMkLst>
        </pc:picChg>
        <pc:picChg chg="add mod modCrop">
          <ac:chgData name="Abels, Patrick" userId="ba666de4-0d21-43a6-8e66-51a18aae1b4a" providerId="ADAL" clId="{97D6A802-161D-49A1-BF1C-8C4DC762961A}" dt="2023-08-03T13:15:18.657" v="232" actId="1076"/>
          <ac:picMkLst>
            <pc:docMk/>
            <pc:sldMk cId="3717009104" sldId="269"/>
            <ac:picMk id="9" creationId="{0BBD3C76-7E49-9199-FDFF-7E6A4612C72E}"/>
          </ac:picMkLst>
        </pc:picChg>
      </pc:sldChg>
    </pc:docChg>
  </pc:docChgLst>
  <pc:docChgLst>
    <pc:chgData name="Abels, Patrick" userId="ba666de4-0d21-43a6-8e66-51a18aae1b4a" providerId="ADAL" clId="{B0CF3ED5-1F9A-4DC6-82A7-58D99FDEBD36}"/>
    <pc:docChg chg="custSel addSld delSld modSld">
      <pc:chgData name="Abels, Patrick" userId="ba666de4-0d21-43a6-8e66-51a18aae1b4a" providerId="ADAL" clId="{B0CF3ED5-1F9A-4DC6-82A7-58D99FDEBD36}" dt="2024-01-24T16:20:54.333" v="570" actId="20577"/>
      <pc:docMkLst>
        <pc:docMk/>
      </pc:docMkLst>
      <pc:sldChg chg="addSp delSp modSp mod">
        <pc:chgData name="Abels, Patrick" userId="ba666de4-0d21-43a6-8e66-51a18aae1b4a" providerId="ADAL" clId="{B0CF3ED5-1F9A-4DC6-82A7-58D99FDEBD36}" dt="2024-01-24T16:17:15.624" v="454" actId="478"/>
        <pc:sldMkLst>
          <pc:docMk/>
          <pc:sldMk cId="4223110314" sldId="261"/>
        </pc:sldMkLst>
        <pc:spChg chg="mod">
          <ac:chgData name="Abels, Patrick" userId="ba666de4-0d21-43a6-8e66-51a18aae1b4a" providerId="ADAL" clId="{B0CF3ED5-1F9A-4DC6-82A7-58D99FDEBD36}" dt="2024-01-24T16:09:58.280" v="402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B0CF3ED5-1F9A-4DC6-82A7-58D99FDEBD36}" dt="2024-01-24T16:17:15.624" v="454" actId="478"/>
          <ac:spMkLst>
            <pc:docMk/>
            <pc:sldMk cId="4223110314" sldId="261"/>
            <ac:spMk id="6" creationId="{9309D2C6-9509-CDB1-E903-FA244ECEC803}"/>
          </ac:spMkLst>
        </pc:spChg>
        <pc:spChg chg="add mod">
          <ac:chgData name="Abels, Patrick" userId="ba666de4-0d21-43a6-8e66-51a18aae1b4a" providerId="ADAL" clId="{B0CF3ED5-1F9A-4DC6-82A7-58D99FDEBD36}" dt="2024-01-24T16:17:10.931" v="453" actId="13822"/>
          <ac:spMkLst>
            <pc:docMk/>
            <pc:sldMk cId="4223110314" sldId="261"/>
            <ac:spMk id="15" creationId="{9BC881C9-D6D3-0166-F6CD-69588EA297D4}"/>
          </ac:spMkLst>
        </pc:spChg>
        <pc:picChg chg="add del mod modCrop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4" creationId="{68524BBE-14BD-C9CB-DC9D-DE576DE23922}"/>
          </ac:picMkLst>
        </pc:picChg>
        <pc:picChg chg="add del mod">
          <ac:chgData name="Abels, Patrick" userId="ba666de4-0d21-43a6-8e66-51a18aae1b4a" providerId="ADAL" clId="{B0CF3ED5-1F9A-4DC6-82A7-58D99FDEBD36}" dt="2024-01-24T16:15:58.647" v="433" actId="478"/>
          <ac:picMkLst>
            <pc:docMk/>
            <pc:sldMk cId="4223110314" sldId="261"/>
            <ac:picMk id="7" creationId="{2A818BB9-D421-9C6F-D5A4-5B92975068B7}"/>
          </ac:picMkLst>
        </pc:picChg>
        <pc:picChg chg="add mod modCrop">
          <ac:chgData name="Abels, Patrick" userId="ba666de4-0d21-43a6-8e66-51a18aae1b4a" providerId="ADAL" clId="{B0CF3ED5-1F9A-4DC6-82A7-58D99FDEBD36}" dt="2024-01-24T16:17:03.145" v="451" actId="732"/>
          <ac:picMkLst>
            <pc:docMk/>
            <pc:sldMk cId="4223110314" sldId="261"/>
            <ac:picMk id="9" creationId="{818F1771-E291-2058-0822-E4B3FDC63F25}"/>
          </ac:picMkLst>
        </pc:picChg>
        <pc:picChg chg="del">
          <ac:chgData name="Abels, Patrick" userId="ba666de4-0d21-43a6-8e66-51a18aae1b4a" providerId="ADAL" clId="{B0CF3ED5-1F9A-4DC6-82A7-58D99FDEBD36}" dt="2024-01-24T16:10:00.837" v="403" actId="478"/>
          <ac:picMkLst>
            <pc:docMk/>
            <pc:sldMk cId="4223110314" sldId="261"/>
            <ac:picMk id="10" creationId="{D5DA3204-53B6-BB54-5460-CC890D4C2272}"/>
          </ac:picMkLst>
        </pc:picChg>
        <pc:picChg chg="add del mod">
          <ac:chgData name="Abels, Patrick" userId="ba666de4-0d21-43a6-8e66-51a18aae1b4a" providerId="ADAL" clId="{B0CF3ED5-1F9A-4DC6-82A7-58D99FDEBD36}" dt="2024-01-24T16:16:31.445" v="439" actId="478"/>
          <ac:picMkLst>
            <pc:docMk/>
            <pc:sldMk cId="4223110314" sldId="261"/>
            <ac:picMk id="13" creationId="{AED30F6A-885D-0C99-B45D-5703FC5699A1}"/>
          </ac:picMkLst>
        </pc:picChg>
        <pc:picChg chg="add mod modCrop">
          <ac:chgData name="Abels, Patrick" userId="ba666de4-0d21-43a6-8e66-51a18aae1b4a" providerId="ADAL" clId="{B0CF3ED5-1F9A-4DC6-82A7-58D99FDEBD36}" dt="2024-01-24T16:16:49.947" v="449" actId="1038"/>
          <ac:picMkLst>
            <pc:docMk/>
            <pc:sldMk cId="4223110314" sldId="261"/>
            <ac:picMk id="14" creationId="{F72209DE-13AD-DBB4-CAF4-4B9D2B1D5BFE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931251602" sldId="268"/>
        </pc:sldMkLst>
      </pc:sldChg>
      <pc:sldChg chg="modSp mod">
        <pc:chgData name="Abels, Patrick" userId="ba666de4-0d21-43a6-8e66-51a18aae1b4a" providerId="ADAL" clId="{B0CF3ED5-1F9A-4DC6-82A7-58D99FDEBD36}" dt="2024-01-24T16:02:25.873" v="17" actId="14100"/>
        <pc:sldMkLst>
          <pc:docMk/>
          <pc:sldMk cId="4171353846" sldId="270"/>
        </pc:sldMkLst>
        <pc:spChg chg="mod">
          <ac:chgData name="Abels, Patrick" userId="ba666de4-0d21-43a6-8e66-51a18aae1b4a" providerId="ADAL" clId="{B0CF3ED5-1F9A-4DC6-82A7-58D99FDEBD36}" dt="2024-01-24T16:02:25.873" v="17" actId="14100"/>
          <ac:spMkLst>
            <pc:docMk/>
            <pc:sldMk cId="4171353846" sldId="270"/>
            <ac:spMk id="2" creationId="{39C0FA9D-D609-4FFD-9DDE-2D5D0550D26F}"/>
          </ac:spMkLst>
        </pc:spChg>
        <pc:picChg chg="mod">
          <ac:chgData name="Abels, Patrick" userId="ba666de4-0d21-43a6-8e66-51a18aae1b4a" providerId="ADAL" clId="{B0CF3ED5-1F9A-4DC6-82A7-58D99FDEBD36}" dt="2024-01-24T16:02:19.271" v="16" actId="14826"/>
          <ac:picMkLst>
            <pc:docMk/>
            <pc:sldMk cId="4171353846" sldId="270"/>
            <ac:picMk id="5" creationId="{723C0B8B-3CC9-3BB9-25B5-7BF505DF42FB}"/>
          </ac:picMkLst>
        </pc:picChg>
      </pc:sldChg>
      <pc:sldChg chg="delSp modSp mod">
        <pc:chgData name="Abels, Patrick" userId="ba666de4-0d21-43a6-8e66-51a18aae1b4a" providerId="ADAL" clId="{B0CF3ED5-1F9A-4DC6-82A7-58D99FDEBD36}" dt="2024-01-24T16:09:31.639" v="367" actId="1036"/>
        <pc:sldMkLst>
          <pc:docMk/>
          <pc:sldMk cId="2367007499" sldId="271"/>
        </pc:sldMkLst>
        <pc:spChg chg="mod">
          <ac:chgData name="Abels, Patrick" userId="ba666de4-0d21-43a6-8e66-51a18aae1b4a" providerId="ADAL" clId="{B0CF3ED5-1F9A-4DC6-82A7-58D99FDEBD36}" dt="2024-01-24T16:09:18.742" v="352" actId="20577"/>
          <ac:spMkLst>
            <pc:docMk/>
            <pc:sldMk cId="2367007499" sldId="271"/>
            <ac:spMk id="3" creationId="{E4A0B759-666C-1900-B1F0-6E89C117ED2E}"/>
          </ac:spMkLst>
        </pc:spChg>
        <pc:grpChg chg="del">
          <ac:chgData name="Abels, Patrick" userId="ba666de4-0d21-43a6-8e66-51a18aae1b4a" providerId="ADAL" clId="{B0CF3ED5-1F9A-4DC6-82A7-58D99FDEBD36}" dt="2024-01-24T16:09:23.217" v="353" actId="478"/>
          <ac:grpSpMkLst>
            <pc:docMk/>
            <pc:sldMk cId="2367007499" sldId="271"/>
            <ac:grpSpMk id="2" creationId="{C1FDFBD8-668D-C9EB-A211-D1F910E1076C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4" creationId="{96A5D81B-CA13-72A2-9CA7-81290D19626E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0" creationId="{E9E6067C-5208-FE70-5D31-6176CE4AF931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16" creationId="{BBF586F0-2ED3-4B40-5A6B-CFC24AC9CA22}"/>
          </ac:grpSpMkLst>
        </pc:grpChg>
        <pc:grpChg chg="mod">
          <ac:chgData name="Abels, Patrick" userId="ba666de4-0d21-43a6-8e66-51a18aae1b4a" providerId="ADAL" clId="{B0CF3ED5-1F9A-4DC6-82A7-58D99FDEBD36}" dt="2024-01-24T16:09:31.639" v="367" actId="1036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mod">
        <pc:chgData name="Abels, Patrick" userId="ba666de4-0d21-43a6-8e66-51a18aae1b4a" providerId="ADAL" clId="{B0CF3ED5-1F9A-4DC6-82A7-58D99FDEBD36}" dt="2024-01-24T16:10:12.812" v="414" actId="6549"/>
        <pc:sldMkLst>
          <pc:docMk/>
          <pc:sldMk cId="1696715170" sldId="272"/>
        </pc:sldMkLst>
        <pc:spChg chg="mod">
          <ac:chgData name="Abels, Patrick" userId="ba666de4-0d21-43a6-8e66-51a18aae1b4a" providerId="ADAL" clId="{B0CF3ED5-1F9A-4DC6-82A7-58D99FDEBD36}" dt="2024-01-24T16:10:12.812" v="414" actId="6549"/>
          <ac:spMkLst>
            <pc:docMk/>
            <pc:sldMk cId="1696715170" sldId="272"/>
            <ac:spMk id="2" creationId="{3CB4AC83-A0D2-8995-9BE5-B7B7A750ED63}"/>
          </ac:spMkLst>
        </pc:sp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1524756335" sldId="273"/>
        </pc:sldMkLst>
      </pc:sldChg>
      <pc:sldChg chg="modSp mod">
        <pc:chgData name="Abels, Patrick" userId="ba666de4-0d21-43a6-8e66-51a18aae1b4a" providerId="ADAL" clId="{B0CF3ED5-1F9A-4DC6-82A7-58D99FDEBD36}" dt="2024-01-24T16:07:56.530" v="282" actId="20577"/>
        <pc:sldMkLst>
          <pc:docMk/>
          <pc:sldMk cId="1306728353" sldId="274"/>
        </pc:sldMkLst>
        <pc:spChg chg="mod">
          <ac:chgData name="Abels, Patrick" userId="ba666de4-0d21-43a6-8e66-51a18aae1b4a" providerId="ADAL" clId="{B0CF3ED5-1F9A-4DC6-82A7-58D99FDEBD36}" dt="2024-01-24T16:07:56.530" v="282" actId="20577"/>
          <ac:spMkLst>
            <pc:docMk/>
            <pc:sldMk cId="1306728353" sldId="274"/>
            <ac:spMk id="2" creationId="{E48070DE-A5F9-BD5B-6EDA-2B06A4048B06}"/>
          </ac:spMkLst>
        </pc:spChg>
      </pc:sldChg>
      <pc:sldChg chg="addSp modSp add mod">
        <pc:chgData name="Abels, Patrick" userId="ba666de4-0d21-43a6-8e66-51a18aae1b4a" providerId="ADAL" clId="{B0CF3ED5-1F9A-4DC6-82A7-58D99FDEBD36}" dt="2024-01-24T16:20:54.333" v="570" actId="20577"/>
        <pc:sldMkLst>
          <pc:docMk/>
          <pc:sldMk cId="355605763" sldId="275"/>
        </pc:sldMkLst>
        <pc:spChg chg="mod">
          <ac:chgData name="Abels, Patrick" userId="ba666de4-0d21-43a6-8e66-51a18aae1b4a" providerId="ADAL" clId="{B0CF3ED5-1F9A-4DC6-82A7-58D99FDEBD36}" dt="2024-01-24T16:20:54.333" v="570" actId="20577"/>
          <ac:spMkLst>
            <pc:docMk/>
            <pc:sldMk cId="355605763" sldId="275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7:51.497" v="458" actId="1076"/>
          <ac:picMkLst>
            <pc:docMk/>
            <pc:sldMk cId="355605763" sldId="275"/>
            <ac:picMk id="4" creationId="{4CEC6ADE-2E93-22A3-C1D5-D29F8AB2B4B0}"/>
          </ac:picMkLst>
        </pc:picChg>
        <pc:picChg chg="add mod modCrop">
          <ac:chgData name="Abels, Patrick" userId="ba666de4-0d21-43a6-8e66-51a18aae1b4a" providerId="ADAL" clId="{B0CF3ED5-1F9A-4DC6-82A7-58D99FDEBD36}" dt="2024-01-24T16:18:03.840" v="463" actId="732"/>
          <ac:picMkLst>
            <pc:docMk/>
            <pc:sldMk cId="355605763" sldId="275"/>
            <ac:picMk id="7" creationId="{E06C6C58-91E7-2371-0AC6-D8CE7452FF45}"/>
          </ac:picMkLst>
        </pc:picChg>
      </pc:sldChg>
      <pc:sldChg chg="del">
        <pc:chgData name="Abels, Patrick" userId="ba666de4-0d21-43a6-8e66-51a18aae1b4a" providerId="ADAL" clId="{B0CF3ED5-1F9A-4DC6-82A7-58D99FDEBD36}" dt="2024-01-24T16:10:07.130" v="404" actId="47"/>
        <pc:sldMkLst>
          <pc:docMk/>
          <pc:sldMk cId="3121237333" sldId="275"/>
        </pc:sldMkLst>
      </pc:sldChg>
      <pc:sldChg chg="addSp modSp add mod">
        <pc:chgData name="Abels, Patrick" userId="ba666de4-0d21-43a6-8e66-51a18aae1b4a" providerId="ADAL" clId="{B0CF3ED5-1F9A-4DC6-82A7-58D99FDEBD36}" dt="2024-01-24T16:20:38.976" v="551" actId="20577"/>
        <pc:sldMkLst>
          <pc:docMk/>
          <pc:sldMk cId="1823604352" sldId="276"/>
        </pc:sldMkLst>
        <pc:spChg chg="mod">
          <ac:chgData name="Abels, Patrick" userId="ba666de4-0d21-43a6-8e66-51a18aae1b4a" providerId="ADAL" clId="{B0CF3ED5-1F9A-4DC6-82A7-58D99FDEBD36}" dt="2024-01-24T16:20:38.976" v="551" actId="20577"/>
          <ac:spMkLst>
            <pc:docMk/>
            <pc:sldMk cId="1823604352" sldId="276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8:32.585" v="466" actId="1076"/>
          <ac:picMkLst>
            <pc:docMk/>
            <pc:sldMk cId="1823604352" sldId="276"/>
            <ac:picMk id="4" creationId="{7128230C-FF68-497D-ACB7-1FB07D3B98CE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20.586" v="509" actId="20577"/>
        <pc:sldMkLst>
          <pc:docMk/>
          <pc:sldMk cId="1385441611" sldId="277"/>
        </pc:sldMkLst>
        <pc:spChg chg="mod">
          <ac:chgData name="Abels, Patrick" userId="ba666de4-0d21-43a6-8e66-51a18aae1b4a" providerId="ADAL" clId="{B0CF3ED5-1F9A-4DC6-82A7-58D99FDEBD36}" dt="2024-01-24T16:20:20.586" v="509" actId="20577"/>
          <ac:spMkLst>
            <pc:docMk/>
            <pc:sldMk cId="1385441611" sldId="277"/>
            <ac:spMk id="3" creationId="{91E27F51-7010-A9B6-38F8-6302D0C64020}"/>
          </ac:spMkLst>
        </pc:spChg>
        <pc:spChg chg="add mod">
          <ac:chgData name="Abels, Patrick" userId="ba666de4-0d21-43a6-8e66-51a18aae1b4a" providerId="ADAL" clId="{B0CF3ED5-1F9A-4DC6-82A7-58D99FDEBD36}" dt="2024-01-24T16:19:15.434" v="476" actId="14100"/>
          <ac:spMkLst>
            <pc:docMk/>
            <pc:sldMk cId="1385441611" sldId="277"/>
            <ac:spMk id="5" creationId="{DC98A705-F56E-9666-89B6-C2830FF3AF44}"/>
          </ac:spMkLst>
        </pc:spChg>
        <pc:picChg chg="add mod">
          <ac:chgData name="Abels, Patrick" userId="ba666de4-0d21-43a6-8e66-51a18aae1b4a" providerId="ADAL" clId="{B0CF3ED5-1F9A-4DC6-82A7-58D99FDEBD36}" dt="2024-01-24T16:19:05.624" v="473" actId="1076"/>
          <ac:picMkLst>
            <pc:docMk/>
            <pc:sldMk cId="1385441611" sldId="277"/>
            <ac:picMk id="4" creationId="{FD044FE4-C7C9-17B4-2AF6-9BB88B67D637}"/>
          </ac:picMkLst>
        </pc:picChg>
      </pc:sldChg>
      <pc:sldChg chg="addSp modSp add mod">
        <pc:chgData name="Abels, Patrick" userId="ba666de4-0d21-43a6-8e66-51a18aae1b4a" providerId="ADAL" clId="{B0CF3ED5-1F9A-4DC6-82A7-58D99FDEBD36}" dt="2024-01-24T16:20:14.285" v="492" actId="20577"/>
        <pc:sldMkLst>
          <pc:docMk/>
          <pc:sldMk cId="1174564002" sldId="278"/>
        </pc:sldMkLst>
        <pc:spChg chg="mod">
          <ac:chgData name="Abels, Patrick" userId="ba666de4-0d21-43a6-8e66-51a18aae1b4a" providerId="ADAL" clId="{B0CF3ED5-1F9A-4DC6-82A7-58D99FDEBD36}" dt="2024-01-24T16:20:14.285" v="492" actId="20577"/>
          <ac:spMkLst>
            <pc:docMk/>
            <pc:sldMk cId="1174564002" sldId="278"/>
            <ac:spMk id="3" creationId="{91E27F51-7010-A9B6-38F8-6302D0C64020}"/>
          </ac:spMkLst>
        </pc:spChg>
        <pc:picChg chg="add mod">
          <ac:chgData name="Abels, Patrick" userId="ba666de4-0d21-43a6-8e66-51a18aae1b4a" providerId="ADAL" clId="{B0CF3ED5-1F9A-4DC6-82A7-58D99FDEBD36}" dt="2024-01-24T16:19:57.041" v="481" actId="1367"/>
          <ac:picMkLst>
            <pc:docMk/>
            <pc:sldMk cId="1174564002" sldId="278"/>
            <ac:picMk id="4" creationId="{15F08EE4-5320-6F13-AB56-DA93642DE166}"/>
          </ac:picMkLst>
        </pc:picChg>
      </pc:sldChg>
    </pc:docChg>
  </pc:docChgLst>
  <pc:docChgLst>
    <pc:chgData name="Abels, Patrick" userId="ba666de4-0d21-43a6-8e66-51a18aae1b4a" providerId="ADAL" clId="{F1FF30BF-E144-411A-A891-B1FCF2BE3B4F}"/>
    <pc:docChg chg="undo custSel addSld delSld modSld">
      <pc:chgData name="Abels, Patrick" userId="ba666de4-0d21-43a6-8e66-51a18aae1b4a" providerId="ADAL" clId="{F1FF30BF-E144-411A-A891-B1FCF2BE3B4F}" dt="2023-11-13T16:46:32.712" v="479" actId="1038"/>
      <pc:docMkLst>
        <pc:docMk/>
      </pc:docMkLst>
      <pc:sldChg chg="del">
        <pc:chgData name="Abels, Patrick" userId="ba666de4-0d21-43a6-8e66-51a18aae1b4a" providerId="ADAL" clId="{F1FF30BF-E144-411A-A891-B1FCF2BE3B4F}" dt="2023-11-13T16:28:30.619" v="0" actId="47"/>
        <pc:sldMkLst>
          <pc:docMk/>
          <pc:sldMk cId="4053142725" sldId="258"/>
        </pc:sldMkLst>
      </pc:sldChg>
      <pc:sldChg chg="del">
        <pc:chgData name="Abels, Patrick" userId="ba666de4-0d21-43a6-8e66-51a18aae1b4a" providerId="ADAL" clId="{F1FF30BF-E144-411A-A891-B1FCF2BE3B4F}" dt="2023-11-13T16:31:07.980" v="68" actId="47"/>
        <pc:sldMkLst>
          <pc:docMk/>
          <pc:sldMk cId="3366437632" sldId="259"/>
        </pc:sldMkLst>
      </pc:sldChg>
      <pc:sldChg chg="addSp delSp modSp mod">
        <pc:chgData name="Abels, Patrick" userId="ba666de4-0d21-43a6-8e66-51a18aae1b4a" providerId="ADAL" clId="{F1FF30BF-E144-411A-A891-B1FCF2BE3B4F}" dt="2023-11-13T16:40:46.198" v="427"/>
        <pc:sldMkLst>
          <pc:docMk/>
          <pc:sldMk cId="4223110314" sldId="261"/>
        </pc:sldMkLst>
        <pc:spChg chg="mod">
          <ac:chgData name="Abels, Patrick" userId="ba666de4-0d21-43a6-8e66-51a18aae1b4a" providerId="ADAL" clId="{F1FF30BF-E144-411A-A891-B1FCF2BE3B4F}" dt="2023-11-13T16:35:12.667" v="374" actId="20577"/>
          <ac:spMkLst>
            <pc:docMk/>
            <pc:sldMk cId="4223110314" sldId="261"/>
            <ac:spMk id="3" creationId="{91E27F51-7010-A9B6-38F8-6302D0C64020}"/>
          </ac:spMkLst>
        </pc:spChg>
        <pc:spChg chg="mod">
          <ac:chgData name="Abels, Patrick" userId="ba666de4-0d21-43a6-8e66-51a18aae1b4a" providerId="ADAL" clId="{F1FF30BF-E144-411A-A891-B1FCF2BE3B4F}" dt="2023-11-13T16:40:46.198" v="427"/>
          <ac:spMkLst>
            <pc:docMk/>
            <pc:sldMk cId="4223110314" sldId="261"/>
            <ac:spMk id="5" creationId="{79C8E4B5-5B53-0806-FF87-476EE9B5E717}"/>
          </ac:spMkLst>
        </pc:spChg>
        <pc:grpChg chg="add mod">
          <ac:chgData name="Abels, Patrick" userId="ba666de4-0d21-43a6-8e66-51a18aae1b4a" providerId="ADAL" clId="{F1FF30BF-E144-411A-A891-B1FCF2BE3B4F}" dt="2023-11-13T16:40:46.198" v="427"/>
          <ac:grpSpMkLst>
            <pc:docMk/>
            <pc:sldMk cId="4223110314" sldId="261"/>
            <ac:grpSpMk id="2" creationId="{FF828441-0C3D-A3D4-F320-D78CA0F2FF10}"/>
          </ac:grpSpMkLst>
        </pc:grpChg>
        <pc:picChg chg="mod">
          <ac:chgData name="Abels, Patrick" userId="ba666de4-0d21-43a6-8e66-51a18aae1b4a" providerId="ADAL" clId="{F1FF30BF-E144-411A-A891-B1FCF2BE3B4F}" dt="2023-11-13T16:40:46.198" v="427"/>
          <ac:picMkLst>
            <pc:docMk/>
            <pc:sldMk cId="4223110314" sldId="261"/>
            <ac:picMk id="4" creationId="{7D722FC5-A07A-EC62-5B76-90FE6B732E4A}"/>
          </ac:picMkLst>
        </pc:picChg>
        <pc:picChg chg="del">
          <ac:chgData name="Abels, Patrick" userId="ba666de4-0d21-43a6-8e66-51a18aae1b4a" providerId="ADAL" clId="{F1FF30BF-E144-411A-A891-B1FCF2BE3B4F}" dt="2023-11-13T16:35:14.827" v="375" actId="478"/>
          <ac:picMkLst>
            <pc:docMk/>
            <pc:sldMk cId="4223110314" sldId="261"/>
            <ac:picMk id="9" creationId="{0EBDCBE6-C745-2907-B6D2-2C1194456595}"/>
          </ac:picMkLst>
        </pc:picChg>
      </pc:sldChg>
      <pc:sldChg chg="delSp del mod">
        <pc:chgData name="Abels, Patrick" userId="ba666de4-0d21-43a6-8e66-51a18aae1b4a" providerId="ADAL" clId="{F1FF30BF-E144-411A-A891-B1FCF2BE3B4F}" dt="2023-11-13T16:34:04.643" v="224" actId="47"/>
        <pc:sldMkLst>
          <pc:docMk/>
          <pc:sldMk cId="4127666779" sldId="262"/>
        </pc:sldMkLst>
        <pc:picChg chg="del">
          <ac:chgData name="Abels, Patrick" userId="ba666de4-0d21-43a6-8e66-51a18aae1b4a" providerId="ADAL" clId="{F1FF30BF-E144-411A-A891-B1FCF2BE3B4F}" dt="2023-11-13T16:33:58.742" v="222" actId="478"/>
          <ac:picMkLst>
            <pc:docMk/>
            <pc:sldMk cId="4127666779" sldId="262"/>
            <ac:picMk id="2" creationId="{680F5582-34AF-444B-8539-E798ED83949C}"/>
          </ac:picMkLst>
        </pc:picChg>
        <pc:picChg chg="del">
          <ac:chgData name="Abels, Patrick" userId="ba666de4-0d21-43a6-8e66-51a18aae1b4a" providerId="ADAL" clId="{F1FF30BF-E144-411A-A891-B1FCF2BE3B4F}" dt="2023-11-13T16:33:56.726" v="221" actId="478"/>
          <ac:picMkLst>
            <pc:docMk/>
            <pc:sldMk cId="4127666779" sldId="262"/>
            <ac:picMk id="9" creationId="{01BEB6E6-48C3-37C2-3F72-B29DA091298A}"/>
          </ac:picMkLst>
        </pc:picChg>
        <pc:picChg chg="del">
          <ac:chgData name="Abels, Patrick" userId="ba666de4-0d21-43a6-8e66-51a18aae1b4a" providerId="ADAL" clId="{F1FF30BF-E144-411A-A891-B1FCF2BE3B4F}" dt="2023-11-13T16:33:54.959" v="219" actId="478"/>
          <ac:picMkLst>
            <pc:docMk/>
            <pc:sldMk cId="4127666779" sldId="262"/>
            <ac:picMk id="10" creationId="{67AA110C-244C-FD43-7A05-8370D703C541}"/>
          </ac:picMkLst>
        </pc:picChg>
        <pc:picChg chg="del">
          <ac:chgData name="Abels, Patrick" userId="ba666de4-0d21-43a6-8e66-51a18aae1b4a" providerId="ADAL" clId="{F1FF30BF-E144-411A-A891-B1FCF2BE3B4F}" dt="2023-11-13T16:33:55.939" v="220" actId="478"/>
          <ac:picMkLst>
            <pc:docMk/>
            <pc:sldMk cId="4127666779" sldId="262"/>
            <ac:picMk id="12" creationId="{D728A5FA-0857-4037-CE2D-A7DF9A8E392C}"/>
          </ac:picMkLst>
        </pc:picChg>
      </pc:sldChg>
      <pc:sldChg chg="delSp modSp del mod">
        <pc:chgData name="Abels, Patrick" userId="ba666de4-0d21-43a6-8e66-51a18aae1b4a" providerId="ADAL" clId="{F1FF30BF-E144-411A-A891-B1FCF2BE3B4F}" dt="2023-11-13T16:33:09.483" v="217" actId="47"/>
        <pc:sldMkLst>
          <pc:docMk/>
          <pc:sldMk cId="2628582133" sldId="265"/>
        </pc:sldMkLst>
        <pc:spChg chg="mod">
          <ac:chgData name="Abels, Patrick" userId="ba666de4-0d21-43a6-8e66-51a18aae1b4a" providerId="ADAL" clId="{F1FF30BF-E144-411A-A891-B1FCF2BE3B4F}" dt="2023-11-13T16:32:06.723" v="188" actId="14100"/>
          <ac:spMkLst>
            <pc:docMk/>
            <pc:sldMk cId="2628582133" sldId="265"/>
            <ac:spMk id="2" creationId="{D75C1544-77A2-CE22-C31D-D08864B78BAE}"/>
          </ac:spMkLst>
        </pc:spChg>
        <pc:grpChg chg="del">
          <ac:chgData name="Abels, Patrick" userId="ba666de4-0d21-43a6-8e66-51a18aae1b4a" providerId="ADAL" clId="{F1FF30BF-E144-411A-A891-B1FCF2BE3B4F}" dt="2023-11-13T16:32:09.832" v="189" actId="478"/>
          <ac:grpSpMkLst>
            <pc:docMk/>
            <pc:sldMk cId="2628582133" sldId="265"/>
            <ac:grpSpMk id="53" creationId="{44807126-5698-6910-23F8-DFBE934F1094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4" creationId="{61B313A3-F40B-1C91-9BE6-FE477033BB0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5" creationId="{739D18B0-3B10-0D2B-2F0F-399E5BBC10A9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6" creationId="{A250DEAC-4B94-B42D-BA0F-0D8F7102DE77}"/>
          </ac:grpSpMkLst>
        </pc:grpChg>
        <pc:grpChg chg="mod">
          <ac:chgData name="Abels, Patrick" userId="ba666de4-0d21-43a6-8e66-51a18aae1b4a" providerId="ADAL" clId="{F1FF30BF-E144-411A-A891-B1FCF2BE3B4F}" dt="2023-11-13T16:32:16.087" v="213" actId="1036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mod">
        <pc:chgData name="Abels, Patrick" userId="ba666de4-0d21-43a6-8e66-51a18aae1b4a" providerId="ADAL" clId="{F1FF30BF-E144-411A-A891-B1FCF2BE3B4F}" dt="2023-11-13T16:40:55.853" v="429"/>
        <pc:sldMkLst>
          <pc:docMk/>
          <pc:sldMk cId="3463062427" sldId="266"/>
        </pc:sldMkLst>
        <pc:spChg chg="mod">
          <ac:chgData name="Abels, Patrick" userId="ba666de4-0d21-43a6-8e66-51a18aae1b4a" providerId="ADAL" clId="{F1FF30BF-E144-411A-A891-B1FCF2BE3B4F}" dt="2023-11-13T16:35:02.890" v="349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F1FF30BF-E144-411A-A891-B1FCF2BE3B4F}" dt="2023-11-13T16:36:11.125" v="388" actId="164"/>
          <ac:spMkLst>
            <pc:docMk/>
            <pc:sldMk cId="3463062427" sldId="266"/>
            <ac:spMk id="5" creationId="{619B63A2-7CBE-6BCC-2439-8430EA977ABB}"/>
          </ac:spMkLst>
        </pc:spChg>
        <pc:spChg chg="add mod">
          <ac:chgData name="Abels, Patrick" userId="ba666de4-0d21-43a6-8e66-51a18aae1b4a" providerId="ADAL" clId="{F1FF30BF-E144-411A-A891-B1FCF2BE3B4F}" dt="2023-11-13T16:40:55.853" v="429"/>
          <ac:spMkLst>
            <pc:docMk/>
            <pc:sldMk cId="3463062427" sldId="266"/>
            <ac:spMk id="12" creationId="{9194CF83-8D1F-E2BE-7C2F-2292418AA9C3}"/>
          </ac:spMkLst>
        </pc:spChg>
        <pc:grpChg chg="add del mod">
          <ac:chgData name="Abels, Patrick" userId="ba666de4-0d21-43a6-8e66-51a18aae1b4a" providerId="ADAL" clId="{F1FF30BF-E144-411A-A891-B1FCF2BE3B4F}" dt="2023-11-13T16:40:44.821" v="426" actId="21"/>
          <ac:grpSpMkLst>
            <pc:docMk/>
            <pc:sldMk cId="3463062427" sldId="266"/>
            <ac:grpSpMk id="8" creationId="{9570ECB0-FF98-1723-5752-A5560C26D8EF}"/>
          </ac:grpSpMkLst>
        </pc:grpChg>
        <pc:picChg chg="add mod modCrop">
          <ac:chgData name="Abels, Patrick" userId="ba666de4-0d21-43a6-8e66-51a18aae1b4a" providerId="ADAL" clId="{F1FF30BF-E144-411A-A891-B1FCF2BE3B4F}" dt="2023-11-13T16:36:11.125" v="388" actId="164"/>
          <ac:picMkLst>
            <pc:docMk/>
            <pc:sldMk cId="3463062427" sldId="266"/>
            <ac:picMk id="4" creationId="{AAD30056-D61F-6B72-3753-E032818DCAAA}"/>
          </ac:picMkLst>
        </pc:picChg>
        <pc:picChg chg="del">
          <ac:chgData name="Abels, Patrick" userId="ba666de4-0d21-43a6-8e66-51a18aae1b4a" providerId="ADAL" clId="{F1FF30BF-E144-411A-A891-B1FCF2BE3B4F}" dt="2023-11-13T16:35:16.039" v="376" actId="478"/>
          <ac:picMkLst>
            <pc:docMk/>
            <pc:sldMk cId="3463062427" sldId="266"/>
            <ac:picMk id="7" creationId="{2707A6E8-80AB-A359-A578-0CE8B23CD37A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9" creationId="{C79D7E47-6D12-F139-58F1-7607FC12EB36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0" creationId="{6E331E61-3555-C584-E1D7-C2EFF46CBC24}"/>
          </ac:picMkLst>
        </pc:picChg>
        <pc:picChg chg="add mod">
          <ac:chgData name="Abels, Patrick" userId="ba666de4-0d21-43a6-8e66-51a18aae1b4a" providerId="ADAL" clId="{F1FF30BF-E144-411A-A891-B1FCF2BE3B4F}" dt="2023-11-13T16:40:55.853" v="429"/>
          <ac:picMkLst>
            <pc:docMk/>
            <pc:sldMk cId="3463062427" sldId="266"/>
            <ac:picMk id="11" creationId="{1A023D41-4804-2C12-20D8-4D24FD79DEE7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2:07.537" v="438" actId="14100"/>
        <pc:sldMkLst>
          <pc:docMk/>
          <pc:sldMk cId="1865747485" sldId="267"/>
        </pc:sldMkLst>
        <pc:spChg chg="mod">
          <ac:chgData name="Abels, Patrick" userId="ba666de4-0d21-43a6-8e66-51a18aae1b4a" providerId="ADAL" clId="{F1FF30BF-E144-411A-A891-B1FCF2BE3B4F}" dt="2023-11-13T16:34:54.197" v="332" actId="20577"/>
          <ac:spMkLst>
            <pc:docMk/>
            <pc:sldMk cId="1865747485" sldId="267"/>
            <ac:spMk id="3" creationId="{91E27F51-7010-A9B6-38F8-6302D0C64020}"/>
          </ac:spMkLst>
        </pc:spChg>
        <pc:spChg chg="add del mod">
          <ac:chgData name="Abels, Patrick" userId="ba666de4-0d21-43a6-8e66-51a18aae1b4a" providerId="ADAL" clId="{F1FF30BF-E144-411A-A891-B1FCF2BE3B4F}" dt="2023-11-13T16:40:54.289" v="428" actId="21"/>
          <ac:spMkLst>
            <pc:docMk/>
            <pc:sldMk cId="1865747485" sldId="267"/>
            <ac:spMk id="9" creationId="{C100E073-B95F-AC67-DAE4-A36DDBD37523}"/>
          </ac:spMkLst>
        </pc:spChg>
        <pc:spChg chg="add mod">
          <ac:chgData name="Abels, Patrick" userId="ba666de4-0d21-43a6-8e66-51a18aae1b4a" providerId="ADAL" clId="{F1FF30BF-E144-411A-A891-B1FCF2BE3B4F}" dt="2023-11-13T16:42:07.537" v="438" actId="14100"/>
          <ac:spMkLst>
            <pc:docMk/>
            <pc:sldMk cId="1865747485" sldId="267"/>
            <ac:spMk id="12" creationId="{35F8A4E2-55F6-18C3-0247-97AAA6050931}"/>
          </ac:spMkLst>
        </pc:spChg>
        <pc:picChg chg="del">
          <ac:chgData name="Abels, Patrick" userId="ba666de4-0d21-43a6-8e66-51a18aae1b4a" providerId="ADAL" clId="{F1FF30BF-E144-411A-A891-B1FCF2BE3B4F}" dt="2023-11-13T16:34:38.572" v="302" actId="478"/>
          <ac:picMkLst>
            <pc:docMk/>
            <pc:sldMk cId="1865747485" sldId="267"/>
            <ac:picMk id="4" creationId="{B703A6AE-21EA-32B5-7D6B-AF78E990AAE6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5" creationId="{C2D7B7CD-A64D-28E0-DFE9-CF3277D567A3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7" creationId="{BC89D9A3-7DB3-38E7-7EB6-043EFF621967}"/>
          </ac:picMkLst>
        </pc:picChg>
        <pc:picChg chg="add del mod modCrop">
          <ac:chgData name="Abels, Patrick" userId="ba666de4-0d21-43a6-8e66-51a18aae1b4a" providerId="ADAL" clId="{F1FF30BF-E144-411A-A891-B1FCF2BE3B4F}" dt="2023-11-13T16:40:54.289" v="428" actId="21"/>
          <ac:picMkLst>
            <pc:docMk/>
            <pc:sldMk cId="1865747485" sldId="267"/>
            <ac:picMk id="8" creationId="{0228E747-DA39-C3D1-DDB3-99992DFC7FD6}"/>
          </ac:picMkLst>
        </pc:picChg>
        <pc:picChg chg="add mod">
          <ac:chgData name="Abels, Patrick" userId="ba666de4-0d21-43a6-8e66-51a18aae1b4a" providerId="ADAL" clId="{F1FF30BF-E144-411A-A891-B1FCF2BE3B4F}" dt="2023-11-13T16:41:59.158" v="435" actId="1367"/>
          <ac:picMkLst>
            <pc:docMk/>
            <pc:sldMk cId="1865747485" sldId="267"/>
            <ac:picMk id="11" creationId="{07CE2C7F-391E-14D7-F7CC-5022E47ECFD1}"/>
          </ac:picMkLst>
        </pc:picChg>
      </pc:sldChg>
      <pc:sldChg chg="addSp delSp modSp mod">
        <pc:chgData name="Abels, Patrick" userId="ba666de4-0d21-43a6-8e66-51a18aae1b4a" providerId="ADAL" clId="{F1FF30BF-E144-411A-A891-B1FCF2BE3B4F}" dt="2023-11-13T16:46:32.712" v="479" actId="1038"/>
        <pc:sldMkLst>
          <pc:docMk/>
          <pc:sldMk cId="1931251602" sldId="268"/>
        </pc:sldMkLst>
        <pc:spChg chg="mod">
          <ac:chgData name="Abels, Patrick" userId="ba666de4-0d21-43a6-8e66-51a18aae1b4a" providerId="ADAL" clId="{F1FF30BF-E144-411A-A891-B1FCF2BE3B4F}" dt="2023-11-13T16:34:35.431" v="301" actId="20577"/>
          <ac:spMkLst>
            <pc:docMk/>
            <pc:sldMk cId="1931251602" sldId="268"/>
            <ac:spMk id="3" creationId="{91E27F51-7010-A9B6-38F8-6302D0C64020}"/>
          </ac:spMkLst>
        </pc:spChg>
        <pc:spChg chg="mod ord">
          <ac:chgData name="Abels, Patrick" userId="ba666de4-0d21-43a6-8e66-51a18aae1b4a" providerId="ADAL" clId="{F1FF30BF-E144-411A-A891-B1FCF2BE3B4F}" dt="2023-11-13T16:43:36.683" v="450" actId="166"/>
          <ac:spMkLst>
            <pc:docMk/>
            <pc:sldMk cId="1931251602" sldId="268"/>
            <ac:spMk id="8" creationId="{789C6ADC-DAC1-5BB4-B082-EF768DE25FC4}"/>
          </ac:spMkLst>
        </pc:spChg>
        <pc:picChg chg="add del">
          <ac:chgData name="Abels, Patrick" userId="ba666de4-0d21-43a6-8e66-51a18aae1b4a" providerId="ADAL" clId="{F1FF30BF-E144-411A-A891-B1FCF2BE3B4F}" dt="2023-11-13T16:42:34.681" v="440" actId="478"/>
          <ac:picMkLst>
            <pc:docMk/>
            <pc:sldMk cId="1931251602" sldId="268"/>
            <ac:picMk id="4" creationId="{07DC3431-8B2A-0715-F904-2466A3493AF3}"/>
          </ac:picMkLst>
        </pc:picChg>
        <pc:picChg chg="del">
          <ac:chgData name="Abels, Patrick" userId="ba666de4-0d21-43a6-8e66-51a18aae1b4a" providerId="ADAL" clId="{F1FF30BF-E144-411A-A891-B1FCF2BE3B4F}" dt="2023-11-13T16:34:27.610" v="272" actId="478"/>
          <ac:picMkLst>
            <pc:docMk/>
            <pc:sldMk cId="1931251602" sldId="268"/>
            <ac:picMk id="7" creationId="{9116265F-3323-C32D-932E-D0808CFF1FDD}"/>
          </ac:picMkLst>
        </pc:picChg>
        <pc:picChg chg="add mod">
          <ac:chgData name="Abels, Patrick" userId="ba666de4-0d21-43a6-8e66-51a18aae1b4a" providerId="ADAL" clId="{F1FF30BF-E144-411A-A891-B1FCF2BE3B4F}" dt="2023-11-13T16:43:28.788" v="448" actId="1367"/>
          <ac:picMkLst>
            <pc:docMk/>
            <pc:sldMk cId="1931251602" sldId="268"/>
            <ac:picMk id="9" creationId="{D50D144A-C848-6C15-5380-DA3FDD4713B9}"/>
          </ac:picMkLst>
        </pc:picChg>
        <pc:picChg chg="add mod modCrop">
          <ac:chgData name="Abels, Patrick" userId="ba666de4-0d21-43a6-8e66-51a18aae1b4a" providerId="ADAL" clId="{F1FF30BF-E144-411A-A891-B1FCF2BE3B4F}" dt="2023-11-13T16:44:05.533" v="454"/>
          <ac:picMkLst>
            <pc:docMk/>
            <pc:sldMk cId="1931251602" sldId="268"/>
            <ac:picMk id="10" creationId="{0DA968D3-D8FA-831A-2CF3-C1FDD61F1B92}"/>
          </ac:picMkLst>
        </pc:picChg>
        <pc:picChg chg="add del mod modCrop">
          <ac:chgData name="Abels, Patrick" userId="ba666de4-0d21-43a6-8e66-51a18aae1b4a" providerId="ADAL" clId="{F1FF30BF-E144-411A-A891-B1FCF2BE3B4F}" dt="2023-11-13T16:45:58.952" v="465" actId="478"/>
          <ac:picMkLst>
            <pc:docMk/>
            <pc:sldMk cId="1931251602" sldId="268"/>
            <ac:picMk id="12" creationId="{4BA76C5A-5260-08A3-B225-32F84B175DDF}"/>
          </ac:picMkLst>
        </pc:picChg>
        <pc:picChg chg="add mod modCrop">
          <ac:chgData name="Abels, Patrick" userId="ba666de4-0d21-43a6-8e66-51a18aae1b4a" providerId="ADAL" clId="{F1FF30BF-E144-411A-A891-B1FCF2BE3B4F}" dt="2023-11-13T16:46:32.712" v="479" actId="1038"/>
          <ac:picMkLst>
            <pc:docMk/>
            <pc:sldMk cId="1931251602" sldId="268"/>
            <ac:picMk id="14" creationId="{0096E33D-1768-EA71-235C-321AF50ED133}"/>
          </ac:picMkLst>
        </pc:picChg>
      </pc:sldChg>
      <pc:sldChg chg="del">
        <pc:chgData name="Abels, Patrick" userId="ba666de4-0d21-43a6-8e66-51a18aae1b4a" providerId="ADAL" clId="{F1FF30BF-E144-411A-A891-B1FCF2BE3B4F}" dt="2023-11-13T16:33:31.934" v="218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F1FF30BF-E144-411A-A891-B1FCF2BE3B4F}" dt="2023-11-13T16:30:57.976" v="67" actId="20577"/>
        <pc:sldMkLst>
          <pc:docMk/>
          <pc:sldMk cId="4171353846" sldId="270"/>
        </pc:sldMkLst>
        <pc:spChg chg="mod">
          <ac:chgData name="Abels, Patrick" userId="ba666de4-0d21-43a6-8e66-51a18aae1b4a" providerId="ADAL" clId="{F1FF30BF-E144-411A-A891-B1FCF2BE3B4F}" dt="2023-11-13T16:30:57.976" v="67" actId="20577"/>
          <ac:spMkLst>
            <pc:docMk/>
            <pc:sldMk cId="4171353846" sldId="270"/>
            <ac:spMk id="2" creationId="{39C0FA9D-D609-4FFD-9DDE-2D5D0550D26F}"/>
          </ac:spMkLst>
        </pc:spChg>
        <pc:picChg chg="add mod">
          <ac:chgData name="Abels, Patrick" userId="ba666de4-0d21-43a6-8e66-51a18aae1b4a" providerId="ADAL" clId="{F1FF30BF-E144-411A-A891-B1FCF2BE3B4F}" dt="2023-11-13T16:30:42.219" v="64" actId="14861"/>
          <ac:picMkLst>
            <pc:docMk/>
            <pc:sldMk cId="4171353846" sldId="270"/>
            <ac:picMk id="4" creationId="{A327DC1C-2964-0EB4-E71D-DFD909C2B8D4}"/>
          </ac:picMkLst>
        </pc:picChg>
      </pc:sldChg>
      <pc:sldChg chg="addSp delSp modSp new mod">
        <pc:chgData name="Abels, Patrick" userId="ba666de4-0d21-43a6-8e66-51a18aae1b4a" providerId="ADAL" clId="{F1FF30BF-E144-411A-A891-B1FCF2BE3B4F}" dt="2023-11-13T16:33:07.897" v="216" actId="478"/>
        <pc:sldMkLst>
          <pc:docMk/>
          <pc:sldMk cId="2367007499" sldId="271"/>
        </pc:sldMkLst>
        <pc:spChg chg="del">
          <ac:chgData name="Abels, Patrick" userId="ba666de4-0d21-43a6-8e66-51a18aae1b4a" providerId="ADAL" clId="{F1FF30BF-E144-411A-A891-B1FCF2BE3B4F}" dt="2023-11-13T16:33:07.897" v="216" actId="478"/>
          <ac:spMkLst>
            <pc:docMk/>
            <pc:sldMk cId="2367007499" sldId="271"/>
            <ac:spMk id="2" creationId="{C8206E9E-6D89-8926-4A7C-0B13F09959C0}"/>
          </ac:spMkLst>
        </pc:spChg>
        <pc:spChg chg="add 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3" creationId="{E4A0B759-666C-1900-B1F0-6E89C117ED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5" creationId="{2379965B-E762-D4AA-AD53-D8473CCE522E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6" creationId="{51BFE5E6-6324-ADC5-64C5-2B930174F67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7" creationId="{FE486C57-EF00-79FD-0612-CF54196822A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8" creationId="{6625C38C-2BEE-7951-A425-642BD54BF62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9" creationId="{0F87618C-8D3C-6E07-077D-86D06BF1B2D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1" creationId="{2B29F922-2CEF-EF47-4953-8F26ABC6B26C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2" creationId="{17476E67-D91E-28CF-7F0D-EAA50A393B7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3" creationId="{87E4C7C3-2542-2B46-5821-66F50C945E7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4" creationId="{9EF820F1-ED80-598D-1871-ACE527E53794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5" creationId="{12C81974-097C-2E5E-962F-D1B7A954C938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7" creationId="{A8DC7F22-33CF-886F-0461-667763A64C42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8" creationId="{B407C8B3-2CA4-3B4B-6331-39A73F6CB92B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19" creationId="{B402101A-E7E9-F45C-D8C0-4ECC3FBE737F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0" creationId="{2E3ECEFA-C2D7-E269-70DA-0F34FE5E9353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1" creationId="{9A692C6C-2EE3-7A84-F53E-06B944C53C36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3" creationId="{D283DB7F-C4E9-2388-4540-012874DB303D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4" creationId="{AD0394EC-9F12-4940-5967-FD1DEB4ED529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5" creationId="{B3601F3C-5DDF-D16C-C7AB-0C64C29DBAD1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6" creationId="{AB953A39-085F-C559-BEB7-0AB43DCE2170}"/>
          </ac:spMkLst>
        </pc:spChg>
        <pc:spChg chg="mod">
          <ac:chgData name="Abels, Patrick" userId="ba666de4-0d21-43a6-8e66-51a18aae1b4a" providerId="ADAL" clId="{F1FF30BF-E144-411A-A891-B1FCF2BE3B4F}" dt="2023-11-13T16:33:04.422" v="215"/>
          <ac:spMkLst>
            <pc:docMk/>
            <pc:sldMk cId="2367007499" sldId="271"/>
            <ac:spMk id="27" creationId="{9E460853-743A-4023-FA3D-0C9048414200}"/>
          </ac:spMkLst>
        </pc:s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4" creationId="{96A5D81B-CA13-72A2-9CA7-81290D19626E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0" creationId="{E9E6067C-5208-FE70-5D31-6176CE4AF931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16" creationId="{BBF586F0-2ED3-4B40-5A6B-CFC24AC9CA22}"/>
          </ac:grpSpMkLst>
        </pc:grpChg>
        <pc:grpChg chg="add mod">
          <ac:chgData name="Abels, Patrick" userId="ba666de4-0d21-43a6-8e66-51a18aae1b4a" providerId="ADAL" clId="{F1FF30BF-E144-411A-A891-B1FCF2BE3B4F}" dt="2023-11-13T16:33:04.422" v="215"/>
          <ac:grpSpMkLst>
            <pc:docMk/>
            <pc:sldMk cId="2367007499" sldId="271"/>
            <ac:grpSpMk id="22" creationId="{A392F8D8-536F-F518-A391-60FCF7B931BF}"/>
          </ac:grpSpMkLst>
        </pc:grpChg>
      </pc:sldChg>
      <pc:sldChg chg="modSp new mod">
        <pc:chgData name="Abels, Patrick" userId="ba666de4-0d21-43a6-8e66-51a18aae1b4a" providerId="ADAL" clId="{F1FF30BF-E144-411A-A891-B1FCF2BE3B4F}" dt="2023-11-13T16:34:20.003" v="271" actId="20577"/>
        <pc:sldMkLst>
          <pc:docMk/>
          <pc:sldMk cId="1696715170" sldId="272"/>
        </pc:sldMkLst>
        <pc:spChg chg="mod">
          <ac:chgData name="Abels, Patrick" userId="ba666de4-0d21-43a6-8e66-51a18aae1b4a" providerId="ADAL" clId="{F1FF30BF-E144-411A-A891-B1FCF2BE3B4F}" dt="2023-11-13T16:34:20.003" v="271" actId="20577"/>
          <ac:spMkLst>
            <pc:docMk/>
            <pc:sldMk cId="1696715170" sldId="272"/>
            <ac:spMk id="2" creationId="{3CB4AC83-A0D2-8995-9BE5-B7B7A750ED63}"/>
          </ac:spMkLst>
        </pc:spChg>
      </pc:sld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81887" y="2036617"/>
            <a:ext cx="11285239" cy="4410366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Hausaufgabe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78342" y="2036617"/>
            <a:ext cx="11316494" cy="4410366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lnSpc>
                <a:spcPct val="200000"/>
              </a:lnSpc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First</a:t>
            </a:r>
          </a:p>
          <a:p>
            <a:pPr lvl="0"/>
            <a:r>
              <a:rPr lang="en-US" dirty="0"/>
              <a:t>Second</a:t>
            </a:r>
          </a:p>
          <a:p>
            <a:pPr lvl="0"/>
            <a:r>
              <a:rPr lang="en-US" dirty="0"/>
              <a:t>Third</a:t>
            </a:r>
          </a:p>
          <a:p>
            <a:pPr lvl="0"/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  <a:latin typeface="Montserrat" pitchFamily="2" charset="0"/>
              </a:rPr>
              <a:t>Kopfübung</a:t>
            </a:r>
            <a:endParaRPr lang="en-DE" sz="3600" b="1" dirty="0">
              <a:solidFill>
                <a:schemeClr val="bg1"/>
              </a:solidFill>
              <a:latin typeface="Montserrat" pitchFamily="2" charset="0"/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7" y="2036617"/>
            <a:ext cx="11368207" cy="4413880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281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FDBFC21C-4561-54AC-2D13-2FA78D6663B6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38323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6"/>
            <a:ext cx="11377732" cy="4373709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33876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72B7E6FC-7A9B-0664-B363-B0218EE031D5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433268" y="2036617"/>
            <a:ext cx="11358682" cy="4402284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550068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3B8809EF-E0A0-9BB5-504C-EA2E35B5906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sp>
        <p:nvSpPr>
          <p:cNvPr id="4" name="Partial Circle 3">
            <a:extLst>
              <a:ext uri="{FF2B5EF4-FFF2-40B4-BE49-F238E27FC236}">
                <a16:creationId xmlns:a16="http://schemas.microsoft.com/office/drawing/2014/main" id="{6988BA44-164A-F7CA-AC6A-C1C359CE07A8}"/>
              </a:ext>
            </a:extLst>
          </p:cNvPr>
          <p:cNvSpPr/>
          <p:nvPr userDrawn="1"/>
        </p:nvSpPr>
        <p:spPr>
          <a:xfrm>
            <a:off x="9602344" y="-1809345"/>
            <a:ext cx="5203154" cy="3596191"/>
          </a:xfrm>
          <a:prstGeom prst="pie">
            <a:avLst>
              <a:gd name="adj1" fmla="val 5387427"/>
              <a:gd name="adj2" fmla="val 10792375"/>
            </a:avLst>
          </a:prstGeom>
          <a:solidFill>
            <a:srgbClr val="00B05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9" name="Graphic 8" descr="Checkmark with solid fill">
            <a:extLst>
              <a:ext uri="{FF2B5EF4-FFF2-40B4-BE49-F238E27FC236}">
                <a16:creationId xmlns:a16="http://schemas.microsoft.com/office/drawing/2014/main" id="{D4DDF931-1D2A-A0BE-2792-86C1CEE29EBE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847057" y="39659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0" y="0"/>
            <a:ext cx="12191999" cy="6858000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Partial Circle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707418" y="-1509486"/>
            <a:ext cx="5010068" cy="3012859"/>
          </a:xfrm>
          <a:prstGeom prst="pie">
            <a:avLst>
              <a:gd name="adj1" fmla="val 5421550"/>
              <a:gd name="adj2" fmla="val 10807593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7" y="781533"/>
            <a:ext cx="7982017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  <a:latin typeface="Montserrat" pitchFamily="2" charset="0"/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10144704" y="132860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73" r:id="rId10"/>
    <p:sldLayoutId id="214748367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 dirty="0"/>
              <a:t> 10 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48070DE-A5F9-BD5B-6EDA-2B06A4048B0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8342" y="1743075"/>
            <a:ext cx="11316494" cy="4703908"/>
          </a:xfrm>
        </p:spPr>
        <p:txBody>
          <a:bodyPr numCol="2"/>
          <a:lstStyle/>
          <a:p>
            <a:pPr marL="0" indent="0">
              <a:buNone/>
            </a:pPr>
            <a:endParaRPr lang="en-GB" dirty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76FAC4B-04FA-ECA4-F347-F6C859A7A67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112" y="2440298"/>
            <a:ext cx="10667776" cy="25515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2835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41CFA05-EBEC-3C6B-815B-3E761C454AA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Wie </a:t>
            </a:r>
            <a:r>
              <a:rPr lang="en-GB" dirty="0" err="1"/>
              <a:t>lautet</a:t>
            </a:r>
            <a:r>
              <a:rPr lang="en-GB" dirty="0"/>
              <a:t> der </a:t>
            </a:r>
            <a:r>
              <a:rPr lang="en-GB" dirty="0" err="1">
                <a:solidFill>
                  <a:srgbClr val="FFC000"/>
                </a:solidFill>
              </a:rPr>
              <a:t>Sinussatz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45458080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F65B5AE-E8F4-2FCA-4983-9808FA865CC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3" y="180975"/>
            <a:ext cx="11915774" cy="6496050"/>
          </a:xfrm>
        </p:spPr>
        <p:txBody>
          <a:bodyPr/>
          <a:lstStyle/>
          <a:p>
            <a:pPr algn="just">
              <a:lnSpc>
                <a:spcPct val="150000"/>
              </a:lnSpc>
            </a:pPr>
            <a:r>
              <a:rPr lang="de-DE" sz="2400" b="0" i="0" dirty="0">
                <a:effectLst/>
              </a:rPr>
              <a:t>In der Elbmündung fahren ein Containerschiff C und ein Lotsenboot L aufeinander zu. Sie bilden mit der Radarstation R ein Dreieck. Die Entfernung des Lotsenschiffs von der Radarstation und die eingezeichneten Winkel sind bekannt. </a:t>
            </a:r>
          </a:p>
          <a:p>
            <a:pPr algn="just">
              <a:lnSpc>
                <a:spcPct val="150000"/>
              </a:lnSpc>
            </a:pPr>
            <a:endParaRPr lang="de-DE" sz="2400" dirty="0"/>
          </a:p>
          <a:p>
            <a:pPr algn="just">
              <a:lnSpc>
                <a:spcPct val="150000"/>
              </a:lnSpc>
            </a:pPr>
            <a:endParaRPr lang="de-DE" sz="2400" b="0" i="0" dirty="0">
              <a:effectLst/>
            </a:endParaRPr>
          </a:p>
          <a:p>
            <a:pPr algn="just">
              <a:lnSpc>
                <a:spcPct val="150000"/>
              </a:lnSpc>
            </a:pPr>
            <a:endParaRPr lang="de-DE" sz="2400" dirty="0"/>
          </a:p>
          <a:p>
            <a:pPr algn="just">
              <a:lnSpc>
                <a:spcPct val="150000"/>
              </a:lnSpc>
            </a:pPr>
            <a:endParaRPr lang="de-DE" sz="2400" dirty="0"/>
          </a:p>
          <a:p>
            <a:pPr algn="just">
              <a:lnSpc>
                <a:spcPct val="150000"/>
              </a:lnSpc>
            </a:pPr>
            <a:endParaRPr lang="de-DE" sz="2400" b="0" i="0" dirty="0">
              <a:effectLst/>
            </a:endParaRPr>
          </a:p>
          <a:p>
            <a:pPr algn="just">
              <a:lnSpc>
                <a:spcPct val="150000"/>
              </a:lnSpc>
            </a:pPr>
            <a:r>
              <a:rPr lang="de-DE" sz="2400" b="0" i="0" dirty="0">
                <a:effectLst/>
              </a:rPr>
              <a:t>Wie weit ist das Containerschiff vom Lotsenboot entfernt?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2B1ADA-850F-7D9F-3F61-3D60086474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3100" y="2259878"/>
            <a:ext cx="4319587" cy="3693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676249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FD96FBB-644B-A330-7B21-09D46AFC24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In </a:t>
            </a:r>
            <a:r>
              <a:rPr lang="en-GB" dirty="0" err="1"/>
              <a:t>beliebigen</a:t>
            </a:r>
            <a:r>
              <a:rPr lang="en-GB" dirty="0"/>
              <a:t> </a:t>
            </a:r>
            <a:r>
              <a:rPr lang="en-GB" dirty="0" err="1"/>
              <a:t>Dreiecken</a:t>
            </a:r>
            <a:r>
              <a:rPr lang="en-GB" dirty="0"/>
              <a:t> ABC gilt: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8A3D9B-303D-6504-4867-9F9CE7FC5011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 err="1"/>
              <a:t>Sinussatz</a:t>
            </a:r>
            <a:endParaRPr lang="en-DE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2474B572-3607-9A89-7DA2-B8E7536E8D15}"/>
              </a:ext>
            </a:extLst>
          </p:cNvPr>
          <p:cNvSpPr/>
          <p:nvPr/>
        </p:nvSpPr>
        <p:spPr>
          <a:xfrm rot="8915393">
            <a:off x="5581390" y="4256283"/>
            <a:ext cx="5709684" cy="3475231"/>
          </a:xfrm>
          <a:prstGeom prst="rtTriangle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9246350-CFDC-8266-B44B-10F909C167BC}"/>
                  </a:ext>
                </a:extLst>
              </p:cNvPr>
              <p:cNvSpPr txBox="1"/>
              <p:nvPr/>
            </p:nvSpPr>
            <p:spPr>
              <a:xfrm>
                <a:off x="5797945" y="5486550"/>
                <a:ext cx="32220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𝜶</m:t>
                      </m:r>
                    </m:oMath>
                  </m:oMathPara>
                </a14:m>
                <a:endParaRPr lang="en-DE" sz="2800" b="1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59246350-CFDC-8266-B44B-10F909C167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7945" y="5486550"/>
                <a:ext cx="322203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Arc 9">
            <a:extLst>
              <a:ext uri="{FF2B5EF4-FFF2-40B4-BE49-F238E27FC236}">
                <a16:creationId xmlns:a16="http://schemas.microsoft.com/office/drawing/2014/main" id="{30830D5A-0F1C-14AA-22DE-3718D911CAA8}"/>
              </a:ext>
            </a:extLst>
          </p:cNvPr>
          <p:cNvSpPr/>
          <p:nvPr/>
        </p:nvSpPr>
        <p:spPr>
          <a:xfrm rot="9904808">
            <a:off x="9271765" y="2258778"/>
            <a:ext cx="1477926" cy="1477926"/>
          </a:xfrm>
          <a:prstGeom prst="arc">
            <a:avLst>
              <a:gd name="adj1" fmla="val 16200000"/>
              <a:gd name="adj2" fmla="val 19955713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F19E571-DB5A-A516-9713-AA53A8F7E4E9}"/>
                  </a:ext>
                </a:extLst>
              </p:cNvPr>
              <p:cNvSpPr txBox="1"/>
              <p:nvPr/>
            </p:nvSpPr>
            <p:spPr>
              <a:xfrm>
                <a:off x="10915038" y="4088745"/>
                <a:ext cx="30457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00B0F0"/>
                          </a:solidFill>
                          <a:latin typeface="Cambria Math" panose="02040503050406030204" pitchFamily="18" charset="0"/>
                        </a:rPr>
                        <m:t>𝒂</m:t>
                      </m:r>
                    </m:oMath>
                  </m:oMathPara>
                </a14:m>
                <a:endParaRPr lang="en-DE" sz="2800" b="1" dirty="0">
                  <a:solidFill>
                    <a:srgbClr val="00B0F0"/>
                  </a:solidFill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3F19E571-DB5A-A516-9713-AA53A8F7E4E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5038" y="4088745"/>
                <a:ext cx="304571" cy="43088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316DE51-9124-6AAB-61B3-633CE31C5C6B}"/>
                  </a:ext>
                </a:extLst>
              </p:cNvPr>
              <p:cNvSpPr txBox="1"/>
              <p:nvPr/>
            </p:nvSpPr>
            <p:spPr>
              <a:xfrm>
                <a:off x="9688525" y="3213556"/>
                <a:ext cx="29815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accent2">
                              <a:lumMod val="50000"/>
                            </a:schemeClr>
                          </a:solidFill>
                          <a:latin typeface="Cambria Math" panose="02040503050406030204" pitchFamily="18" charset="0"/>
                        </a:rPr>
                        <m:t>𝜸</m:t>
                      </m:r>
                    </m:oMath>
                  </m:oMathPara>
                </a14:m>
                <a:endParaRPr lang="en-DE" sz="2800" b="1" dirty="0">
                  <a:solidFill>
                    <a:schemeClr val="accent2">
                      <a:lumMod val="50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316DE51-9124-6AAB-61B3-633CE31C5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88525" y="3213556"/>
                <a:ext cx="298159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Arc 4">
            <a:extLst>
              <a:ext uri="{FF2B5EF4-FFF2-40B4-BE49-F238E27FC236}">
                <a16:creationId xmlns:a16="http://schemas.microsoft.com/office/drawing/2014/main" id="{75234D8C-9213-E6E4-56D5-A1B5EE0F4215}"/>
              </a:ext>
            </a:extLst>
          </p:cNvPr>
          <p:cNvSpPr/>
          <p:nvPr/>
        </p:nvSpPr>
        <p:spPr>
          <a:xfrm rot="2262917">
            <a:off x="5246151" y="5082421"/>
            <a:ext cx="1477926" cy="1477926"/>
          </a:xfrm>
          <a:prstGeom prst="arc">
            <a:avLst>
              <a:gd name="adj1" fmla="val 16200000"/>
              <a:gd name="adj2" fmla="val 19955713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7D29E80-A968-85ED-370F-D05E1CDBE4EA}"/>
                  </a:ext>
                </a:extLst>
              </p:cNvPr>
              <p:cNvSpPr txBox="1"/>
              <p:nvPr/>
            </p:nvSpPr>
            <p:spPr>
              <a:xfrm>
                <a:off x="11058507" y="5390497"/>
                <a:ext cx="32541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00B050"/>
                          </a:solidFill>
                          <a:latin typeface="Cambria Math" panose="02040503050406030204" pitchFamily="18" charset="0"/>
                        </a:rPr>
                        <m:t>𝜷</m:t>
                      </m:r>
                    </m:oMath>
                  </m:oMathPara>
                </a14:m>
                <a:endParaRPr lang="en-GB" sz="2800" b="1" i="1" dirty="0">
                  <a:solidFill>
                    <a:srgbClr val="00B050"/>
                  </a:solidFill>
                </a:endParaRPr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D7D29E80-A968-85ED-370F-D05E1CDBE4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8507" y="5390497"/>
                <a:ext cx="325410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Arc 7">
            <a:extLst>
              <a:ext uri="{FF2B5EF4-FFF2-40B4-BE49-F238E27FC236}">
                <a16:creationId xmlns:a16="http://schemas.microsoft.com/office/drawing/2014/main" id="{6A28A9AA-F195-8471-FB50-AA028BA36D92}"/>
              </a:ext>
            </a:extLst>
          </p:cNvPr>
          <p:cNvSpPr/>
          <p:nvPr/>
        </p:nvSpPr>
        <p:spPr>
          <a:xfrm rot="16705931">
            <a:off x="10708837" y="5178473"/>
            <a:ext cx="1477926" cy="1477926"/>
          </a:xfrm>
          <a:prstGeom prst="arc">
            <a:avLst>
              <a:gd name="adj1" fmla="val 16200000"/>
              <a:gd name="adj2" fmla="val 19955713"/>
            </a:avLst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B98FAA2-EBC0-F5EE-A7ED-1BBC9C04E902}"/>
                  </a:ext>
                </a:extLst>
              </p:cNvPr>
              <p:cNvSpPr txBox="1"/>
              <p:nvPr/>
            </p:nvSpPr>
            <p:spPr>
              <a:xfrm>
                <a:off x="8683651" y="5969033"/>
                <a:ext cx="2628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chemeClr val="accent2">
                              <a:lumMod val="75000"/>
                            </a:schemeClr>
                          </a:solidFill>
                          <a:latin typeface="Cambria Math" panose="02040503050406030204" pitchFamily="18" charset="0"/>
                        </a:rPr>
                        <m:t>𝒄</m:t>
                      </m:r>
                    </m:oMath>
                  </m:oMathPara>
                </a14:m>
                <a:endParaRPr lang="en-DE" sz="2800" b="1" dirty="0">
                  <a:solidFill>
                    <a:schemeClr val="accent2">
                      <a:lumMod val="75000"/>
                    </a:schemeClr>
                  </a:solidFill>
                </a:endParaRPr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5B98FAA2-EBC0-F5EE-A7ED-1BBC9C04E90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3651" y="5969033"/>
                <a:ext cx="262892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2DAD482-E742-FB75-8C15-04F85CF83E67}"/>
                  </a:ext>
                </a:extLst>
              </p:cNvPr>
              <p:cNvSpPr txBox="1"/>
              <p:nvPr/>
            </p:nvSpPr>
            <p:spPr>
              <a:xfrm>
                <a:off x="7471836" y="3902051"/>
                <a:ext cx="29976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2800" b="1" i="1" smtClean="0">
                          <a:solidFill>
                            <a:srgbClr val="92D050"/>
                          </a:solidFill>
                          <a:latin typeface="Cambria Math" panose="02040503050406030204" pitchFamily="18" charset="0"/>
                        </a:rPr>
                        <m:t>𝒃</m:t>
                      </m:r>
                    </m:oMath>
                  </m:oMathPara>
                </a14:m>
                <a:endParaRPr lang="en-DE" sz="2800" b="1" dirty="0">
                  <a:solidFill>
                    <a:srgbClr val="92D050"/>
                  </a:solidFill>
                </a:endParaRPr>
              </a:p>
            </p:txBody>
          </p:sp>
        </mc:Choice>
        <mc:Fallback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2DAD482-E742-FB75-8C15-04F85CF83E6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1836" y="3902051"/>
                <a:ext cx="299762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A4DD18A-2EF7-51AC-EEE1-009954DA1E41}"/>
                  </a:ext>
                </a:extLst>
              </p:cNvPr>
              <p:cNvSpPr txBox="1"/>
              <p:nvPr/>
            </p:nvSpPr>
            <p:spPr>
              <a:xfrm>
                <a:off x="1448185" y="3133058"/>
                <a:ext cx="1514261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𝜷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GB" sz="24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den>
                      </m:f>
                    </m:oMath>
                  </m:oMathPara>
                </a14:m>
                <a:endParaRPr lang="en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BA4DD18A-2EF7-51AC-EEE1-009954DA1E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8185" y="3133058"/>
                <a:ext cx="1514261" cy="768993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3EFEDCF-597C-366B-A808-E5761B87ECA3}"/>
                  </a:ext>
                </a:extLst>
              </p:cNvPr>
              <p:cNvSpPr txBox="1"/>
              <p:nvPr/>
            </p:nvSpPr>
            <p:spPr>
              <a:xfrm>
                <a:off x="1451885" y="4117494"/>
                <a:ext cx="1512657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sz="2400" b="1" i="1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sz="2400" b="1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𝜸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solidFill>
                                <a:srgbClr val="00B0F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num>
                        <m:den>
                          <m:r>
                            <a:rPr lang="en-GB" sz="24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en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3EFEDCF-597C-366B-A808-E5761B87EC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1885" y="4117494"/>
                <a:ext cx="1512657" cy="76899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D3C6854-76DB-D2AC-0F35-AE158D197033}"/>
                  </a:ext>
                </a:extLst>
              </p:cNvPr>
              <p:cNvSpPr txBox="1"/>
              <p:nvPr/>
            </p:nvSpPr>
            <p:spPr>
              <a:xfrm>
                <a:off x="1455585" y="5101930"/>
                <a:ext cx="1514261" cy="768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sz="2400" b="1" i="1" smtClean="0">
                              <a:solidFill>
                                <a:srgbClr val="00B050"/>
                              </a:solidFill>
                              <a:latin typeface="Cambria Math" panose="02040503050406030204" pitchFamily="18" charset="0"/>
                            </a:rPr>
                            <m:t>𝜷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n-GB" sz="2400" b="0" i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⁡(</m:t>
                          </m:r>
                          <m:r>
                            <a:rPr lang="en-GB" sz="2400" b="1" i="1" smtClean="0">
                              <a:solidFill>
                                <a:schemeClr val="accent2">
                                  <a:lumMod val="50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𝜸</m:t>
                          </m:r>
                          <m:r>
                            <a:rPr lang="en-GB" sz="2400" b="0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  <m:r>
                        <a:rPr lang="en-GB" sz="2400" b="0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2400" b="1" i="1" smtClean="0">
                              <a:solidFill>
                                <a:srgbClr val="92D05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num>
                        <m:den>
                          <m:r>
                            <a:rPr lang="en-GB" sz="2400" b="1" i="1" smtClean="0">
                              <a:solidFill>
                                <a:schemeClr val="accent2">
                                  <a:lumMod val="75000"/>
                                </a:schemeClr>
                              </a:solidFill>
                              <a:latin typeface="Cambria Math" panose="02040503050406030204" pitchFamily="18" charset="0"/>
                            </a:rPr>
                            <m:t>𝒄</m:t>
                          </m:r>
                        </m:den>
                      </m:f>
                    </m:oMath>
                  </m:oMathPara>
                </a14:m>
                <a:endParaRPr lang="en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D3C6854-76DB-D2AC-0F35-AE158D1970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5585" y="5101930"/>
                <a:ext cx="1514261" cy="76899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11571808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023C68E-6B07-1857-C52B-8A91F19C41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118E2E-8501-E9D6-8FA1-7E94A5136F9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Fun98,99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5D88108-FEC6-F6CA-09C5-DB9D9A5B70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23593" y="153822"/>
            <a:ext cx="7968407" cy="379302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0409C394-0D85-D96A-FF8B-D75FB9DE13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23593" y="3619150"/>
            <a:ext cx="7568357" cy="2814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940177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FDB0890-4C61-AAFD-7782-21E137353AA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402D9B-13BF-18E0-5F7E-A2C9A365C8FE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Fun98,99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D6089B-C145-569F-7BCD-CB8BDB69DE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68948" y="924773"/>
            <a:ext cx="5766000" cy="23085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5F7EFBC-86B8-B4ED-40B4-0441A6621AE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b="84021"/>
          <a:stretch/>
        </p:blipFill>
        <p:spPr>
          <a:xfrm>
            <a:off x="4068948" y="3233320"/>
            <a:ext cx="6168653" cy="690574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C98EB34-F388-5DDD-5F94-FAFD217BCC4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41269"/>
          <a:stretch/>
        </p:blipFill>
        <p:spPr>
          <a:xfrm>
            <a:off x="4068948" y="3900669"/>
            <a:ext cx="6168653" cy="253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949856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3CB4AC83-A0D2-8995-9BE5-B7B7A750ED6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Fun100</a:t>
            </a:r>
            <a:endParaRPr lang="en-DE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BCCD61-DADC-07C5-2EE4-BAD80E855F1C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48039"/>
          <a:stretch/>
        </p:blipFill>
        <p:spPr>
          <a:xfrm>
            <a:off x="465281" y="3054696"/>
            <a:ext cx="5851543" cy="2608985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2A4A05D-E1E5-B9C9-6746-AEF5E0DB0AD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216"/>
          <a:stretch/>
        </p:blipFill>
        <p:spPr>
          <a:xfrm>
            <a:off x="6333430" y="3129340"/>
            <a:ext cx="5227190" cy="2534341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1696715170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</Words>
  <Application>Microsoft Office PowerPoint</Application>
  <PresentationFormat>Widescreen</PresentationFormat>
  <Paragraphs>23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Cambria Math</vt:lpstr>
      <vt:lpstr>Montserrat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217</cp:revision>
  <dcterms:created xsi:type="dcterms:W3CDTF">2022-12-22T20:26:39Z</dcterms:created>
  <dcterms:modified xsi:type="dcterms:W3CDTF">2024-03-18T21:18:11Z</dcterms:modified>
</cp:coreProperties>
</file>