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70" r:id="rId4"/>
    <p:sldId id="271" r:id="rId5"/>
    <p:sldId id="261" r:id="rId6"/>
    <p:sldId id="275" r:id="rId7"/>
    <p:sldId id="276" r:id="rId8"/>
    <p:sldId id="277" r:id="rId9"/>
    <p:sldId id="278" r:id="rId10"/>
    <p:sldId id="272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F3ED5-1F9A-4DC6-82A7-58D99FDEBD36}" v="158" dt="2024-01-24T16:19:57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auf Fun80,81 </a:t>
            </a:r>
            <a:r>
              <a:rPr lang="en-GB" dirty="0" err="1"/>
              <a:t>zu</a:t>
            </a:r>
            <a:r>
              <a:rPr lang="en-GB" dirty="0"/>
              <a:t> den </a:t>
            </a:r>
            <a:r>
              <a:rPr lang="en-GB" dirty="0" err="1"/>
              <a:t>Themen</a:t>
            </a:r>
            <a:r>
              <a:rPr lang="en-GB" dirty="0"/>
              <a:t> </a:t>
            </a:r>
            <a:r>
              <a:rPr lang="en-GB" b="1" dirty="0">
                <a:solidFill>
                  <a:srgbClr val="FFC000"/>
                </a:solidFill>
              </a:rPr>
              <a:t>I</a:t>
            </a:r>
            <a:r>
              <a:rPr lang="en-GB" dirty="0"/>
              <a:t>-</a:t>
            </a:r>
            <a:r>
              <a:rPr lang="en-GB" b="1" dirty="0">
                <a:solidFill>
                  <a:srgbClr val="FFC000"/>
                </a:solidFill>
              </a:rPr>
              <a:t>V</a:t>
            </a:r>
            <a:r>
              <a:rPr lang="en-GB" dirty="0"/>
              <a:t> </a:t>
            </a:r>
            <a:r>
              <a:rPr lang="en-GB" dirty="0" err="1"/>
              <a:t>jeweils</a:t>
            </a:r>
            <a:r>
              <a:rPr lang="en-GB" dirty="0"/>
              <a:t> 2 </a:t>
            </a:r>
            <a:r>
              <a:rPr lang="en-GB" dirty="0" err="1"/>
              <a:t>Aufgaben</a:t>
            </a:r>
            <a:r>
              <a:rPr lang="en-GB" dirty="0"/>
              <a:t>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ABC </a:t>
                </a:r>
                <a:r>
                  <a:rPr lang="en-GB" dirty="0" err="1"/>
                  <a:t>rechtwinklig</a:t>
                </a:r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=65°⇒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=…,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ABC </a:t>
                </a:r>
                <a:r>
                  <a:rPr lang="en-GB" dirty="0" err="1"/>
                  <a:t>rechtwinklig</a:t>
                </a:r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=90°,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1. </a:t>
                </a:r>
                <a:r>
                  <a:rPr lang="en-GB" dirty="0" err="1"/>
                  <a:t>Strahlensatz</a:t>
                </a:r>
                <a:r>
                  <a:rPr lang="en-GB" dirty="0"/>
                  <a:t>: ...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2. </a:t>
                </a:r>
                <a:r>
                  <a:rPr lang="en-GB" dirty="0" err="1"/>
                  <a:t>Strahlensatz</a:t>
                </a:r>
                <a:r>
                  <a:rPr lang="en-GB" dirty="0"/>
                  <a:t>: ...</a:t>
                </a:r>
              </a:p>
              <a:p>
                <a:r>
                  <a:rPr lang="en-GB" dirty="0" err="1"/>
                  <a:t>Löse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  <a:blipFill>
                <a:blip r:embed="rId2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3C0B8B-3CC9-3BB9-25B5-7BF505DF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9449" y="160580"/>
            <a:ext cx="10433102" cy="658087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C0FA9D-D609-4FFD-9DDE-2D5D0550D2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16542"/>
            <a:ext cx="12192000" cy="6741458"/>
          </a:xfrm>
          <a:gradFill flip="none" rotWithShape="1">
            <a:gsLst>
              <a:gs pos="51000">
                <a:schemeClr val="tx1">
                  <a:alpha val="67000"/>
                </a:schemeClr>
              </a:gs>
              <a:gs pos="88000">
                <a:srgbClr val="000000">
                  <a:alpha val="84000"/>
                </a:srgbClr>
              </a:gs>
              <a:gs pos="0">
                <a:schemeClr val="accent1">
                  <a:lumMod val="30000"/>
                  <a:lumOff val="70000"/>
                  <a:alpha val="0"/>
                </a:schemeClr>
              </a:gs>
            </a:gsLst>
            <a:lin ang="16200000" scaled="1"/>
            <a:tileRect/>
          </a:gradFill>
        </p:spPr>
        <p:txBody>
          <a:bodyPr anchor="t"/>
          <a:lstStyle/>
          <a:p>
            <a:endParaRPr lang="en-GB" b="1" dirty="0">
              <a:solidFill>
                <a:srgbClr val="FFC000"/>
              </a:solidFill>
            </a:endParaRPr>
          </a:p>
          <a:p>
            <a:r>
              <a:rPr lang="en-GB" b="1" dirty="0" err="1"/>
              <a:t>Trigonometrie</a:t>
            </a:r>
            <a:endParaRPr lang="en-DE" b="1" dirty="0"/>
          </a:p>
        </p:txBody>
      </p:sp>
    </p:spTree>
    <p:extLst>
      <p:ext uri="{BB962C8B-B14F-4D97-AF65-F5344CB8AC3E}">
        <p14:creationId xmlns:p14="http://schemas.microsoft.com/office/powerpoint/2010/main" val="41713538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4A0B759-666C-1900-B1F0-6E89C117ED2E}"/>
              </a:ext>
            </a:extLst>
          </p:cNvPr>
          <p:cNvSpPr txBox="1">
            <a:spLocks/>
          </p:cNvSpPr>
          <p:nvPr/>
        </p:nvSpPr>
        <p:spPr>
          <a:xfrm>
            <a:off x="138112" y="268941"/>
            <a:ext cx="11915775" cy="637950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Wie fit bist du ?</a:t>
            </a: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endParaRPr lang="en-GB" sz="32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269875" indent="531813"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Winkel und </a:t>
            </a:r>
            <a:r>
              <a:rPr lang="en-GB" sz="3200" dirty="0" err="1">
                <a:solidFill>
                  <a:srgbClr val="FFFFFF"/>
                </a:solidFill>
                <a:latin typeface="Calibri" panose="020F0502020204030204" pitchFamily="34" charset="0"/>
              </a:rPr>
              <a:t>Dreiecke</a:t>
            </a:r>
            <a:endParaRPr lang="en-DE" sz="3200" dirty="0">
              <a:latin typeface="Arial" panose="020B0604020202020204" pitchFamily="34" charset="0"/>
            </a:endParaRPr>
          </a:p>
          <a:p>
            <a:pPr marL="269875" indent="531813"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 dirty="0" err="1">
                <a:solidFill>
                  <a:srgbClr val="FFFFFF"/>
                </a:solidFill>
                <a:latin typeface="Calibri" panose="020F0502020204030204" pitchFamily="34" charset="0"/>
              </a:rPr>
              <a:t>Satz</a:t>
            </a:r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 des Pythagoras</a:t>
            </a:r>
            <a:endParaRPr lang="en-DE" sz="3200" dirty="0">
              <a:latin typeface="Arial" panose="020B0604020202020204" pitchFamily="34" charset="0"/>
            </a:endParaRPr>
          </a:p>
          <a:p>
            <a:pPr marL="269875" indent="531813"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 dirty="0" err="1">
                <a:solidFill>
                  <a:srgbClr val="FFFFFF"/>
                </a:solidFill>
                <a:latin typeface="Calibri" panose="020F0502020204030204" pitchFamily="34" charset="0"/>
              </a:rPr>
              <a:t>Strahlensätze</a:t>
            </a:r>
            <a:endParaRPr lang="en-DE" sz="3200" dirty="0">
              <a:latin typeface="Arial" panose="020B0604020202020204" pitchFamily="34" charset="0"/>
            </a:endParaRPr>
          </a:p>
          <a:p>
            <a:pPr marL="269875" indent="531813"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 dirty="0" err="1">
                <a:solidFill>
                  <a:srgbClr val="FFFFFF"/>
                </a:solidFill>
                <a:latin typeface="Calibri" panose="020F0502020204030204" pitchFamily="34" charset="0"/>
              </a:rPr>
              <a:t>Gleichungen</a:t>
            </a:r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FFFFFF"/>
                </a:solidFill>
                <a:latin typeface="Calibri" panose="020F0502020204030204" pitchFamily="34" charset="0"/>
              </a:rPr>
              <a:t>lösen</a:t>
            </a:r>
            <a:endParaRPr lang="en-GB" sz="32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A5D81B-CA13-72A2-9CA7-81290D19626E}"/>
              </a:ext>
            </a:extLst>
          </p:cNvPr>
          <p:cNvGrpSpPr/>
          <p:nvPr/>
        </p:nvGrpSpPr>
        <p:grpSpPr>
          <a:xfrm>
            <a:off x="6016686" y="2795733"/>
            <a:ext cx="5135400" cy="792000"/>
            <a:chOff x="6324599" y="2875388"/>
            <a:chExt cx="5135400" cy="792000"/>
          </a:xfrm>
          <a:noFill/>
        </p:grpSpPr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2379965B-E762-D4AA-AD53-D8473CCE522E}"/>
                </a:ext>
              </a:extLst>
            </p:cNvPr>
            <p:cNvSpPr/>
            <p:nvPr/>
          </p:nvSpPr>
          <p:spPr>
            <a:xfrm>
              <a:off x="63245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51BFE5E6-6324-ADC5-64C5-2B930174F672}"/>
                </a:ext>
              </a:extLst>
            </p:cNvPr>
            <p:cNvSpPr/>
            <p:nvPr/>
          </p:nvSpPr>
          <p:spPr>
            <a:xfrm>
              <a:off x="74104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FE486C57-EF00-79FD-0612-CF54196822AD}"/>
                </a:ext>
              </a:extLst>
            </p:cNvPr>
            <p:cNvSpPr/>
            <p:nvPr/>
          </p:nvSpPr>
          <p:spPr>
            <a:xfrm>
              <a:off x="84962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Star: 5 Points 7">
              <a:extLst>
                <a:ext uri="{FF2B5EF4-FFF2-40B4-BE49-F238E27FC236}">
                  <a16:creationId xmlns:a16="http://schemas.microsoft.com/office/drawing/2014/main" id="{6625C38C-2BEE-7951-A425-642BD54BF621}"/>
                </a:ext>
              </a:extLst>
            </p:cNvPr>
            <p:cNvSpPr/>
            <p:nvPr/>
          </p:nvSpPr>
          <p:spPr>
            <a:xfrm>
              <a:off x="95821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0F87618C-8D3C-6E07-077D-86D06BF1B2DB}"/>
                </a:ext>
              </a:extLst>
            </p:cNvPr>
            <p:cNvSpPr/>
            <p:nvPr/>
          </p:nvSpPr>
          <p:spPr>
            <a:xfrm>
              <a:off x="106679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E6067C-5208-FE70-5D31-6176CE4AF931}"/>
              </a:ext>
            </a:extLst>
          </p:cNvPr>
          <p:cNvGrpSpPr/>
          <p:nvPr/>
        </p:nvGrpSpPr>
        <p:grpSpPr>
          <a:xfrm>
            <a:off x="6016686" y="3538196"/>
            <a:ext cx="5135400" cy="792000"/>
            <a:chOff x="6324599" y="3617176"/>
            <a:chExt cx="5135400" cy="792000"/>
          </a:xfrm>
          <a:noFill/>
        </p:grpSpPr>
        <p:sp>
          <p:nvSpPr>
            <p:cNvPr id="11" name="Star: 5 Points 10">
              <a:extLst>
                <a:ext uri="{FF2B5EF4-FFF2-40B4-BE49-F238E27FC236}">
                  <a16:creationId xmlns:a16="http://schemas.microsoft.com/office/drawing/2014/main" id="{2B29F922-2CEF-EF47-4953-8F26ABC6B26C}"/>
                </a:ext>
              </a:extLst>
            </p:cNvPr>
            <p:cNvSpPr/>
            <p:nvPr/>
          </p:nvSpPr>
          <p:spPr>
            <a:xfrm>
              <a:off x="63245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2" name="Star: 5 Points 11">
              <a:extLst>
                <a:ext uri="{FF2B5EF4-FFF2-40B4-BE49-F238E27FC236}">
                  <a16:creationId xmlns:a16="http://schemas.microsoft.com/office/drawing/2014/main" id="{17476E67-D91E-28CF-7F0D-EAA50A393B78}"/>
                </a:ext>
              </a:extLst>
            </p:cNvPr>
            <p:cNvSpPr/>
            <p:nvPr/>
          </p:nvSpPr>
          <p:spPr>
            <a:xfrm>
              <a:off x="74104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Star: 5 Points 12">
              <a:extLst>
                <a:ext uri="{FF2B5EF4-FFF2-40B4-BE49-F238E27FC236}">
                  <a16:creationId xmlns:a16="http://schemas.microsoft.com/office/drawing/2014/main" id="{87E4C7C3-2542-2B46-5821-66F50C945E7D}"/>
                </a:ext>
              </a:extLst>
            </p:cNvPr>
            <p:cNvSpPr/>
            <p:nvPr/>
          </p:nvSpPr>
          <p:spPr>
            <a:xfrm>
              <a:off x="84962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Star: 5 Points 13">
              <a:extLst>
                <a:ext uri="{FF2B5EF4-FFF2-40B4-BE49-F238E27FC236}">
                  <a16:creationId xmlns:a16="http://schemas.microsoft.com/office/drawing/2014/main" id="{9EF820F1-ED80-598D-1871-ACE527E53794}"/>
                </a:ext>
              </a:extLst>
            </p:cNvPr>
            <p:cNvSpPr/>
            <p:nvPr/>
          </p:nvSpPr>
          <p:spPr>
            <a:xfrm>
              <a:off x="95821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id="{12C81974-097C-2E5E-962F-D1B7A954C938}"/>
                </a:ext>
              </a:extLst>
            </p:cNvPr>
            <p:cNvSpPr/>
            <p:nvPr/>
          </p:nvSpPr>
          <p:spPr>
            <a:xfrm>
              <a:off x="106679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BF586F0-2ED3-4B40-5A6B-CFC24AC9CA22}"/>
              </a:ext>
            </a:extLst>
          </p:cNvPr>
          <p:cNvGrpSpPr/>
          <p:nvPr/>
        </p:nvGrpSpPr>
        <p:grpSpPr>
          <a:xfrm>
            <a:off x="6016686" y="4280659"/>
            <a:ext cx="5135400" cy="792000"/>
            <a:chOff x="6324599" y="4358964"/>
            <a:chExt cx="5135400" cy="792000"/>
          </a:xfrm>
          <a:noFill/>
        </p:grpSpPr>
        <p:sp>
          <p:nvSpPr>
            <p:cNvPr id="17" name="Star: 5 Points 16">
              <a:extLst>
                <a:ext uri="{FF2B5EF4-FFF2-40B4-BE49-F238E27FC236}">
                  <a16:creationId xmlns:a16="http://schemas.microsoft.com/office/drawing/2014/main" id="{A8DC7F22-33CF-886F-0461-667763A64C42}"/>
                </a:ext>
              </a:extLst>
            </p:cNvPr>
            <p:cNvSpPr/>
            <p:nvPr/>
          </p:nvSpPr>
          <p:spPr>
            <a:xfrm>
              <a:off x="63245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Star: 5 Points 17">
              <a:extLst>
                <a:ext uri="{FF2B5EF4-FFF2-40B4-BE49-F238E27FC236}">
                  <a16:creationId xmlns:a16="http://schemas.microsoft.com/office/drawing/2014/main" id="{B407C8B3-2CA4-3B4B-6331-39A73F6CB92B}"/>
                </a:ext>
              </a:extLst>
            </p:cNvPr>
            <p:cNvSpPr/>
            <p:nvPr/>
          </p:nvSpPr>
          <p:spPr>
            <a:xfrm>
              <a:off x="74104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id="{B402101A-E7E9-F45C-D8C0-4ECC3FBE737F}"/>
                </a:ext>
              </a:extLst>
            </p:cNvPr>
            <p:cNvSpPr/>
            <p:nvPr/>
          </p:nvSpPr>
          <p:spPr>
            <a:xfrm>
              <a:off x="84962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Star: 5 Points 19">
              <a:extLst>
                <a:ext uri="{FF2B5EF4-FFF2-40B4-BE49-F238E27FC236}">
                  <a16:creationId xmlns:a16="http://schemas.microsoft.com/office/drawing/2014/main" id="{2E3ECEFA-C2D7-E269-70DA-0F34FE5E9353}"/>
                </a:ext>
              </a:extLst>
            </p:cNvPr>
            <p:cNvSpPr/>
            <p:nvPr/>
          </p:nvSpPr>
          <p:spPr>
            <a:xfrm>
              <a:off x="95821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1" name="Star: 5 Points 20">
              <a:extLst>
                <a:ext uri="{FF2B5EF4-FFF2-40B4-BE49-F238E27FC236}">
                  <a16:creationId xmlns:a16="http://schemas.microsoft.com/office/drawing/2014/main" id="{9A692C6C-2EE3-7A84-F53E-06B944C53C36}"/>
                </a:ext>
              </a:extLst>
            </p:cNvPr>
            <p:cNvSpPr/>
            <p:nvPr/>
          </p:nvSpPr>
          <p:spPr>
            <a:xfrm>
              <a:off x="106679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392F8D8-536F-F518-A391-60FCF7B931BF}"/>
              </a:ext>
            </a:extLst>
          </p:cNvPr>
          <p:cNvGrpSpPr/>
          <p:nvPr/>
        </p:nvGrpSpPr>
        <p:grpSpPr>
          <a:xfrm>
            <a:off x="6016686" y="5023122"/>
            <a:ext cx="5135400" cy="792000"/>
            <a:chOff x="6324599" y="5392540"/>
            <a:chExt cx="5135400" cy="792000"/>
          </a:xfrm>
          <a:noFill/>
        </p:grpSpPr>
        <p:sp>
          <p:nvSpPr>
            <p:cNvPr id="23" name="Star: 5 Points 22">
              <a:extLst>
                <a:ext uri="{FF2B5EF4-FFF2-40B4-BE49-F238E27FC236}">
                  <a16:creationId xmlns:a16="http://schemas.microsoft.com/office/drawing/2014/main" id="{D283DB7F-C4E9-2388-4540-012874DB303D}"/>
                </a:ext>
              </a:extLst>
            </p:cNvPr>
            <p:cNvSpPr/>
            <p:nvPr/>
          </p:nvSpPr>
          <p:spPr>
            <a:xfrm>
              <a:off x="63245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4" name="Star: 5 Points 23">
              <a:extLst>
                <a:ext uri="{FF2B5EF4-FFF2-40B4-BE49-F238E27FC236}">
                  <a16:creationId xmlns:a16="http://schemas.microsoft.com/office/drawing/2014/main" id="{AD0394EC-9F12-4940-5967-FD1DEB4ED529}"/>
                </a:ext>
              </a:extLst>
            </p:cNvPr>
            <p:cNvSpPr/>
            <p:nvPr/>
          </p:nvSpPr>
          <p:spPr>
            <a:xfrm>
              <a:off x="74104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id="{B3601F3C-5DDF-D16C-C7AB-0C64C29DBAD1}"/>
                </a:ext>
              </a:extLst>
            </p:cNvPr>
            <p:cNvSpPr/>
            <p:nvPr/>
          </p:nvSpPr>
          <p:spPr>
            <a:xfrm>
              <a:off x="84962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6" name="Star: 5 Points 25">
              <a:extLst>
                <a:ext uri="{FF2B5EF4-FFF2-40B4-BE49-F238E27FC236}">
                  <a16:creationId xmlns:a16="http://schemas.microsoft.com/office/drawing/2014/main" id="{AB953A39-085F-C559-BEB7-0AB43DCE2170}"/>
                </a:ext>
              </a:extLst>
            </p:cNvPr>
            <p:cNvSpPr/>
            <p:nvPr/>
          </p:nvSpPr>
          <p:spPr>
            <a:xfrm>
              <a:off x="95821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7" name="Star: 5 Points 26">
              <a:extLst>
                <a:ext uri="{FF2B5EF4-FFF2-40B4-BE49-F238E27FC236}">
                  <a16:creationId xmlns:a16="http://schemas.microsoft.com/office/drawing/2014/main" id="{9E460853-743A-4023-FA3D-0C9048414200}"/>
                </a:ext>
              </a:extLst>
            </p:cNvPr>
            <p:cNvSpPr/>
            <p:nvPr/>
          </p:nvSpPr>
          <p:spPr>
            <a:xfrm>
              <a:off x="106679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36700749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Fun80,81 </a:t>
            </a:r>
            <a:r>
              <a:rPr lang="en-GB" dirty="0">
                <a:solidFill>
                  <a:srgbClr val="FFC000"/>
                </a:solidFill>
              </a:rPr>
              <a:t>I </a:t>
            </a:r>
            <a:r>
              <a:rPr lang="en-GB" dirty="0"/>
              <a:t>: 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</a:rPr>
              <a:t>Winkel und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Dreiecke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8F1771-E291-2058-0822-E4B3FDC63F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l="2216"/>
          <a:stretch/>
        </p:blipFill>
        <p:spPr>
          <a:xfrm>
            <a:off x="2573079" y="1427645"/>
            <a:ext cx="7252746" cy="50816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72209DE-13AD-DBB4-CAF4-4B9D2B1D5B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6" t="16193" r="4223" b="58071"/>
          <a:stretch/>
        </p:blipFill>
        <p:spPr>
          <a:xfrm>
            <a:off x="2799907" y="2291536"/>
            <a:ext cx="6698511" cy="1307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BC881C9-D6D3-0166-F6CD-69588EA297D4}"/>
              </a:ext>
            </a:extLst>
          </p:cNvPr>
          <p:cNvSpPr/>
          <p:nvPr/>
        </p:nvSpPr>
        <p:spPr>
          <a:xfrm>
            <a:off x="2413591" y="5103628"/>
            <a:ext cx="7252746" cy="15659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Fun80,81 </a:t>
            </a:r>
            <a:r>
              <a:rPr lang="en-GB" dirty="0">
                <a:solidFill>
                  <a:srgbClr val="FFC000"/>
                </a:solidFill>
              </a:rPr>
              <a:t>II </a:t>
            </a:r>
            <a:r>
              <a:rPr lang="en-GB" dirty="0"/>
              <a:t>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Satz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</a:rPr>
              <a:t> </a:t>
            </a:r>
            <a:r>
              <a:rPr lang="en-GB" sz="3600" i="0" u="none" strike="noStrike" kern="1200">
                <a:solidFill>
                  <a:srgbClr val="FFFFFF"/>
                </a:solidFill>
                <a:effectLst/>
              </a:rPr>
              <a:t>des Pythagoras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EC6ADE-2E93-22A3-C1D5-D29F8AB2B4B0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2744169" y="1427645"/>
            <a:ext cx="6909450" cy="5276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6C6C58-91E7-2371-0AC6-D8CE7452FF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11" b="69216"/>
          <a:stretch/>
        </p:blipFill>
        <p:spPr>
          <a:xfrm>
            <a:off x="2634073" y="1648047"/>
            <a:ext cx="7019546" cy="142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576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Fun80,81 </a:t>
            </a:r>
            <a:r>
              <a:rPr lang="en-GB" dirty="0">
                <a:solidFill>
                  <a:srgbClr val="FFC000"/>
                </a:solidFill>
              </a:rPr>
              <a:t>III </a:t>
            </a:r>
            <a:r>
              <a:rPr lang="en-GB" dirty="0"/>
              <a:t>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Strahlen</a:t>
            </a:r>
            <a:r>
              <a:rPr lang="en-GB" dirty="0" err="1">
                <a:solidFill>
                  <a:srgbClr val="FFFFFF"/>
                </a:solidFill>
              </a:rPr>
              <a:t>sätze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28230C-FF68-497D-ACB7-1FB07D3B9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03" y="1541845"/>
            <a:ext cx="7715393" cy="520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043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Fun80,81 </a:t>
            </a:r>
            <a:r>
              <a:rPr lang="en-GB" dirty="0">
                <a:solidFill>
                  <a:srgbClr val="FFC000"/>
                </a:solidFill>
              </a:rPr>
              <a:t>IV </a:t>
            </a:r>
            <a:r>
              <a:rPr lang="en-GB" dirty="0"/>
              <a:t>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Gleichungen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</a:rPr>
              <a:t>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lösen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044FE4-C7C9-17B4-2AF6-9BB88B67D637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962025" y="2030216"/>
            <a:ext cx="10549669" cy="38779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98A705-F56E-9666-89B6-C2830FF3AF44}"/>
              </a:ext>
            </a:extLst>
          </p:cNvPr>
          <p:cNvSpPr/>
          <p:nvPr/>
        </p:nvSpPr>
        <p:spPr>
          <a:xfrm>
            <a:off x="812450" y="4771295"/>
            <a:ext cx="10777038" cy="20474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544161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Fun80,81 </a:t>
            </a:r>
            <a:r>
              <a:rPr lang="en-GB" dirty="0">
                <a:solidFill>
                  <a:srgbClr val="FFC000"/>
                </a:solidFill>
              </a:rPr>
              <a:t>V </a:t>
            </a:r>
            <a:r>
              <a:rPr lang="en-GB" dirty="0"/>
              <a:t>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</a:rPr>
              <a:t>Vermischtes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F08EE4-5320-6F13-AB56-DA93642DE166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20556" y="2192580"/>
            <a:ext cx="11357815" cy="388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640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2024-01-24T16:20:55Z</dcterms:modified>
</cp:coreProperties>
</file>