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4" r:id="rId4"/>
    <p:sldId id="285" r:id="rId5"/>
    <p:sldId id="296" r:id="rId6"/>
    <p:sldId id="286" r:id="rId7"/>
    <p:sldId id="279" r:id="rId8"/>
    <p:sldId id="294" r:id="rId9"/>
    <p:sldId id="295" r:id="rId10"/>
    <p:sldId id="287" r:id="rId11"/>
    <p:sldId id="292" r:id="rId12"/>
    <p:sldId id="293" r:id="rId13"/>
    <p:sldId id="288" r:id="rId14"/>
    <p:sldId id="290" r:id="rId15"/>
    <p:sldId id="291" r:id="rId16"/>
    <p:sldId id="289" r:id="rId17"/>
    <p:sldId id="280" r:id="rId18"/>
    <p:sldId id="283" r:id="rId19"/>
    <p:sldId id="272" r:id="rId2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F8686-6465-4F94-8280-55DC5009883F}" v="807" dt="2024-06-18T22:00:49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4" autoAdjust="0"/>
    <p:restoredTop sz="94660"/>
  </p:normalViewPr>
  <p:slideViewPr>
    <p:cSldViewPr snapToGrid="0">
      <p:cViewPr>
        <p:scale>
          <a:sx n="102" d="100"/>
          <a:sy n="102" d="100"/>
        </p:scale>
        <p:origin x="240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  <pc:spChg chg="mod">
          <ac:chgData name="Abels, Patrick" userId="ba666de4-0d21-43a6-8e66-51a18aae1b4a" providerId="ADAL" clId="{1725C4E2-1A73-41B8-A1C8-4484FCE28D48}" dt="2024-03-17T14:12:35.730" v="778" actId="20577"/>
          <ac:spMkLst>
            <pc:docMk/>
            <pc:sldMk cId="1696715170" sldId="272"/>
            <ac:spMk id="2" creationId="{3CB4AC83-A0D2-8995-9BE5-B7B7A750ED63}"/>
          </ac:spMkLst>
        </pc:spChg>
        <pc:picChg chg="add mod modCrop">
          <ac:chgData name="Abels, Patrick" userId="ba666de4-0d21-43a6-8e66-51a18aae1b4a" providerId="ADAL" clId="{1725C4E2-1A73-41B8-A1C8-4484FCE28D48}" dt="2024-03-17T14:12:43.441" v="785" actId="1076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1725C4E2-1A73-41B8-A1C8-4484FCE28D48}" dt="2024-03-17T14:12:41.481" v="784" actId="1076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1725C4E2-1A73-41B8-A1C8-4484FCE28D48}" dt="2024-03-17T13:56:47.342" v="725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  <pc:spChg chg="mod">
          <ac:chgData name="Abels, Patrick" userId="ba666de4-0d21-43a6-8e66-51a18aae1b4a" providerId="ADAL" clId="{1725C4E2-1A73-41B8-A1C8-4484FCE28D48}" dt="2024-03-11T18:44:29.754" v="246" actId="6549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1725C4E2-1A73-41B8-A1C8-4484FCE28D48}" dt="2024-03-11T18:36:16.895" v="2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6" creationId="{2474B572-3607-9A89-7DA2-B8E7536E8D15}"/>
          </ac:spMkLst>
        </pc:spChg>
        <pc:spChg chg="add del">
          <ac:chgData name="Abels, Patrick" userId="ba666de4-0d21-43a6-8e66-51a18aae1b4a" providerId="ADAL" clId="{1725C4E2-1A73-41B8-A1C8-4484FCE28D48}" dt="2024-03-11T18:46:00.022" v="258" actId="22"/>
          <ac:spMkLst>
            <pc:docMk/>
            <pc:sldMk cId="1411571808" sldId="279"/>
            <ac:spMk id="8" creationId="{183CEDBB-3D3A-C48E-FBB5-7FAC8A8876F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9" creationId="{59246350-CFDC-8266-B44B-10F909C167B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0" creationId="{30830D5A-0F1C-14AA-22DE-3718D911CAA8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1" creationId="{E85E0D2F-52F7-97AF-3B62-6BE5E5E98DE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2" creationId="{3F19E571-DB5A-A516-9713-AA53A8F7E4E9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3" creationId="{E7FCF259-17BC-8A23-9103-AE695888EC0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4" creationId="{037777DF-1972-8EEA-2B06-EB8AE509F58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5" creationId="{F0543366-9884-4E4B-C549-FFB97E5DDE0A}"/>
          </ac:spMkLst>
        </pc:spChg>
        <pc:grpChg chg="add mod">
          <ac:chgData name="Abels, Patrick" userId="ba666de4-0d21-43a6-8e66-51a18aae1b4a" providerId="ADAL" clId="{1725C4E2-1A73-41B8-A1C8-4484FCE28D48}" dt="2024-03-11T18:51:20.158" v="410" actId="164"/>
          <ac:grpSpMkLst>
            <pc:docMk/>
            <pc:sldMk cId="1411571808" sldId="279"/>
            <ac:grpSpMk id="16" creationId="{FE1FDB7C-EC03-77B4-716F-37D9E841D474}"/>
          </ac:grpSpMkLst>
        </pc:grpChg>
        <pc:grpChg chg="add mod">
          <ac:chgData name="Abels, Patrick" userId="ba666de4-0d21-43a6-8e66-51a18aae1b4a" providerId="ADAL" clId="{1725C4E2-1A73-41B8-A1C8-4484FCE28D48}" dt="2024-03-11T18:51:37.952" v="413" actId="1076"/>
          <ac:grpSpMkLst>
            <pc:docMk/>
            <pc:sldMk cId="1411571808" sldId="279"/>
            <ac:grpSpMk id="17" creationId="{C4B9035C-F9F2-C231-CA51-B6DADEC46941}"/>
          </ac:grpSpMkLst>
        </pc:grpChg>
        <pc:picChg chg="add del mod">
          <ac:chgData name="Abels, Patrick" userId="ba666de4-0d21-43a6-8e66-51a18aae1b4a" providerId="ADAL" clId="{1725C4E2-1A73-41B8-A1C8-4484FCE28D48}" dt="2024-03-11T18:44:57.083" v="247" actId="478"/>
          <ac:picMkLst>
            <pc:docMk/>
            <pc:sldMk cId="1411571808" sldId="279"/>
            <ac:picMk id="5" creationId="{591A0BC6-633B-BD5D-9644-580745CF5CD0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  <pc:spChg chg="mod">
          <ac:chgData name="Abels, Patrick" userId="ba666de4-0d21-43a6-8e66-51a18aae1b4a" providerId="ADAL" clId="{1725C4E2-1A73-41B8-A1C8-4484FCE28D48}" dt="2024-03-11T18:59:08.517" v="570" actId="20577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1725C4E2-1A73-41B8-A1C8-4484FCE28D48}" dt="2024-03-17T14:14:04.334" v="859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1725C4E2-1A73-41B8-A1C8-4484FCE28D48}" dt="2024-03-17T14:13:59.749" v="844" actId="1036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1725C4E2-1A73-41B8-A1C8-4484FCE28D48}" dt="2024-03-17T14:13:56.279" v="833" actId="1036"/>
          <ac:picMkLst>
            <pc:docMk/>
            <pc:sldMk cId="797940177" sldId="280"/>
            <ac:picMk id="7" creationId="{B6003951-D519-69CD-A900-EEB0DBD6E98B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  <pc:spChg chg="mod">
          <ac:chgData name="Abels, Patrick" userId="ba666de4-0d21-43a6-8e66-51a18aae1b4a" providerId="ADAL" clId="{1725C4E2-1A73-41B8-A1C8-4484FCE28D48}" dt="2024-03-17T14:13:24.068" v="807" actId="20577"/>
          <ac:spMkLst>
            <pc:docMk/>
            <pc:sldMk cId="447289031" sldId="281"/>
            <ac:spMk id="3" creationId="{2C3DAA1C-CC19-193E-1254-B23A40BCE1E5}"/>
          </ac:spMkLst>
        </pc:spChg>
        <pc:picChg chg="add mod">
          <ac:chgData name="Abels, Patrick" userId="ba666de4-0d21-43a6-8e66-51a18aae1b4a" providerId="ADAL" clId="{1725C4E2-1A73-41B8-A1C8-4484FCE28D48}" dt="2024-03-17T14:15:55.521" v="873" actId="1076"/>
          <ac:picMkLst>
            <pc:docMk/>
            <pc:sldMk cId="447289031" sldId="281"/>
            <ac:picMk id="5" creationId="{2F7C25D4-56F2-C5C5-03CA-F72516CEEBFB}"/>
          </ac:picMkLst>
        </pc:picChg>
        <pc:picChg chg="add mod">
          <ac:chgData name="Abels, Patrick" userId="ba666de4-0d21-43a6-8e66-51a18aae1b4a" providerId="ADAL" clId="{1725C4E2-1A73-41B8-A1C8-4484FCE28D48}" dt="2024-03-17T14:16:54.192" v="888" actId="1076"/>
          <ac:picMkLst>
            <pc:docMk/>
            <pc:sldMk cId="447289031" sldId="281"/>
            <ac:picMk id="7" creationId="{EA647CB0-4425-EC10-16E7-FC9A16DC6BB6}"/>
          </ac:picMkLst>
        </pc:picChg>
        <pc:picChg chg="add mod modCrop">
          <ac:chgData name="Abels, Patrick" userId="ba666de4-0d21-43a6-8e66-51a18aae1b4a" providerId="ADAL" clId="{1725C4E2-1A73-41B8-A1C8-4484FCE28D48}" dt="2024-03-17T14:16:34.601" v="882" actId="14100"/>
          <ac:picMkLst>
            <pc:docMk/>
            <pc:sldMk cId="447289031" sldId="281"/>
            <ac:picMk id="9" creationId="{3C27DDF7-D338-2378-F358-96AA413A3F1B}"/>
          </ac:picMkLst>
        </pc:picChg>
        <pc:picChg chg="add mod modCrop">
          <ac:chgData name="Abels, Patrick" userId="ba666de4-0d21-43a6-8e66-51a18aae1b4a" providerId="ADAL" clId="{1725C4E2-1A73-41B8-A1C8-4484FCE28D48}" dt="2024-03-17T14:16:48.601" v="887" actId="14100"/>
          <ac:picMkLst>
            <pc:docMk/>
            <pc:sldMk cId="447289031" sldId="281"/>
            <ac:picMk id="10" creationId="{1FDB3185-78A7-93E7-9E40-5132F6C0EE3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  <pc:spChg chg="mod">
          <ac:chgData name="Abels, Patrick" userId="ba666de4-0d21-43a6-8e66-51a18aae1b4a" providerId="ADAL" clId="{1725C4E2-1A73-41B8-A1C8-4484FCE28D48}" dt="2024-03-11T18:56:08.019" v="483" actId="20577"/>
          <ac:spMkLst>
            <pc:docMk/>
            <pc:sldMk cId="1130448614" sldId="281"/>
            <ac:spMk id="2" creationId="{A941E0EF-30B1-CAC4-B1DB-12E85F4D3423}"/>
          </ac:spMkLst>
        </pc:spChg>
        <pc:spChg chg="mod">
          <ac:chgData name="Abels, Patrick" userId="ba666de4-0d21-43a6-8e66-51a18aae1b4a" providerId="ADAL" clId="{1725C4E2-1A73-41B8-A1C8-4484FCE28D48}" dt="2024-03-11T18:57:06.434" v="527" actId="20577"/>
          <ac:spMkLst>
            <pc:docMk/>
            <pc:sldMk cId="1130448614" sldId="281"/>
            <ac:spMk id="3" creationId="{F75D903A-B336-203A-3950-0FE398BB9A2B}"/>
          </ac:spMkLst>
        </pc:spChg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  <pc:spChg chg="mod">
          <ac:chgData name="Abels, Patrick" userId="ba666de4-0d21-43a6-8e66-51a18aae1b4a" providerId="ADAL" clId="{1725C4E2-1A73-41B8-A1C8-4484FCE28D48}" dt="2024-03-11T18:56:24.097" v="506" actId="20577"/>
          <ac:spMkLst>
            <pc:docMk/>
            <pc:sldMk cId="2370044484" sldId="282"/>
            <ac:spMk id="2" creationId="{FB5AF7C3-5823-C0A4-DE29-6853DB7D430D}"/>
          </ac:spMkLst>
        </pc:spChg>
        <pc:spChg chg="mod">
          <ac:chgData name="Abels, Patrick" userId="ba666de4-0d21-43a6-8e66-51a18aae1b4a" providerId="ADAL" clId="{1725C4E2-1A73-41B8-A1C8-4484FCE28D48}" dt="2024-03-11T18:57:13.525" v="537" actId="20577"/>
          <ac:spMkLst>
            <pc:docMk/>
            <pc:sldMk cId="2370044484" sldId="282"/>
            <ac:spMk id="3" creationId="{7CBFF392-AD00-C58C-69E9-9E45796A6D6C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  <pc:spChg chg="mod">
          <ac:chgData name="Abels, Patrick" userId="ba666de4-0d21-43a6-8e66-51a18aae1b4a" providerId="ADAL" clId="{1725C4E2-1A73-41B8-A1C8-4484FCE28D48}" dt="2024-03-17T14:18:15.134" v="890" actId="20577"/>
          <ac:spMkLst>
            <pc:docMk/>
            <pc:sldMk cId="4220106601" sldId="282"/>
            <ac:spMk id="3" creationId="{982B830D-9018-6D83-AD96-5A913C9D7A14}"/>
          </ac:spMkLst>
        </pc:spChg>
        <pc:picChg chg="add mod">
          <ac:chgData name="Abels, Patrick" userId="ba666de4-0d21-43a6-8e66-51a18aae1b4a" providerId="ADAL" clId="{1725C4E2-1A73-41B8-A1C8-4484FCE28D48}" dt="2024-03-17T14:18:23.079" v="894" actId="1076"/>
          <ac:picMkLst>
            <pc:docMk/>
            <pc:sldMk cId="4220106601" sldId="282"/>
            <ac:picMk id="5" creationId="{D85DF636-0BCE-C2EF-9C56-3CADBC518E9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  <pc:spChg chg="mod">
          <ac:chgData name="Abels, Patrick" userId="ba666de4-0d21-43a6-8e66-51a18aae1b4a" providerId="ADAL" clId="{1725C4E2-1A73-41B8-A1C8-4484FCE28D48}" dt="2024-03-11T18:57:41.030" v="550" actId="20577"/>
          <ac:spMkLst>
            <pc:docMk/>
            <pc:sldMk cId="2033566405" sldId="283"/>
            <ac:spMk id="2" creationId="{DAC80E93-2800-9208-5E5E-78D2E41FCA29}"/>
          </ac:spMkLst>
        </pc:spChg>
        <pc:spChg chg="mod">
          <ac:chgData name="Abels, Patrick" userId="ba666de4-0d21-43a6-8e66-51a18aae1b4a" providerId="ADAL" clId="{1725C4E2-1A73-41B8-A1C8-4484FCE28D48}" dt="2024-03-11T18:58:15.674" v="565" actId="20577"/>
          <ac:spMkLst>
            <pc:docMk/>
            <pc:sldMk cId="2033566405" sldId="283"/>
            <ac:spMk id="3" creationId="{C5193C4A-86F7-4D14-0F8C-615F3190AD6A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  <pc:spChg chg="mod">
          <ac:chgData name="Abels, Patrick" userId="ba666de4-0d21-43a6-8e66-51a18aae1b4a" providerId="ADAL" clId="{1725C4E2-1A73-41B8-A1C8-4484FCE28D48}" dt="2024-03-17T14:15:25.427" v="86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08:41.529" v="901" actId="1076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1725C4E2-1A73-41B8-A1C8-4484FCE28D48}" dt="2024-03-17T19:08:37.650" v="900" actId="1076"/>
          <ac:picMkLst>
            <pc:docMk/>
            <pc:sldMk cId="4009498562" sldId="283"/>
            <ac:picMk id="7" creationId="{C00B15A4-929E-EEFF-01DD-3E381903EC34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  <pc:spChg chg="mod">
          <ac:chgData name="Abels, Patrick" userId="ba666de4-0d21-43a6-8e66-51a18aae1b4a" providerId="ADAL" clId="{1725C4E2-1A73-41B8-A1C8-4484FCE28D48}" dt="2024-03-17T14:15:29.942" v="868"/>
          <ac:spMkLst>
            <pc:docMk/>
            <pc:sldMk cId="1588362680" sldId="284"/>
            <ac:spMk id="3" creationId="{32402D9B-13BF-18E0-5F7E-A2C9A365C8FE}"/>
          </ac:spMkLst>
        </pc:spChg>
        <pc:picChg chg="add mod modCrop">
          <ac:chgData name="Abels, Patrick" userId="ba666de4-0d21-43a6-8e66-51a18aae1b4a" providerId="ADAL" clId="{1725C4E2-1A73-41B8-A1C8-4484FCE28D48}" dt="2024-03-17T19:10:09.920" v="910" actId="1076"/>
          <ac:picMkLst>
            <pc:docMk/>
            <pc:sldMk cId="1588362680" sldId="284"/>
            <ac:picMk id="5" creationId="{07EA444B-2F6A-DAA6-7B84-3803B301B580}"/>
          </ac:picMkLst>
        </pc:picChg>
        <pc:picChg chg="add mod modCrop">
          <ac:chgData name="Abels, Patrick" userId="ba666de4-0d21-43a6-8e66-51a18aae1b4a" providerId="ADAL" clId="{1725C4E2-1A73-41B8-A1C8-4484FCE28D48}" dt="2024-03-17T19:10:19.042" v="912" actId="1076"/>
          <ac:picMkLst>
            <pc:docMk/>
            <pc:sldMk cId="1588362680" sldId="284"/>
            <ac:picMk id="6" creationId="{10181945-33D0-1D15-61C8-F577192453F0}"/>
          </ac:picMkLst>
        </pc:picChg>
        <pc:picChg chg="add mod modCrop">
          <ac:chgData name="Abels, Patrick" userId="ba666de4-0d21-43a6-8e66-51a18aae1b4a" providerId="ADAL" clId="{1725C4E2-1A73-41B8-A1C8-4484FCE28D48}" dt="2024-03-17T19:10:15.170" v="911" actId="1076"/>
          <ac:picMkLst>
            <pc:docMk/>
            <pc:sldMk cId="1588362680" sldId="284"/>
            <ac:picMk id="7" creationId="{66CB1FC8-435C-9B9E-88E0-C6D345616923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  <pc:spChg chg="mod">
          <ac:chgData name="Abels, Patrick" userId="ba666de4-0d21-43a6-8e66-51a18aae1b4a" providerId="ADAL" clId="{1725C4E2-1A73-41B8-A1C8-4484FCE28D48}" dt="2024-03-17T14:18:17.619" v="891" actId="20577"/>
          <ac:spMkLst>
            <pc:docMk/>
            <pc:sldMk cId="3534051485" sldId="285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10:55.235" v="916" actId="1076"/>
          <ac:picMkLst>
            <pc:docMk/>
            <pc:sldMk cId="3534051485" sldId="285"/>
            <ac:picMk id="5" creationId="{5DD85CBA-54E9-A077-B167-47AB1BB53B80}"/>
          </ac:picMkLst>
        </pc:picChg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25C4E2-1A73-41B8-A1C8-4484FCE28D48}" dt="2024-03-17T14:14:50.089" v="862"/>
            <ac:spMkLst>
              <pc:docMk/>
              <pc:sldMasterMk cId="1043764218" sldId="2147483660"/>
              <pc:sldLayoutMk cId="815804911" sldId="2147483665"/>
              <ac:spMk id="4" creationId="{6988BA44-164A-F7CA-AC6A-C1C359CE07A8}"/>
            </ac:spMkLst>
          </pc:spChg>
          <pc:spChg chg="del">
            <ac:chgData name="Abels, Patrick" userId="ba666de4-0d21-43a6-8e66-51a18aae1b4a" providerId="ADAL" clId="{1725C4E2-1A73-41B8-A1C8-4484FCE28D48}" dt="2024-03-17T14:14:47.990" v="860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picChg chg="del">
            <ac:chgData name="Abels, Patrick" userId="ba666de4-0d21-43a6-8e66-51a18aae1b4a" providerId="ADAL" clId="{1725C4E2-1A73-41B8-A1C8-4484FCE28D48}" dt="2024-03-17T14:14:49.050" v="861" actId="478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  <pc:picChg chg="add mod">
            <ac:chgData name="Abels, Patrick" userId="ba666de4-0d21-43a6-8e66-51a18aae1b4a" providerId="ADAL" clId="{1725C4E2-1A73-41B8-A1C8-4484FCE28D48}" dt="2024-03-17T14:15:01.537" v="863"/>
            <ac:picMkLst>
              <pc:docMk/>
              <pc:sldMasterMk cId="1043764218" sldId="2147483660"/>
              <pc:sldLayoutMk cId="815804911" sldId="2147483665"/>
              <ac:picMk id="9" creationId="{D4DDF931-1D2A-A0BE-2792-86C1CEE29EBE}"/>
            </ac:picMkLst>
          </pc:picChg>
        </pc:sldLayoutChg>
      </pc:sldMasterChg>
    </pc:docChg>
  </pc:docChgLst>
  <pc:docChgLst>
    <pc:chgData name="Abels, Patrick" userId="ba666de4-0d21-43a6-8e66-51a18aae1b4a" providerId="ADAL" clId="{492F8686-6465-4F94-8280-55DC5009883F}"/>
    <pc:docChg chg="undo custSel addSld delSld modSld sldOrd">
      <pc:chgData name="Abels, Patrick" userId="ba666de4-0d21-43a6-8e66-51a18aae1b4a" providerId="ADAL" clId="{492F8686-6465-4F94-8280-55DC5009883F}" dt="2024-06-18T22:00:49.272" v="2110"/>
      <pc:docMkLst>
        <pc:docMk/>
      </pc:docMkLst>
      <pc:sldChg chg="addSp modSp mod">
        <pc:chgData name="Abels, Patrick" userId="ba666de4-0d21-43a6-8e66-51a18aae1b4a" providerId="ADAL" clId="{492F8686-6465-4F94-8280-55DC5009883F}" dt="2024-06-18T21:29:37.007" v="1706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492F8686-6465-4F94-8280-55DC5009883F}" dt="2024-06-18T21:29:37.007" v="1706" actId="20577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492F8686-6465-4F94-8280-55DC5009883F}" dt="2024-06-18T21:29:34.783" v="1700" actId="1076"/>
          <ac:picMkLst>
            <pc:docMk/>
            <pc:sldMk cId="1696715170" sldId="272"/>
            <ac:picMk id="4" creationId="{6BBEA69E-ED3E-CEF8-EC49-8D2A198CE8AF}"/>
          </ac:picMkLst>
        </pc:picChg>
      </pc:sldChg>
      <pc:sldChg chg="modSp mod">
        <pc:chgData name="Abels, Patrick" userId="ba666de4-0d21-43a6-8e66-51a18aae1b4a" providerId="ADAL" clId="{492F8686-6465-4F94-8280-55DC5009883F}" dt="2024-06-18T21:53:29.770" v="2051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492F8686-6465-4F94-8280-55DC5009883F}" dt="2024-06-18T21:53:29.770" v="2051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mod">
        <pc:chgData name="Abels, Patrick" userId="ba666de4-0d21-43a6-8e66-51a18aae1b4a" providerId="ADAL" clId="{492F8686-6465-4F94-8280-55DC5009883F}" dt="2024-06-18T21:20:39.891" v="1582" actId="1076"/>
        <pc:sldMkLst>
          <pc:docMk/>
          <pc:sldMk cId="1411571808" sldId="279"/>
        </pc:sldMkLst>
        <pc:spChg chg="mod">
          <ac:chgData name="Abels, Patrick" userId="ba666de4-0d21-43a6-8e66-51a18aae1b4a" providerId="ADAL" clId="{492F8686-6465-4F94-8280-55DC5009883F}" dt="2024-06-18T21:14:51.653" v="1455" actId="20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492F8686-6465-4F94-8280-55DC5009883F}" dt="2024-06-16T19:02:58.344" v="327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492F8686-6465-4F94-8280-55DC5009883F}" dt="2024-06-18T21:17:02.806" v="1540" actId="208"/>
          <ac:spMkLst>
            <pc:docMk/>
            <pc:sldMk cId="1411571808" sldId="279"/>
            <ac:spMk id="4" creationId="{9DAB0543-FE30-3124-EE88-636A57FA5033}"/>
          </ac:spMkLst>
        </pc:spChg>
        <pc:spChg chg="add mod">
          <ac:chgData name="Abels, Patrick" userId="ba666de4-0d21-43a6-8e66-51a18aae1b4a" providerId="ADAL" clId="{492F8686-6465-4F94-8280-55DC5009883F}" dt="2024-06-18T21:17:11.508" v="1542" actId="1076"/>
          <ac:spMkLst>
            <pc:docMk/>
            <pc:sldMk cId="1411571808" sldId="279"/>
            <ac:spMk id="6" creationId="{3530E2AF-66F8-52EA-DB0F-DAAA2C5F997E}"/>
          </ac:spMkLst>
        </pc:spChg>
        <pc:graphicFrameChg chg="add mod">
          <ac:chgData name="Abels, Patrick" userId="ba666de4-0d21-43a6-8e66-51a18aae1b4a" providerId="ADAL" clId="{492F8686-6465-4F94-8280-55DC5009883F}" dt="2024-06-16T18:57:20.238" v="235"/>
          <ac:graphicFrameMkLst>
            <pc:docMk/>
            <pc:sldMk cId="1411571808" sldId="279"/>
            <ac:graphicFrameMk id="4" creationId="{70467D1E-23E6-BD0E-7257-F49D8BCEB0A5}"/>
          </ac:graphicFrameMkLst>
        </pc:graphicFrameChg>
        <pc:graphicFrameChg chg="add mod modGraphic">
          <ac:chgData name="Abels, Patrick" userId="ba666de4-0d21-43a6-8e66-51a18aae1b4a" providerId="ADAL" clId="{492F8686-6465-4F94-8280-55DC5009883F}" dt="2024-06-16T19:02:06.606" v="319"/>
          <ac:graphicFrameMkLst>
            <pc:docMk/>
            <pc:sldMk cId="1411571808" sldId="279"/>
            <ac:graphicFrameMk id="5" creationId="{94D2001C-475C-E3BE-26F6-8B98312FC420}"/>
          </ac:graphicFrameMkLst>
        </pc:graphicFrameChg>
        <pc:picChg chg="add mod">
          <ac:chgData name="Abels, Patrick" userId="ba666de4-0d21-43a6-8e66-51a18aae1b4a" providerId="ADAL" clId="{492F8686-6465-4F94-8280-55DC5009883F}" dt="2024-06-18T21:20:39.891" v="1582" actId="1076"/>
          <ac:picMkLst>
            <pc:docMk/>
            <pc:sldMk cId="1411571808" sldId="279"/>
            <ac:picMk id="7" creationId="{F09F2632-5DB9-110A-A6DD-77F054C0CF33}"/>
          </ac:picMkLst>
        </pc:picChg>
      </pc:sldChg>
      <pc:sldChg chg="addSp modSp mod">
        <pc:chgData name="Abels, Patrick" userId="ba666de4-0d21-43a6-8e66-51a18aae1b4a" providerId="ADAL" clId="{492F8686-6465-4F94-8280-55DC5009883F}" dt="2024-06-18T21:28:34.261" v="1696" actId="1076"/>
        <pc:sldMkLst>
          <pc:docMk/>
          <pc:sldMk cId="797940177" sldId="280"/>
        </pc:sldMkLst>
        <pc:spChg chg="mod">
          <ac:chgData name="Abels, Patrick" userId="ba666de4-0d21-43a6-8e66-51a18aae1b4a" providerId="ADAL" clId="{492F8686-6465-4F94-8280-55DC5009883F}" dt="2024-06-18T21:28:01.245" v="1690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492F8686-6465-4F94-8280-55DC5009883F}" dt="2024-06-18T21:28:34.261" v="1696" actId="1076"/>
          <ac:picMkLst>
            <pc:docMk/>
            <pc:sldMk cId="797940177" sldId="280"/>
            <ac:picMk id="5" creationId="{192F98EE-922F-BFBA-7888-B56A863C03F7}"/>
          </ac:picMkLst>
        </pc:picChg>
      </pc:sldChg>
      <pc:sldChg chg="addSp modSp mod">
        <pc:chgData name="Abels, Patrick" userId="ba666de4-0d21-43a6-8e66-51a18aae1b4a" providerId="ADAL" clId="{492F8686-6465-4F94-8280-55DC5009883F}" dt="2024-06-18T21:59:24.949" v="2109" actId="14100"/>
        <pc:sldMkLst>
          <pc:docMk/>
          <pc:sldMk cId="4009498562" sldId="283"/>
        </pc:sldMkLst>
        <pc:spChg chg="mod">
          <ac:chgData name="Abels, Patrick" userId="ba666de4-0d21-43a6-8e66-51a18aae1b4a" providerId="ADAL" clId="{492F8686-6465-4F94-8280-55DC5009883F}" dt="2024-06-18T21:59:01.401" v="2105" actId="2057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492F8686-6465-4F94-8280-55DC5009883F}" dt="2024-06-18T21:59:24.949" v="2109" actId="14100"/>
          <ac:picMkLst>
            <pc:docMk/>
            <pc:sldMk cId="4009498562" sldId="283"/>
            <ac:picMk id="5" creationId="{3D4EEE4B-1136-B198-EC7E-BEF6A299A399}"/>
          </ac:picMkLst>
        </pc:picChg>
      </pc:sldChg>
      <pc:sldChg chg="modSp mod">
        <pc:chgData name="Abels, Patrick" userId="ba666de4-0d21-43a6-8e66-51a18aae1b4a" providerId="ADAL" clId="{492F8686-6465-4F94-8280-55DC5009883F}" dt="2024-06-16T18:50:05.209" v="35" actId="207"/>
        <pc:sldMkLst>
          <pc:docMk/>
          <pc:sldMk cId="596136349" sldId="284"/>
        </pc:sldMkLst>
        <pc:spChg chg="mod">
          <ac:chgData name="Abels, Patrick" userId="ba666de4-0d21-43a6-8e66-51a18aae1b4a" providerId="ADAL" clId="{492F8686-6465-4F94-8280-55DC5009883F}" dt="2024-06-16T18:50:05.209" v="35" actId="207"/>
          <ac:spMkLst>
            <pc:docMk/>
            <pc:sldMk cId="596136349" sldId="284"/>
            <ac:spMk id="2" creationId="{90FBDE12-CEE7-ACC0-18E7-F1EAB0C753C2}"/>
          </ac:spMkLst>
        </pc:spChg>
      </pc:sldChg>
      <pc:sldChg chg="addSp delSp modSp mod">
        <pc:chgData name="Abels, Patrick" userId="ba666de4-0d21-43a6-8e66-51a18aae1b4a" providerId="ADAL" clId="{492F8686-6465-4F94-8280-55DC5009883F}" dt="2024-06-18T21:40:28.713" v="1800" actId="14734"/>
        <pc:sldMkLst>
          <pc:docMk/>
          <pc:sldMk cId="261216763" sldId="285"/>
        </pc:sldMkLst>
        <pc:spChg chg="del">
          <ac:chgData name="Abels, Patrick" userId="ba666de4-0d21-43a6-8e66-51a18aae1b4a" providerId="ADAL" clId="{492F8686-6465-4F94-8280-55DC5009883F}" dt="2024-06-18T21:01:51.091" v="1028" actId="478"/>
          <ac:spMkLst>
            <pc:docMk/>
            <pc:sldMk cId="261216763" sldId="285"/>
            <ac:spMk id="2" creationId="{0C772400-51D7-764A-A210-25B9DFEA6B68}"/>
          </ac:spMkLst>
        </pc:spChg>
        <pc:spChg chg="add del mod">
          <ac:chgData name="Abels, Patrick" userId="ba666de4-0d21-43a6-8e66-51a18aae1b4a" providerId="ADAL" clId="{492F8686-6465-4F94-8280-55DC5009883F}" dt="2024-06-18T21:34:36.634" v="1794" actId="478"/>
          <ac:spMkLst>
            <pc:docMk/>
            <pc:sldMk cId="261216763" sldId="285"/>
            <ac:spMk id="6" creationId="{C446D9CF-F193-35CC-A155-632B262FE0E8}"/>
          </ac:spMkLst>
        </pc:spChg>
        <pc:graphicFrameChg chg="add del mod modGraphic">
          <ac:chgData name="Abels, Patrick" userId="ba666de4-0d21-43a6-8e66-51a18aae1b4a" providerId="ADAL" clId="{492F8686-6465-4F94-8280-55DC5009883F}" dt="2024-06-18T21:01:02.453" v="1019" actId="478"/>
          <ac:graphicFrameMkLst>
            <pc:docMk/>
            <pc:sldMk cId="261216763" sldId="285"/>
            <ac:graphicFrameMk id="3" creationId="{100AE72E-3CAB-A30A-D483-5B3AEE3A8936}"/>
          </ac:graphicFrameMkLst>
        </pc:graphicFrameChg>
        <pc:graphicFrameChg chg="add mod modGraphic">
          <ac:chgData name="Abels, Patrick" userId="ba666de4-0d21-43a6-8e66-51a18aae1b4a" providerId="ADAL" clId="{492F8686-6465-4F94-8280-55DC5009883F}" dt="2024-06-18T21:40:28.713" v="1800" actId="14734"/>
          <ac:graphicFrameMkLst>
            <pc:docMk/>
            <pc:sldMk cId="261216763" sldId="285"/>
            <ac:graphicFrameMk id="4" creationId="{0007E3EF-8D6A-7504-5F86-054F897D562B}"/>
          </ac:graphicFrameMkLst>
        </pc:graphicFrameChg>
        <pc:picChg chg="add mod">
          <ac:chgData name="Abels, Patrick" userId="ba666de4-0d21-43a6-8e66-51a18aae1b4a" providerId="ADAL" clId="{492F8686-6465-4F94-8280-55DC5009883F}" dt="2024-06-18T21:20:22.348" v="1580" actId="1076"/>
          <ac:picMkLst>
            <pc:docMk/>
            <pc:sldMk cId="261216763" sldId="285"/>
            <ac:picMk id="5" creationId="{6C2758C8-08F3-5BBA-4CC7-72E5955447A0}"/>
          </ac:picMkLst>
        </pc:picChg>
      </pc:sldChg>
      <pc:sldChg chg="addSp modSp new mod">
        <pc:chgData name="Abels, Patrick" userId="ba666de4-0d21-43a6-8e66-51a18aae1b4a" providerId="ADAL" clId="{492F8686-6465-4F94-8280-55DC5009883F}" dt="2024-06-18T21:19:04.142" v="1562" actId="14734"/>
        <pc:sldMkLst>
          <pc:docMk/>
          <pc:sldMk cId="575049742" sldId="286"/>
        </pc:sldMkLst>
        <pc:spChg chg="mod">
          <ac:chgData name="Abels, Patrick" userId="ba666de4-0d21-43a6-8e66-51a18aae1b4a" providerId="ADAL" clId="{492F8686-6465-4F94-8280-55DC5009883F}" dt="2024-06-16T18:52:21.385" v="111" actId="20577"/>
          <ac:spMkLst>
            <pc:docMk/>
            <pc:sldMk cId="575049742" sldId="286"/>
            <ac:spMk id="3" creationId="{32D88943-32F8-F3B0-16BA-6688E77E47F1}"/>
          </ac:spMkLst>
        </pc:spChg>
        <pc:graphicFrameChg chg="add mod modGraphic">
          <ac:chgData name="Abels, Patrick" userId="ba666de4-0d21-43a6-8e66-51a18aae1b4a" providerId="ADAL" clId="{492F8686-6465-4F94-8280-55DC5009883F}" dt="2024-06-18T21:19:04.142" v="1562" actId="14734"/>
          <ac:graphicFrameMkLst>
            <pc:docMk/>
            <pc:sldMk cId="575049742" sldId="286"/>
            <ac:graphicFrameMk id="4" creationId="{E957AF98-E252-EF61-B194-AB9D940801C8}"/>
          </ac:graphicFrameMkLst>
        </pc:graphicFrameChg>
        <pc:picChg chg="add mod">
          <ac:chgData name="Abels, Patrick" userId="ba666de4-0d21-43a6-8e66-51a18aae1b4a" providerId="ADAL" clId="{492F8686-6465-4F94-8280-55DC5009883F}" dt="2024-06-18T21:18:46.531" v="1559" actId="1076"/>
          <ac:picMkLst>
            <pc:docMk/>
            <pc:sldMk cId="575049742" sldId="286"/>
            <ac:picMk id="1026" creationId="{71180C9E-CC79-83F2-942A-EC9E8EE7E948}"/>
          </ac:picMkLst>
        </pc:picChg>
      </pc:sldChg>
      <pc:sldChg chg="addSp delSp modSp add mod">
        <pc:chgData name="Abels, Patrick" userId="ba666de4-0d21-43a6-8e66-51a18aae1b4a" providerId="ADAL" clId="{492F8686-6465-4F94-8280-55DC5009883F}" dt="2024-06-18T21:20:43.422" v="1583"/>
        <pc:sldMkLst>
          <pc:docMk/>
          <pc:sldMk cId="3475270429" sldId="287"/>
        </pc:sldMkLst>
        <pc:spChg chg="mod">
          <ac:chgData name="Abels, Patrick" userId="ba666de4-0d21-43a6-8e66-51a18aae1b4a" providerId="ADAL" clId="{492F8686-6465-4F94-8280-55DC5009883F}" dt="2024-06-18T21:14:13.229" v="1448" actId="207"/>
          <ac:spMkLst>
            <pc:docMk/>
            <pc:sldMk cId="3475270429" sldId="287"/>
            <ac:spMk id="2" creationId="{0FD96FBB-644B-A330-7B21-09D46AFC24AD}"/>
          </ac:spMkLst>
        </pc:spChg>
        <pc:spChg chg="mod">
          <ac:chgData name="Abels, Patrick" userId="ba666de4-0d21-43a6-8e66-51a18aae1b4a" providerId="ADAL" clId="{492F8686-6465-4F94-8280-55DC5009883F}" dt="2024-06-16T19:03:16.815" v="336" actId="20577"/>
          <ac:spMkLst>
            <pc:docMk/>
            <pc:sldMk cId="3475270429" sldId="287"/>
            <ac:spMk id="3" creationId="{5A8A3D9B-303D-6504-4867-9F9CE7FC5011}"/>
          </ac:spMkLst>
        </pc:spChg>
        <pc:spChg chg="add del mod">
          <ac:chgData name="Abels, Patrick" userId="ba666de4-0d21-43a6-8e66-51a18aae1b4a" providerId="ADAL" clId="{492F8686-6465-4F94-8280-55DC5009883F}" dt="2024-06-18T21:14:15.876" v="1449" actId="478"/>
          <ac:spMkLst>
            <pc:docMk/>
            <pc:sldMk cId="3475270429" sldId="287"/>
            <ac:spMk id="4" creationId="{78CDF3A2-9DB3-4D8F-1DFD-94E7CD2E9F89}"/>
          </ac:spMkLst>
        </pc:spChg>
        <pc:spChg chg="add del mod">
          <ac:chgData name="Abels, Patrick" userId="ba666de4-0d21-43a6-8e66-51a18aae1b4a" providerId="ADAL" clId="{492F8686-6465-4F94-8280-55DC5009883F}" dt="2024-06-18T21:14:18.020" v="1450" actId="478"/>
          <ac:spMkLst>
            <pc:docMk/>
            <pc:sldMk cId="3475270429" sldId="287"/>
            <ac:spMk id="6" creationId="{7D7A9E01-ADCB-66CD-1D5D-71374173DD6F}"/>
          </ac:spMkLst>
        </pc:spChg>
        <pc:spChg chg="add mod">
          <ac:chgData name="Abels, Patrick" userId="ba666de4-0d21-43a6-8e66-51a18aae1b4a" providerId="ADAL" clId="{492F8686-6465-4F94-8280-55DC5009883F}" dt="2024-06-18T21:16:50.878" v="1536" actId="208"/>
          <ac:spMkLst>
            <pc:docMk/>
            <pc:sldMk cId="3475270429" sldId="287"/>
            <ac:spMk id="7" creationId="{7BCBD37F-88F3-7A7B-932E-82B9E46B82E9}"/>
          </ac:spMkLst>
        </pc:spChg>
        <pc:spChg chg="add mod">
          <ac:chgData name="Abels, Patrick" userId="ba666de4-0d21-43a6-8e66-51a18aae1b4a" providerId="ADAL" clId="{492F8686-6465-4F94-8280-55DC5009883F}" dt="2024-06-18T21:16:58.436" v="1539" actId="1076"/>
          <ac:spMkLst>
            <pc:docMk/>
            <pc:sldMk cId="3475270429" sldId="287"/>
            <ac:spMk id="8" creationId="{9173C828-EC08-7F2B-61F2-645CBBEFF314}"/>
          </ac:spMkLst>
        </pc:spChg>
        <pc:graphicFrameChg chg="mod modGraphic">
          <ac:chgData name="Abels, Patrick" userId="ba666de4-0d21-43a6-8e66-51a18aae1b4a" providerId="ADAL" clId="{492F8686-6465-4F94-8280-55DC5009883F}" dt="2024-06-16T19:01:46.070" v="313"/>
          <ac:graphicFrameMkLst>
            <pc:docMk/>
            <pc:sldMk cId="3475270429" sldId="287"/>
            <ac:graphicFrameMk id="5" creationId="{94D2001C-475C-E3BE-26F6-8B98312FC420}"/>
          </ac:graphicFrameMkLst>
        </pc:graphicFrameChg>
        <pc:picChg chg="add mod">
          <ac:chgData name="Abels, Patrick" userId="ba666de4-0d21-43a6-8e66-51a18aae1b4a" providerId="ADAL" clId="{492F8686-6465-4F94-8280-55DC5009883F}" dt="2024-06-18T21:20:43.422" v="1583"/>
          <ac:picMkLst>
            <pc:docMk/>
            <pc:sldMk cId="3475270429" sldId="287"/>
            <ac:picMk id="9" creationId="{56048838-8A3A-5892-C569-6B2DAAE0CEF4}"/>
          </ac:picMkLst>
        </pc:picChg>
      </pc:sldChg>
      <pc:sldChg chg="addSp modSp add mod">
        <pc:chgData name="Abels, Patrick" userId="ba666de4-0d21-43a6-8e66-51a18aae1b4a" providerId="ADAL" clId="{492F8686-6465-4F94-8280-55DC5009883F}" dt="2024-06-18T21:20:45.767" v="1584"/>
        <pc:sldMkLst>
          <pc:docMk/>
          <pc:sldMk cId="3464073677" sldId="288"/>
        </pc:sldMkLst>
        <pc:spChg chg="mod">
          <ac:chgData name="Abels, Patrick" userId="ba666de4-0d21-43a6-8e66-51a18aae1b4a" providerId="ADAL" clId="{492F8686-6465-4F94-8280-55DC5009883F}" dt="2024-06-18T20:52:21.493" v="952" actId="1076"/>
          <ac:spMkLst>
            <pc:docMk/>
            <pc:sldMk cId="3464073677" sldId="288"/>
            <ac:spMk id="2" creationId="{0FD96FBB-644B-A330-7B21-09D46AFC24AD}"/>
          </ac:spMkLst>
        </pc:spChg>
        <pc:spChg chg="mod">
          <ac:chgData name="Abels, Patrick" userId="ba666de4-0d21-43a6-8e66-51a18aae1b4a" providerId="ADAL" clId="{492F8686-6465-4F94-8280-55DC5009883F}" dt="2024-06-16T19:03:22.251" v="340" actId="20577"/>
          <ac:spMkLst>
            <pc:docMk/>
            <pc:sldMk cId="3464073677" sldId="288"/>
            <ac:spMk id="3" creationId="{5A8A3D9B-303D-6504-4867-9F9CE7FC5011}"/>
          </ac:spMkLst>
        </pc:spChg>
        <pc:spChg chg="add mod">
          <ac:chgData name="Abels, Patrick" userId="ba666de4-0d21-43a6-8e66-51a18aae1b4a" providerId="ADAL" clId="{492F8686-6465-4F94-8280-55DC5009883F}" dt="2024-06-18T20:55:16.101" v="1009" actId="122"/>
          <ac:spMkLst>
            <pc:docMk/>
            <pc:sldMk cId="3464073677" sldId="288"/>
            <ac:spMk id="4" creationId="{E7466F55-625E-98CC-553A-E7D4D3B5585B}"/>
          </ac:spMkLst>
        </pc:spChg>
        <pc:spChg chg="add mod">
          <ac:chgData name="Abels, Patrick" userId="ba666de4-0d21-43a6-8e66-51a18aae1b4a" providerId="ADAL" clId="{492F8686-6465-4F94-8280-55DC5009883F}" dt="2024-06-18T20:55:22.286" v="1015" actId="1038"/>
          <ac:spMkLst>
            <pc:docMk/>
            <pc:sldMk cId="3464073677" sldId="288"/>
            <ac:spMk id="8" creationId="{E8C507B6-AFED-B651-ACF6-4ADA74763781}"/>
          </ac:spMkLst>
        </pc:spChg>
        <pc:spChg chg="add mod">
          <ac:chgData name="Abels, Patrick" userId="ba666de4-0d21-43a6-8e66-51a18aae1b4a" providerId="ADAL" clId="{492F8686-6465-4F94-8280-55DC5009883F}" dt="2024-06-18T21:16:29.148" v="1530" actId="208"/>
          <ac:spMkLst>
            <pc:docMk/>
            <pc:sldMk cId="3464073677" sldId="288"/>
            <ac:spMk id="10" creationId="{FC4E9426-E625-B0D6-0273-E6EBF0C326BB}"/>
          </ac:spMkLst>
        </pc:spChg>
        <pc:spChg chg="add mod">
          <ac:chgData name="Abels, Patrick" userId="ba666de4-0d21-43a6-8e66-51a18aae1b4a" providerId="ADAL" clId="{492F8686-6465-4F94-8280-55DC5009883F}" dt="2024-06-18T21:16:40.508" v="1534" actId="1076"/>
          <ac:spMkLst>
            <pc:docMk/>
            <pc:sldMk cId="3464073677" sldId="288"/>
            <ac:spMk id="11" creationId="{55FB574E-1857-86FD-12D0-B8F429283BD6}"/>
          </ac:spMkLst>
        </pc:spChg>
        <pc:spChg chg="add mod">
          <ac:chgData name="Abels, Patrick" userId="ba666de4-0d21-43a6-8e66-51a18aae1b4a" providerId="ADAL" clId="{492F8686-6465-4F94-8280-55DC5009883F}" dt="2024-06-18T21:16:29.148" v="1530" actId="208"/>
          <ac:spMkLst>
            <pc:docMk/>
            <pc:sldMk cId="3464073677" sldId="288"/>
            <ac:spMk id="12" creationId="{50F01E83-D0D7-722B-0AB4-F55D171D88F2}"/>
          </ac:spMkLst>
        </pc:spChg>
        <pc:spChg chg="add mod">
          <ac:chgData name="Abels, Patrick" userId="ba666de4-0d21-43a6-8e66-51a18aae1b4a" providerId="ADAL" clId="{492F8686-6465-4F94-8280-55DC5009883F}" dt="2024-06-18T21:16:43.812" v="1535" actId="1076"/>
          <ac:spMkLst>
            <pc:docMk/>
            <pc:sldMk cId="3464073677" sldId="288"/>
            <ac:spMk id="13" creationId="{7207BE2D-AB55-33D2-8F53-847D12C82140}"/>
          </ac:spMkLst>
        </pc:spChg>
        <pc:graphicFrameChg chg="mod modGraphic">
          <ac:chgData name="Abels, Patrick" userId="ba666de4-0d21-43a6-8e66-51a18aae1b4a" providerId="ADAL" clId="{492F8686-6465-4F94-8280-55DC5009883F}" dt="2024-06-16T19:01:03.078" v="304"/>
          <ac:graphicFrameMkLst>
            <pc:docMk/>
            <pc:sldMk cId="3464073677" sldId="288"/>
            <ac:graphicFrameMk id="5" creationId="{94D2001C-475C-E3BE-26F6-8B98312FC420}"/>
          </ac:graphicFrameMkLst>
        </pc:graphicFrameChg>
        <pc:picChg chg="add mod">
          <ac:chgData name="Abels, Patrick" userId="ba666de4-0d21-43a6-8e66-51a18aae1b4a" providerId="ADAL" clId="{492F8686-6465-4F94-8280-55DC5009883F}" dt="2024-06-18T21:20:45.767" v="1584"/>
          <ac:picMkLst>
            <pc:docMk/>
            <pc:sldMk cId="3464073677" sldId="288"/>
            <ac:picMk id="14" creationId="{22B58538-F793-3A16-598A-93B3ABC7324E}"/>
          </ac:picMkLst>
        </pc:picChg>
        <pc:cxnChg chg="add mod">
          <ac:chgData name="Abels, Patrick" userId="ba666de4-0d21-43a6-8e66-51a18aae1b4a" providerId="ADAL" clId="{492F8686-6465-4F94-8280-55DC5009883F}" dt="2024-06-18T20:52:34.802" v="956" actId="693"/>
          <ac:cxnSpMkLst>
            <pc:docMk/>
            <pc:sldMk cId="3464073677" sldId="288"/>
            <ac:cxnSpMk id="7" creationId="{39946C7B-53BC-9AE7-B11C-6B5DF86AD942}"/>
          </ac:cxnSpMkLst>
        </pc:cxnChg>
        <pc:cxnChg chg="add mod">
          <ac:chgData name="Abels, Patrick" userId="ba666de4-0d21-43a6-8e66-51a18aae1b4a" providerId="ADAL" clId="{492F8686-6465-4F94-8280-55DC5009883F}" dt="2024-06-18T20:55:22.286" v="1015" actId="1038"/>
          <ac:cxnSpMkLst>
            <pc:docMk/>
            <pc:sldMk cId="3464073677" sldId="288"/>
            <ac:cxnSpMk id="9" creationId="{C893B6B3-8257-CD37-F72A-953DCF7EAF26}"/>
          </ac:cxnSpMkLst>
        </pc:cxnChg>
      </pc:sldChg>
      <pc:sldChg chg="addSp modSp add mod">
        <pc:chgData name="Abels, Patrick" userId="ba666de4-0d21-43a6-8e66-51a18aae1b4a" providerId="ADAL" clId="{492F8686-6465-4F94-8280-55DC5009883F}" dt="2024-06-18T21:20:47.518" v="1585"/>
        <pc:sldMkLst>
          <pc:docMk/>
          <pc:sldMk cId="1069338746" sldId="289"/>
        </pc:sldMkLst>
        <pc:spChg chg="mod">
          <ac:chgData name="Abels, Patrick" userId="ba666de4-0d21-43a6-8e66-51a18aae1b4a" providerId="ADAL" clId="{492F8686-6465-4F94-8280-55DC5009883F}" dt="2024-06-18T20:54:39.527" v="997" actId="403"/>
          <ac:spMkLst>
            <pc:docMk/>
            <pc:sldMk cId="1069338746" sldId="289"/>
            <ac:spMk id="2" creationId="{0FD96FBB-644B-A330-7B21-09D46AFC24AD}"/>
          </ac:spMkLst>
        </pc:spChg>
        <pc:graphicFrameChg chg="mod modGraphic">
          <ac:chgData name="Abels, Patrick" userId="ba666de4-0d21-43a6-8e66-51a18aae1b4a" providerId="ADAL" clId="{492F8686-6465-4F94-8280-55DC5009883F}" dt="2024-06-16T19:01:57.389" v="316"/>
          <ac:graphicFrameMkLst>
            <pc:docMk/>
            <pc:sldMk cId="1069338746" sldId="289"/>
            <ac:graphicFrameMk id="5" creationId="{94D2001C-475C-E3BE-26F6-8B98312FC420}"/>
          </ac:graphicFrameMkLst>
        </pc:graphicFrameChg>
        <pc:picChg chg="add mod">
          <ac:chgData name="Abels, Patrick" userId="ba666de4-0d21-43a6-8e66-51a18aae1b4a" providerId="ADAL" clId="{492F8686-6465-4F94-8280-55DC5009883F}" dt="2024-06-18T21:20:47.518" v="1585"/>
          <ac:picMkLst>
            <pc:docMk/>
            <pc:sldMk cId="1069338746" sldId="289"/>
            <ac:picMk id="4" creationId="{52FCC2E8-2924-9581-BCEA-A7B36EEF5A59}"/>
          </ac:picMkLst>
        </pc:picChg>
      </pc:sldChg>
      <pc:sldChg chg="addSp delSp modSp add mod ord">
        <pc:chgData name="Abels, Patrick" userId="ba666de4-0d21-43a6-8e66-51a18aae1b4a" providerId="ADAL" clId="{492F8686-6465-4F94-8280-55DC5009883F}" dt="2024-06-18T21:57:02.642" v="2076" actId="732"/>
        <pc:sldMkLst>
          <pc:docMk/>
          <pc:sldMk cId="1151223457" sldId="290"/>
        </pc:sldMkLst>
        <pc:spChg chg="mod">
          <ac:chgData name="Abels, Patrick" userId="ba666de4-0d21-43a6-8e66-51a18aae1b4a" providerId="ADAL" clId="{492F8686-6465-4F94-8280-55DC5009883F}" dt="2024-06-18T21:27:33.408" v="1684" actId="20577"/>
          <ac:spMkLst>
            <pc:docMk/>
            <pc:sldMk cId="1151223457" sldId="290"/>
            <ac:spMk id="3" creationId="{16118E2E-8501-E9D6-8FA1-7E94A5136F9C}"/>
          </ac:spMkLst>
        </pc:spChg>
        <pc:picChg chg="add del mod">
          <ac:chgData name="Abels, Patrick" userId="ba666de4-0d21-43a6-8e66-51a18aae1b4a" providerId="ADAL" clId="{492F8686-6465-4F94-8280-55DC5009883F}" dt="2024-06-18T21:27:07.780" v="1674" actId="478"/>
          <ac:picMkLst>
            <pc:docMk/>
            <pc:sldMk cId="1151223457" sldId="290"/>
            <ac:picMk id="5" creationId="{A182EED4-B287-3196-A5EB-B329CE1DA191}"/>
          </ac:picMkLst>
        </pc:picChg>
        <pc:picChg chg="add mod modCrop">
          <ac:chgData name="Abels, Patrick" userId="ba666de4-0d21-43a6-8e66-51a18aae1b4a" providerId="ADAL" clId="{492F8686-6465-4F94-8280-55DC5009883F}" dt="2024-06-18T21:57:02.642" v="2076" actId="732"/>
          <ac:picMkLst>
            <pc:docMk/>
            <pc:sldMk cId="1151223457" sldId="290"/>
            <ac:picMk id="7" creationId="{11230053-9027-0D2A-0F66-EC003CC8A10D}"/>
          </ac:picMkLst>
        </pc:picChg>
      </pc:sldChg>
      <pc:sldChg chg="add del">
        <pc:chgData name="Abels, Patrick" userId="ba666de4-0d21-43a6-8e66-51a18aae1b4a" providerId="ADAL" clId="{492F8686-6465-4F94-8280-55DC5009883F}" dt="2024-06-18T21:10:44.769" v="1386" actId="47"/>
        <pc:sldMkLst>
          <pc:docMk/>
          <pc:sldMk cId="4258541372" sldId="290"/>
        </pc:sldMkLst>
      </pc:sldChg>
      <pc:sldChg chg="addSp modSp add mod ord replId">
        <pc:chgData name="Abels, Patrick" userId="ba666de4-0d21-43a6-8e66-51a18aae1b4a" providerId="ADAL" clId="{492F8686-6465-4F94-8280-55DC5009883F}" dt="2024-06-18T21:58:12.677" v="2099" actId="1076"/>
        <pc:sldMkLst>
          <pc:docMk/>
          <pc:sldMk cId="3449141895" sldId="291"/>
        </pc:sldMkLst>
        <pc:spChg chg="mod">
          <ac:chgData name="Abels, Patrick" userId="ba666de4-0d21-43a6-8e66-51a18aae1b4a" providerId="ADAL" clId="{492F8686-6465-4F94-8280-55DC5009883F}" dt="2024-06-18T21:57:42.373" v="2082" actId="20577"/>
          <ac:spMkLst>
            <pc:docMk/>
            <pc:sldMk cId="3449141895" sldId="291"/>
            <ac:spMk id="3" creationId="{32402D9B-13BF-18E0-5F7E-A2C9A365C8FE}"/>
          </ac:spMkLst>
        </pc:spChg>
        <pc:picChg chg="add mod modCrop">
          <ac:chgData name="Abels, Patrick" userId="ba666de4-0d21-43a6-8e66-51a18aae1b4a" providerId="ADAL" clId="{492F8686-6465-4F94-8280-55DC5009883F}" dt="2024-06-18T21:58:12.677" v="2099" actId="1076"/>
          <ac:picMkLst>
            <pc:docMk/>
            <pc:sldMk cId="3449141895" sldId="291"/>
            <ac:picMk id="5" creationId="{93E471B1-5FD1-99C7-D34B-4D02DD051F46}"/>
          </ac:picMkLst>
        </pc:picChg>
        <pc:picChg chg="add mod modCrop">
          <ac:chgData name="Abels, Patrick" userId="ba666de4-0d21-43a6-8e66-51a18aae1b4a" providerId="ADAL" clId="{492F8686-6465-4F94-8280-55DC5009883F}" dt="2024-06-18T21:58:12.677" v="2099" actId="1076"/>
          <ac:picMkLst>
            <pc:docMk/>
            <pc:sldMk cId="3449141895" sldId="291"/>
            <ac:picMk id="6" creationId="{F5D5EF90-2DBF-77CA-6409-7F1F98188AEB}"/>
          </ac:picMkLst>
        </pc:picChg>
      </pc:sldChg>
      <pc:sldChg chg="addSp modSp add mod ord">
        <pc:chgData name="Abels, Patrick" userId="ba666de4-0d21-43a6-8e66-51a18aae1b4a" providerId="ADAL" clId="{492F8686-6465-4F94-8280-55DC5009883F}" dt="2024-06-18T21:26:24.432" v="1671" actId="20577"/>
        <pc:sldMkLst>
          <pc:docMk/>
          <pc:sldMk cId="1959073385" sldId="292"/>
        </pc:sldMkLst>
        <pc:spChg chg="mod">
          <ac:chgData name="Abels, Patrick" userId="ba666de4-0d21-43a6-8e66-51a18aae1b4a" providerId="ADAL" clId="{492F8686-6465-4F94-8280-55DC5009883F}" dt="2024-06-18T21:26:24.432" v="1671" actId="20577"/>
          <ac:spMkLst>
            <pc:docMk/>
            <pc:sldMk cId="1959073385" sldId="292"/>
            <ac:spMk id="3" creationId="{16118E2E-8501-E9D6-8FA1-7E94A5136F9C}"/>
          </ac:spMkLst>
        </pc:spChg>
        <pc:picChg chg="add mod">
          <ac:chgData name="Abels, Patrick" userId="ba666de4-0d21-43a6-8e66-51a18aae1b4a" providerId="ADAL" clId="{492F8686-6465-4F94-8280-55DC5009883F}" dt="2024-06-18T21:26:20.731" v="1665" actId="1076"/>
          <ac:picMkLst>
            <pc:docMk/>
            <pc:sldMk cId="1959073385" sldId="292"/>
            <ac:picMk id="5" creationId="{13ADB542-40B5-FC79-C50E-D85BB8707000}"/>
          </ac:picMkLst>
        </pc:picChg>
      </pc:sldChg>
      <pc:sldChg chg="addSp modSp add mod ord replId">
        <pc:chgData name="Abels, Patrick" userId="ba666de4-0d21-43a6-8e66-51a18aae1b4a" providerId="ADAL" clId="{492F8686-6465-4F94-8280-55DC5009883F}" dt="2024-06-18T21:56:49.073" v="2075" actId="14100"/>
        <pc:sldMkLst>
          <pc:docMk/>
          <pc:sldMk cId="815507326" sldId="293"/>
        </pc:sldMkLst>
        <pc:spChg chg="mod">
          <ac:chgData name="Abels, Patrick" userId="ba666de4-0d21-43a6-8e66-51a18aae1b4a" providerId="ADAL" clId="{492F8686-6465-4F94-8280-55DC5009883F}" dt="2024-06-18T21:56:20.687" v="2072" actId="20577"/>
          <ac:spMkLst>
            <pc:docMk/>
            <pc:sldMk cId="815507326" sldId="29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492F8686-6465-4F94-8280-55DC5009883F}" dt="2024-06-18T21:56:49.073" v="2075" actId="14100"/>
          <ac:picMkLst>
            <pc:docMk/>
            <pc:sldMk cId="815507326" sldId="293"/>
            <ac:picMk id="5" creationId="{AF6E65A6-B975-93E1-92C8-FF69C6B8D79F}"/>
          </ac:picMkLst>
        </pc:picChg>
      </pc:sldChg>
      <pc:sldChg chg="addSp modSp add mod ord">
        <pc:chgData name="Abels, Patrick" userId="ba666de4-0d21-43a6-8e66-51a18aae1b4a" providerId="ADAL" clId="{492F8686-6465-4F94-8280-55DC5009883F}" dt="2024-06-18T21:24:40.823" v="1661" actId="1038"/>
        <pc:sldMkLst>
          <pc:docMk/>
          <pc:sldMk cId="2828341331" sldId="294"/>
        </pc:sldMkLst>
        <pc:spChg chg="mod">
          <ac:chgData name="Abels, Patrick" userId="ba666de4-0d21-43a6-8e66-51a18aae1b4a" providerId="ADAL" clId="{492F8686-6465-4F94-8280-55DC5009883F}" dt="2024-06-18T21:23:19.918" v="1604" actId="20577"/>
          <ac:spMkLst>
            <pc:docMk/>
            <pc:sldMk cId="2828341331" sldId="294"/>
            <ac:spMk id="3" creationId="{16118E2E-8501-E9D6-8FA1-7E94A5136F9C}"/>
          </ac:spMkLst>
        </pc:spChg>
        <pc:picChg chg="add mod">
          <ac:chgData name="Abels, Patrick" userId="ba666de4-0d21-43a6-8e66-51a18aae1b4a" providerId="ADAL" clId="{492F8686-6465-4F94-8280-55DC5009883F}" dt="2024-06-18T21:24:40.823" v="1661" actId="1038"/>
          <ac:picMkLst>
            <pc:docMk/>
            <pc:sldMk cId="2828341331" sldId="294"/>
            <ac:picMk id="5" creationId="{C16FC7DB-DE2B-0EA4-24B2-708787D6BD39}"/>
          </ac:picMkLst>
        </pc:picChg>
        <pc:picChg chg="add mod">
          <ac:chgData name="Abels, Patrick" userId="ba666de4-0d21-43a6-8e66-51a18aae1b4a" providerId="ADAL" clId="{492F8686-6465-4F94-8280-55DC5009883F}" dt="2024-06-18T21:24:40.823" v="1661" actId="1038"/>
          <ac:picMkLst>
            <pc:docMk/>
            <pc:sldMk cId="2828341331" sldId="294"/>
            <ac:picMk id="7" creationId="{6BB3BE96-B51E-44A9-7D70-6E4DB41B75C6}"/>
          </ac:picMkLst>
        </pc:picChg>
      </pc:sldChg>
      <pc:sldChg chg="addSp modSp add mod ord replId">
        <pc:chgData name="Abels, Patrick" userId="ba666de4-0d21-43a6-8e66-51a18aae1b4a" providerId="ADAL" clId="{492F8686-6465-4F94-8280-55DC5009883F}" dt="2024-06-18T21:56:16.493" v="2066" actId="20577"/>
        <pc:sldMkLst>
          <pc:docMk/>
          <pc:sldMk cId="850721971" sldId="295"/>
        </pc:sldMkLst>
        <pc:spChg chg="mod">
          <ac:chgData name="Abels, Patrick" userId="ba666de4-0d21-43a6-8e66-51a18aae1b4a" providerId="ADAL" clId="{492F8686-6465-4F94-8280-55DC5009883F}" dt="2024-06-18T21:56:16.493" v="2066" actId="20577"/>
          <ac:spMkLst>
            <pc:docMk/>
            <pc:sldMk cId="850721971" sldId="295"/>
            <ac:spMk id="3" creationId="{32402D9B-13BF-18E0-5F7E-A2C9A365C8FE}"/>
          </ac:spMkLst>
        </pc:spChg>
        <pc:picChg chg="add mod">
          <ac:chgData name="Abels, Patrick" userId="ba666de4-0d21-43a6-8e66-51a18aae1b4a" providerId="ADAL" clId="{492F8686-6465-4F94-8280-55DC5009883F}" dt="2024-06-18T21:56:09.892" v="2054" actId="14100"/>
          <ac:picMkLst>
            <pc:docMk/>
            <pc:sldMk cId="850721971" sldId="295"/>
            <ac:picMk id="5" creationId="{BD1BC39A-C651-5C71-FD53-7CEB79C9AF74}"/>
          </ac:picMkLst>
        </pc:picChg>
      </pc:sldChg>
      <pc:sldChg chg="addSp modSp add mod modTransition">
        <pc:chgData name="Abels, Patrick" userId="ba666de4-0d21-43a6-8e66-51a18aae1b4a" providerId="ADAL" clId="{492F8686-6465-4F94-8280-55DC5009883F}" dt="2024-06-18T22:00:49.272" v="2110"/>
        <pc:sldMkLst>
          <pc:docMk/>
          <pc:sldMk cId="2822546424" sldId="296"/>
        </pc:sldMkLst>
        <pc:spChg chg="add mod">
          <ac:chgData name="Abels, Patrick" userId="ba666de4-0d21-43a6-8e66-51a18aae1b4a" providerId="ADAL" clId="{492F8686-6465-4F94-8280-55DC5009883F}" dt="2024-06-18T21:47:41.764" v="1954" actId="1037"/>
          <ac:spMkLst>
            <pc:docMk/>
            <pc:sldMk cId="2822546424" sldId="296"/>
            <ac:spMk id="2" creationId="{F5BB4D04-26F2-1F97-B861-513B1D2E93E7}"/>
          </ac:spMkLst>
        </pc:spChg>
        <pc:spChg chg="add mod">
          <ac:chgData name="Abels, Patrick" userId="ba666de4-0d21-43a6-8e66-51a18aae1b4a" providerId="ADAL" clId="{492F8686-6465-4F94-8280-55DC5009883F}" dt="2024-06-18T21:49:56.423" v="2003" actId="20577"/>
          <ac:spMkLst>
            <pc:docMk/>
            <pc:sldMk cId="2822546424" sldId="296"/>
            <ac:spMk id="3" creationId="{8DB1B9B1-2DC9-3122-E5F2-D1263F53DE4A}"/>
          </ac:spMkLst>
        </pc:spChg>
        <pc:spChg chg="mod">
          <ac:chgData name="Abels, Patrick" userId="ba666de4-0d21-43a6-8e66-51a18aae1b4a" providerId="ADAL" clId="{492F8686-6465-4F94-8280-55DC5009883F}" dt="2024-06-18T21:43:08.412" v="1833" actId="20577"/>
          <ac:spMkLst>
            <pc:docMk/>
            <pc:sldMk cId="2822546424" sldId="296"/>
            <ac:spMk id="6" creationId="{C446D9CF-F193-35CC-A155-632B262FE0E8}"/>
          </ac:spMkLst>
        </pc:spChg>
        <pc:spChg chg="add mod">
          <ac:chgData name="Abels, Patrick" userId="ba666de4-0d21-43a6-8e66-51a18aae1b4a" providerId="ADAL" clId="{492F8686-6465-4F94-8280-55DC5009883F}" dt="2024-06-18T21:51:03.050" v="2027" actId="1076"/>
          <ac:spMkLst>
            <pc:docMk/>
            <pc:sldMk cId="2822546424" sldId="296"/>
            <ac:spMk id="7" creationId="{2087F95D-9E6A-097D-64B8-68BAD2AC2EFC}"/>
          </ac:spMkLst>
        </pc:spChg>
        <pc:graphicFrameChg chg="modGraphic">
          <ac:chgData name="Abels, Patrick" userId="ba666de4-0d21-43a6-8e66-51a18aae1b4a" providerId="ADAL" clId="{492F8686-6465-4F94-8280-55DC5009883F}" dt="2024-06-18T21:45:20.026" v="1880" actId="20577"/>
          <ac:graphicFrameMkLst>
            <pc:docMk/>
            <pc:sldMk cId="2822546424" sldId="296"/>
            <ac:graphicFrameMk id="4" creationId="{0007E3EF-8D6A-7504-5F86-054F897D562B}"/>
          </ac:graphicFrameMkLst>
        </pc:graphicFrame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  <pc:spChg chg="mod">
          <ac:chgData name="Abels, Patrick" userId="ba666de4-0d21-43a6-8e66-51a18aae1b4a" providerId="ADAL" clId="{D0CE542F-DFE1-9149-BD1C-D3F070C0125E}" dt="2024-03-18T08:15:16.291" v="15" actId="20577"/>
          <ac:spMkLst>
            <pc:docMk/>
            <pc:sldMk cId="447289031" sldId="281"/>
            <ac:spMk id="3" creationId="{2C3DAA1C-CC19-193E-1254-B23A40BCE1E5}"/>
          </ac:spMkLst>
        </pc:spChg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  <pc:spChg chg="mod">
          <ac:chgData name="Abels, Patrick" userId="ba666de4-0d21-43a6-8e66-51a18aae1b4a" providerId="ADAL" clId="{D0CE542F-DFE1-9149-BD1C-D3F070C0125E}" dt="2024-03-18T08:15:09.439" v="5" actId="20577"/>
          <ac:spMkLst>
            <pc:docMk/>
            <pc:sldMk cId="4220106601" sldId="282"/>
            <ac:spMk id="3" creationId="{982B830D-9018-6D83-AD96-5A913C9D7A1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368DD9-DD33-4D4F-81F8-EAB6C024A73B}"/>
    <pc:docChg chg="custSel addSld delSld modSld">
      <pc:chgData name="Abels, Patrick" userId="ba666de4-0d21-43a6-8e66-51a18aae1b4a" providerId="ADAL" clId="{8C368DD9-DD33-4D4F-81F8-EAB6C024A73B}" dt="2024-06-16T16:22:16.490" v="40" actId="680"/>
      <pc:docMkLst>
        <pc:docMk/>
      </pc:docMkLst>
      <pc:sldChg chg="delSp mod">
        <pc:chgData name="Abels, Patrick" userId="ba666de4-0d21-43a6-8e66-51a18aae1b4a" providerId="ADAL" clId="{8C368DD9-DD33-4D4F-81F8-EAB6C024A73B}" dt="2024-06-16T16:21:27.240" v="29" actId="478"/>
        <pc:sldMkLst>
          <pc:docMk/>
          <pc:sldMk cId="1696715170" sldId="272"/>
        </pc:sldMkLst>
        <pc:picChg chg="del">
          <ac:chgData name="Abels, Patrick" userId="ba666de4-0d21-43a6-8e66-51a18aae1b4a" providerId="ADAL" clId="{8C368DD9-DD33-4D4F-81F8-EAB6C024A73B}" dt="2024-06-16T16:21:26.406" v="28" actId="478"/>
          <ac:picMkLst>
            <pc:docMk/>
            <pc:sldMk cId="1696715170" sldId="272"/>
            <ac:picMk id="4" creationId="{081EE12B-C7F4-4108-55FF-83211FD8C2ED}"/>
          </ac:picMkLst>
        </pc:picChg>
        <pc:picChg chg="del">
          <ac:chgData name="Abels, Patrick" userId="ba666de4-0d21-43a6-8e66-51a18aae1b4a" providerId="ADAL" clId="{8C368DD9-DD33-4D4F-81F8-EAB6C024A73B}" dt="2024-06-16T16:21:27.240" v="29" actId="478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8C368DD9-DD33-4D4F-81F8-EAB6C024A73B}" dt="2024-06-16T16:21:57.540" v="38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8C368DD9-DD33-4D4F-81F8-EAB6C024A73B}" dt="2024-06-16T16:21:57.540" v="38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Sp modSp mod">
        <pc:chgData name="Abels, Patrick" userId="ba666de4-0d21-43a6-8e66-51a18aae1b4a" providerId="ADAL" clId="{8C368DD9-DD33-4D4F-81F8-EAB6C024A73B}" dt="2024-06-16T16:21:34.519" v="30" actId="478"/>
        <pc:sldMkLst>
          <pc:docMk/>
          <pc:sldMk cId="1411571808" sldId="279"/>
        </pc:sldMkLst>
        <pc:spChg chg="mod">
          <ac:chgData name="Abels, Patrick" userId="ba666de4-0d21-43a6-8e66-51a18aae1b4a" providerId="ADAL" clId="{8C368DD9-DD33-4D4F-81F8-EAB6C024A73B}" dt="2024-06-16T16:20:53.236" v="21" actId="20577"/>
          <ac:spMkLst>
            <pc:docMk/>
            <pc:sldMk cId="1411571808" sldId="279"/>
            <ac:spMk id="3" creationId="{5A8A3D9B-303D-6504-4867-9F9CE7FC5011}"/>
          </ac:spMkLst>
        </pc:spChg>
        <pc:grpChg chg="del">
          <ac:chgData name="Abels, Patrick" userId="ba666de4-0d21-43a6-8e66-51a18aae1b4a" providerId="ADAL" clId="{8C368DD9-DD33-4D4F-81F8-EAB6C024A73B}" dt="2024-06-16T16:21:34.519" v="30" actId="478"/>
          <ac:grpSpMkLst>
            <pc:docMk/>
            <pc:sldMk cId="1411571808" sldId="279"/>
            <ac:grpSpMk id="17" creationId="{C4B9035C-F9F2-C231-CA51-B6DADEC46941}"/>
          </ac:grpSpMkLst>
        </pc:grpChg>
      </pc:sldChg>
      <pc:sldChg chg="delSp modSp mod">
        <pc:chgData name="Abels, Patrick" userId="ba666de4-0d21-43a6-8e66-51a18aae1b4a" providerId="ADAL" clId="{8C368DD9-DD33-4D4F-81F8-EAB6C024A73B}" dt="2024-06-16T16:21:15.849" v="24" actId="6549"/>
        <pc:sldMkLst>
          <pc:docMk/>
          <pc:sldMk cId="797940177" sldId="280"/>
        </pc:sldMkLst>
        <pc:spChg chg="mod">
          <ac:chgData name="Abels, Patrick" userId="ba666de4-0d21-43a6-8e66-51a18aae1b4a" providerId="ADAL" clId="{8C368DD9-DD33-4D4F-81F8-EAB6C024A73B}" dt="2024-06-16T16:21:15.849" v="24" actId="6549"/>
          <ac:spMkLst>
            <pc:docMk/>
            <pc:sldMk cId="797940177" sldId="280"/>
            <ac:spMk id="3" creationId="{16118E2E-8501-E9D6-8FA1-7E94A5136F9C}"/>
          </ac:spMkLst>
        </pc:spChg>
        <pc:picChg chg="del">
          <ac:chgData name="Abels, Patrick" userId="ba666de4-0d21-43a6-8e66-51a18aae1b4a" providerId="ADAL" clId="{8C368DD9-DD33-4D4F-81F8-EAB6C024A73B}" dt="2024-06-16T16:21:08.080" v="22" actId="478"/>
          <ac:picMkLst>
            <pc:docMk/>
            <pc:sldMk cId="797940177" sldId="280"/>
            <ac:picMk id="5" creationId="{728A1524-8406-3274-5FBC-125BB60554D9}"/>
          </ac:picMkLst>
        </pc:picChg>
        <pc:picChg chg="del">
          <ac:chgData name="Abels, Patrick" userId="ba666de4-0d21-43a6-8e66-51a18aae1b4a" providerId="ADAL" clId="{8C368DD9-DD33-4D4F-81F8-EAB6C024A73B}" dt="2024-06-16T16:21:08.669" v="23" actId="478"/>
          <ac:picMkLst>
            <pc:docMk/>
            <pc:sldMk cId="797940177" sldId="280"/>
            <ac:picMk id="7" creationId="{B6003951-D519-69CD-A900-EEB0DBD6E98B}"/>
          </ac:picMkLst>
        </pc:picChg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4220106601" sldId="282"/>
        </pc:sldMkLst>
      </pc:sldChg>
      <pc:sldChg chg="delSp mod">
        <pc:chgData name="Abels, Patrick" userId="ba666de4-0d21-43a6-8e66-51a18aae1b4a" providerId="ADAL" clId="{8C368DD9-DD33-4D4F-81F8-EAB6C024A73B}" dt="2024-06-16T16:21:19.390" v="26" actId="478"/>
        <pc:sldMkLst>
          <pc:docMk/>
          <pc:sldMk cId="4009498562" sldId="283"/>
        </pc:sldMkLst>
        <pc:picChg chg="del">
          <ac:chgData name="Abels, Patrick" userId="ba666de4-0d21-43a6-8e66-51a18aae1b4a" providerId="ADAL" clId="{8C368DD9-DD33-4D4F-81F8-EAB6C024A73B}" dt="2024-06-16T16:21:18.873" v="25" actId="478"/>
          <ac:picMkLst>
            <pc:docMk/>
            <pc:sldMk cId="4009498562" sldId="283"/>
            <ac:picMk id="5" creationId="{F3C354B7-099F-F860-44DC-21EF45B44CF0}"/>
          </ac:picMkLst>
        </pc:picChg>
        <pc:picChg chg="del">
          <ac:chgData name="Abels, Patrick" userId="ba666de4-0d21-43a6-8e66-51a18aae1b4a" providerId="ADAL" clId="{8C368DD9-DD33-4D4F-81F8-EAB6C024A73B}" dt="2024-06-16T16:21:19.390" v="26" actId="478"/>
          <ac:picMkLst>
            <pc:docMk/>
            <pc:sldMk cId="4009498562" sldId="283"/>
            <ac:picMk id="7" creationId="{C00B15A4-929E-EEFF-01DD-3E381903EC34}"/>
          </ac:picMkLst>
        </pc:picChg>
      </pc:sldChg>
      <pc:sldChg chg="new">
        <pc:chgData name="Abels, Patrick" userId="ba666de4-0d21-43a6-8e66-51a18aae1b4a" providerId="ADAL" clId="{8C368DD9-DD33-4D4F-81F8-EAB6C024A73B}" dt="2024-06-16T16:22:13.147" v="39" actId="680"/>
        <pc:sldMkLst>
          <pc:docMk/>
          <pc:sldMk cId="596136349" sldId="284"/>
        </pc:sldMkLst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1588362680" sldId="284"/>
        </pc:sldMkLst>
      </pc:sldChg>
      <pc:sldChg chg="new">
        <pc:chgData name="Abels, Patrick" userId="ba666de4-0d21-43a6-8e66-51a18aae1b4a" providerId="ADAL" clId="{8C368DD9-DD33-4D4F-81F8-EAB6C024A73B}" dt="2024-06-16T16:22:16.490" v="40" actId="680"/>
        <pc:sldMkLst>
          <pc:docMk/>
          <pc:sldMk cId="261216763" sldId="285"/>
        </pc:sldMkLst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3534051485" sldId="285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  <pc:spChg chg="mod">
          <ac:chgData name="Abels, Patrick" userId="ba666de4-0d21-43a6-8e66-51a18aae1b4a" providerId="ADAL" clId="{B0CF3ED5-1F9A-4DC6-82A7-58D99FDEBD36}" dt="2024-01-24T16:09:58.280" v="402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B0CF3ED5-1F9A-4DC6-82A7-58D99FDEBD36}" dt="2024-01-24T16:17:15.624" v="454" actId="478"/>
          <ac:spMkLst>
            <pc:docMk/>
            <pc:sldMk cId="4223110314" sldId="261"/>
            <ac:spMk id="6" creationId="{9309D2C6-9509-CDB1-E903-FA244ECEC803}"/>
          </ac:spMkLst>
        </pc:spChg>
        <pc:spChg chg="add mod">
          <ac:chgData name="Abels, Patrick" userId="ba666de4-0d21-43a6-8e66-51a18aae1b4a" providerId="ADAL" clId="{B0CF3ED5-1F9A-4DC6-82A7-58D99FDEBD36}" dt="2024-01-24T16:17:10.931" v="453" actId="13822"/>
          <ac:spMkLst>
            <pc:docMk/>
            <pc:sldMk cId="4223110314" sldId="261"/>
            <ac:spMk id="15" creationId="{9BC881C9-D6D3-0166-F6CD-69588EA297D4}"/>
          </ac:spMkLst>
        </pc:spChg>
        <pc:picChg chg="add del mod modCrop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4" creationId="{68524BBE-14BD-C9CB-DC9D-DE576DE23922}"/>
          </ac:picMkLst>
        </pc:picChg>
        <pc:picChg chg="add del mod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7" creationId="{2A818BB9-D421-9C6F-D5A4-5B92975068B7}"/>
          </ac:picMkLst>
        </pc:picChg>
        <pc:picChg chg="add mod modCrop">
          <ac:chgData name="Abels, Patrick" userId="ba666de4-0d21-43a6-8e66-51a18aae1b4a" providerId="ADAL" clId="{B0CF3ED5-1F9A-4DC6-82A7-58D99FDEBD36}" dt="2024-01-24T16:17:03.145" v="451" actId="732"/>
          <ac:picMkLst>
            <pc:docMk/>
            <pc:sldMk cId="4223110314" sldId="261"/>
            <ac:picMk id="9" creationId="{818F1771-E291-2058-0822-E4B3FDC63F25}"/>
          </ac:picMkLst>
        </pc:picChg>
        <pc:picChg chg="del">
          <ac:chgData name="Abels, Patrick" userId="ba666de4-0d21-43a6-8e66-51a18aae1b4a" providerId="ADAL" clId="{B0CF3ED5-1F9A-4DC6-82A7-58D99FDEBD36}" dt="2024-01-24T16:10:00.837" v="403" actId="478"/>
          <ac:picMkLst>
            <pc:docMk/>
            <pc:sldMk cId="4223110314" sldId="261"/>
            <ac:picMk id="10" creationId="{D5DA3204-53B6-BB54-5460-CC890D4C2272}"/>
          </ac:picMkLst>
        </pc:picChg>
        <pc:picChg chg="add del mod">
          <ac:chgData name="Abels, Patrick" userId="ba666de4-0d21-43a6-8e66-51a18aae1b4a" providerId="ADAL" clId="{B0CF3ED5-1F9A-4DC6-82A7-58D99FDEBD36}" dt="2024-01-24T16:16:31.445" v="439" actId="478"/>
          <ac:picMkLst>
            <pc:docMk/>
            <pc:sldMk cId="4223110314" sldId="261"/>
            <ac:picMk id="13" creationId="{AED30F6A-885D-0C99-B45D-5703FC5699A1}"/>
          </ac:picMkLst>
        </pc:picChg>
        <pc:picChg chg="add mod modCrop">
          <ac:chgData name="Abels, Patrick" userId="ba666de4-0d21-43a6-8e66-51a18aae1b4a" providerId="ADAL" clId="{B0CF3ED5-1F9A-4DC6-82A7-58D99FDEBD36}" dt="2024-01-24T16:16:49.947" v="449" actId="1038"/>
          <ac:picMkLst>
            <pc:docMk/>
            <pc:sldMk cId="4223110314" sldId="261"/>
            <ac:picMk id="14" creationId="{F72209DE-13AD-DBB4-CAF4-4B9D2B1D5BFE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  <pc:spChg chg="mod">
          <ac:chgData name="Abels, Patrick" userId="ba666de4-0d21-43a6-8e66-51a18aae1b4a" providerId="ADAL" clId="{B0CF3ED5-1F9A-4DC6-82A7-58D99FDEBD36}" dt="2024-01-24T16:02:25.873" v="17" actId="14100"/>
          <ac:spMkLst>
            <pc:docMk/>
            <pc:sldMk cId="4171353846" sldId="270"/>
            <ac:spMk id="2" creationId="{39C0FA9D-D609-4FFD-9DDE-2D5D0550D26F}"/>
          </ac:spMkLst>
        </pc:spChg>
        <pc:picChg chg="mod">
          <ac:chgData name="Abels, Patrick" userId="ba666de4-0d21-43a6-8e66-51a18aae1b4a" providerId="ADAL" clId="{B0CF3ED5-1F9A-4DC6-82A7-58D99FDEBD36}" dt="2024-01-24T16:02:19.271" v="16" actId="14826"/>
          <ac:picMkLst>
            <pc:docMk/>
            <pc:sldMk cId="4171353846" sldId="270"/>
            <ac:picMk id="5" creationId="{723C0B8B-3CC9-3BB9-25B5-7BF505DF42FB}"/>
          </ac:picMkLst>
        </pc:picChg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  <pc:spChg chg="mod">
          <ac:chgData name="Abels, Patrick" userId="ba666de4-0d21-43a6-8e66-51a18aae1b4a" providerId="ADAL" clId="{B0CF3ED5-1F9A-4DC6-82A7-58D99FDEBD36}" dt="2024-01-24T16:09:18.742" v="352" actId="20577"/>
          <ac:spMkLst>
            <pc:docMk/>
            <pc:sldMk cId="2367007499" sldId="271"/>
            <ac:spMk id="3" creationId="{E4A0B759-666C-1900-B1F0-6E89C117ED2E}"/>
          </ac:spMkLst>
        </pc:spChg>
        <pc:grpChg chg="del">
          <ac:chgData name="Abels, Patrick" userId="ba666de4-0d21-43a6-8e66-51a18aae1b4a" providerId="ADAL" clId="{B0CF3ED5-1F9A-4DC6-82A7-58D99FDEBD36}" dt="2024-01-24T16:09:23.217" v="353" actId="478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  <pc:spChg chg="mod">
          <ac:chgData name="Abels, Patrick" userId="ba666de4-0d21-43a6-8e66-51a18aae1b4a" providerId="ADAL" clId="{B0CF3ED5-1F9A-4DC6-82A7-58D99FDEBD36}" dt="2024-01-24T16:10:12.812" v="414" actId="6549"/>
          <ac:spMkLst>
            <pc:docMk/>
            <pc:sldMk cId="1696715170" sldId="272"/>
            <ac:spMk id="2" creationId="{3CB4AC83-A0D2-8995-9BE5-B7B7A750ED63}"/>
          </ac:spMkLst>
        </pc:sp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B0CF3ED5-1F9A-4DC6-82A7-58D99FDEBD36}" dt="2024-01-24T16:07:56.530" v="282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  <pc:spChg chg="mod">
          <ac:chgData name="Abels, Patrick" userId="ba666de4-0d21-43a6-8e66-51a18aae1b4a" providerId="ADAL" clId="{B0CF3ED5-1F9A-4DC6-82A7-58D99FDEBD36}" dt="2024-01-24T16:20:54.333" v="570" actId="20577"/>
          <ac:spMkLst>
            <pc:docMk/>
            <pc:sldMk cId="355605763" sldId="275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7:51.497" v="458" actId="1076"/>
          <ac:picMkLst>
            <pc:docMk/>
            <pc:sldMk cId="355605763" sldId="275"/>
            <ac:picMk id="4" creationId="{4CEC6ADE-2E93-22A3-C1D5-D29F8AB2B4B0}"/>
          </ac:picMkLst>
        </pc:picChg>
        <pc:picChg chg="add mod modCrop">
          <ac:chgData name="Abels, Patrick" userId="ba666de4-0d21-43a6-8e66-51a18aae1b4a" providerId="ADAL" clId="{B0CF3ED5-1F9A-4DC6-82A7-58D99FDEBD36}" dt="2024-01-24T16:18:03.840" v="463" actId="732"/>
          <ac:picMkLst>
            <pc:docMk/>
            <pc:sldMk cId="355605763" sldId="275"/>
            <ac:picMk id="7" creationId="{E06C6C58-91E7-2371-0AC6-D8CE7452FF45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  <pc:spChg chg="mod">
          <ac:chgData name="Abels, Patrick" userId="ba666de4-0d21-43a6-8e66-51a18aae1b4a" providerId="ADAL" clId="{B0CF3ED5-1F9A-4DC6-82A7-58D99FDEBD36}" dt="2024-01-24T16:20:38.976" v="551" actId="20577"/>
          <ac:spMkLst>
            <pc:docMk/>
            <pc:sldMk cId="1823604352" sldId="276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8:32.585" v="466" actId="1076"/>
          <ac:picMkLst>
            <pc:docMk/>
            <pc:sldMk cId="1823604352" sldId="276"/>
            <ac:picMk id="4" creationId="{7128230C-FF68-497D-ACB7-1FB07D3B98CE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  <pc:spChg chg="mod">
          <ac:chgData name="Abels, Patrick" userId="ba666de4-0d21-43a6-8e66-51a18aae1b4a" providerId="ADAL" clId="{B0CF3ED5-1F9A-4DC6-82A7-58D99FDEBD36}" dt="2024-01-24T16:20:20.586" v="509" actId="20577"/>
          <ac:spMkLst>
            <pc:docMk/>
            <pc:sldMk cId="1385441611" sldId="277"/>
            <ac:spMk id="3" creationId="{91E27F51-7010-A9B6-38F8-6302D0C64020}"/>
          </ac:spMkLst>
        </pc:spChg>
        <pc:spChg chg="add mod">
          <ac:chgData name="Abels, Patrick" userId="ba666de4-0d21-43a6-8e66-51a18aae1b4a" providerId="ADAL" clId="{B0CF3ED5-1F9A-4DC6-82A7-58D99FDEBD36}" dt="2024-01-24T16:19:15.434" v="476" actId="14100"/>
          <ac:spMkLst>
            <pc:docMk/>
            <pc:sldMk cId="1385441611" sldId="277"/>
            <ac:spMk id="5" creationId="{DC98A705-F56E-9666-89B6-C2830FF3AF44}"/>
          </ac:spMkLst>
        </pc:spChg>
        <pc:picChg chg="add mod">
          <ac:chgData name="Abels, Patrick" userId="ba666de4-0d21-43a6-8e66-51a18aae1b4a" providerId="ADAL" clId="{B0CF3ED5-1F9A-4DC6-82A7-58D99FDEBD36}" dt="2024-01-24T16:19:05.624" v="473" actId="1076"/>
          <ac:picMkLst>
            <pc:docMk/>
            <pc:sldMk cId="1385441611" sldId="277"/>
            <ac:picMk id="4" creationId="{FD044FE4-C7C9-17B4-2AF6-9BB88B67D637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  <pc:spChg chg="mod">
          <ac:chgData name="Abels, Patrick" userId="ba666de4-0d21-43a6-8e66-51a18aae1b4a" providerId="ADAL" clId="{B0CF3ED5-1F9A-4DC6-82A7-58D99FDEBD36}" dt="2024-01-24T16:20:14.285" v="492" actId="20577"/>
          <ac:spMkLst>
            <pc:docMk/>
            <pc:sldMk cId="1174564002" sldId="278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9:57.041" v="481" actId="1367"/>
          <ac:picMkLst>
            <pc:docMk/>
            <pc:sldMk cId="1174564002" sldId="278"/>
            <ac:picMk id="4" creationId="{15F08EE4-5320-6F13-AB56-DA93642DE1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36616"/>
                <a:ext cx="11128190" cy="4288141"/>
              </a:xfrm>
            </p:spPr>
            <p:txBody>
              <a:bodyPr/>
              <a:lstStyle/>
              <a:p>
                <a:r>
                  <a:rPr lang="en-GB" dirty="0"/>
                  <a:t>Aus einer </a:t>
                </a:r>
                <a:r>
                  <a:rPr lang="en-GB" dirty="0" err="1"/>
                  <a:t>Urne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Kugeln</a:t>
                </a:r>
                <a:r>
                  <a:rPr lang="en-GB" dirty="0"/>
                  <a:t> </a:t>
                </a:r>
                <a:r>
                  <a:rPr lang="en-GB" dirty="0" err="1"/>
                  <a:t>wird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-mal </a:t>
                </a:r>
                <a:r>
                  <a:rPr lang="en-GB" dirty="0" err="1"/>
                  <a:t>nacheinander</a:t>
                </a:r>
                <a:r>
                  <a:rPr lang="en-GB" dirty="0"/>
                  <a:t>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</a:p>
              <a:p>
                <a:r>
                  <a:rPr lang="en-GB" dirty="0"/>
                  <a:t>Kugel </a:t>
                </a:r>
                <a:r>
                  <a:rPr lang="en-GB" dirty="0" err="1"/>
                  <a:t>gezogen</a:t>
                </a:r>
                <a:r>
                  <a:rPr lang="en-GB" dirty="0"/>
                  <a:t> und </a:t>
                </a:r>
                <a:r>
                  <a:rPr lang="en-GB" dirty="0" err="1"/>
                  <a:t>nicht</a:t>
                </a:r>
                <a:r>
                  <a:rPr lang="en-GB" dirty="0"/>
                  <a:t> </a:t>
                </a:r>
                <a:r>
                  <a:rPr lang="en-GB" dirty="0" err="1"/>
                  <a:t>wieder</a:t>
                </a:r>
                <a:r>
                  <a:rPr lang="en-GB" dirty="0"/>
                  <a:t> </a:t>
                </a:r>
                <a:r>
                  <a:rPr lang="en-GB" dirty="0" err="1"/>
                  <a:t>zurückgelegt</a:t>
                </a:r>
                <a:r>
                  <a:rPr lang="en-GB" dirty="0"/>
                  <a:t>.</a:t>
                </a:r>
              </a:p>
              <a:p>
                <a:r>
                  <a:rPr lang="en-GB" dirty="0"/>
                  <a:t>Die </a:t>
                </a:r>
                <a:r>
                  <a:rPr lang="en-GB" dirty="0" err="1"/>
                  <a:t>Anzahl</a:t>
                </a:r>
                <a:r>
                  <a:rPr lang="en-GB" dirty="0"/>
                  <a:t> an </a:t>
                </a:r>
                <a:r>
                  <a:rPr lang="en-GB" dirty="0" err="1"/>
                  <a:t>Möglichkeiten</a:t>
                </a:r>
                <a:r>
                  <a:rPr lang="en-GB" dirty="0"/>
                  <a:t> </a:t>
                </a:r>
                <a:r>
                  <a:rPr lang="en-GB" dirty="0" err="1"/>
                  <a:t>beträgt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GB" sz="4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sz="4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r>
                            <a:rPr lang="en-GB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…⋅</m:t>
                      </m:r>
                      <m:r>
                        <a:rPr lang="en-GB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1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36616"/>
                <a:ext cx="11128190" cy="4288141"/>
              </a:xfrm>
              <a:blipFill>
                <a:blip r:embed="rId2"/>
                <a:stretch>
                  <a:fillRect l="-877" t="-184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9316673" cy="646112"/>
          </a:xfrm>
        </p:spPr>
        <p:txBody>
          <a:bodyPr/>
          <a:lstStyle/>
          <a:p>
            <a:r>
              <a:rPr lang="en-GB" dirty="0" err="1"/>
              <a:t>Ziehen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ohne</a:t>
            </a:r>
            <a:r>
              <a:rPr lang="en-GB" dirty="0"/>
              <a:t> </a:t>
            </a:r>
            <a:r>
              <a:rPr lang="en-GB" dirty="0" err="1"/>
              <a:t>Zurücklegen</a:t>
            </a:r>
            <a:r>
              <a:rPr lang="en-GB" dirty="0"/>
              <a:t> </a:t>
            </a:r>
            <a:r>
              <a:rPr lang="en-GB" dirty="0" err="1">
                <a:solidFill>
                  <a:srgbClr val="00B050"/>
                </a:solidFill>
              </a:rPr>
              <a:t>mit</a:t>
            </a:r>
            <a:r>
              <a:rPr lang="en-GB" dirty="0"/>
              <a:t> </a:t>
            </a:r>
            <a:r>
              <a:rPr lang="en-GB" dirty="0" err="1"/>
              <a:t>Beachtung</a:t>
            </a:r>
            <a:r>
              <a:rPr lang="en-GB" dirty="0"/>
              <a:t> der </a:t>
            </a:r>
            <a:r>
              <a:rPr lang="en-GB" dirty="0" err="1"/>
              <a:t>Reihenfolge</a:t>
            </a:r>
            <a:endParaRPr lang="en-D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D2001C-475C-E3BE-26F6-8B98312FC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073981"/>
              </p:ext>
            </p:extLst>
          </p:nvPr>
        </p:nvGraphicFramePr>
        <p:xfrm>
          <a:off x="10109200" y="1749313"/>
          <a:ext cx="18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9006495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47486079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02672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313213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7BCBD37F-88F3-7A7B-932E-82B9E46B82E9}"/>
              </a:ext>
            </a:extLst>
          </p:cNvPr>
          <p:cNvSpPr/>
          <p:nvPr/>
        </p:nvSpPr>
        <p:spPr>
          <a:xfrm rot="5400000">
            <a:off x="7220930" y="1519759"/>
            <a:ext cx="358219" cy="7880809"/>
          </a:xfrm>
          <a:prstGeom prst="rightBrac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173C828-EC08-7F2B-61F2-645CBBEFF314}"/>
                  </a:ext>
                </a:extLst>
              </p:cNvPr>
              <p:cNvSpPr txBox="1"/>
              <p:nvPr/>
            </p:nvSpPr>
            <p:spPr>
              <a:xfrm>
                <a:off x="7271799" y="5707135"/>
                <a:ext cx="2564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DE" sz="24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173C828-EC08-7F2B-61F2-645CBBEFF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799" y="5707135"/>
                <a:ext cx="256480" cy="369332"/>
              </a:xfrm>
              <a:prstGeom prst="rect">
                <a:avLst/>
              </a:prstGeom>
              <a:blipFill>
                <a:blip r:embed="rId3"/>
                <a:stretch>
                  <a:fillRect l="-30952" r="-30952" b="-819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Urnenmodell – Wikipedia">
            <a:extLst>
              <a:ext uri="{FF2B5EF4-FFF2-40B4-BE49-F238E27FC236}">
                <a16:creationId xmlns:a16="http://schemas.microsoft.com/office/drawing/2014/main" id="{56048838-8A3A-5892-C569-6B2DAAE0C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747" y="5599034"/>
            <a:ext cx="1479887" cy="10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27042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Fun178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ADB542-40B5-FC79-C50E-D85BB8707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749" y="1670865"/>
            <a:ext cx="6256501" cy="502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7338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Fun178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6E65A6-B975-93E1-92C8-FF69C6B8D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68" y="2036617"/>
            <a:ext cx="11171128" cy="437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073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Aus einer </a:t>
                </a:r>
                <a:r>
                  <a:rPr lang="en-GB" dirty="0" err="1"/>
                  <a:t>Urne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Kugeln</a:t>
                </a:r>
                <a:r>
                  <a:rPr lang="en-GB" dirty="0"/>
                  <a:t> werden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Kugeln</a:t>
                </a:r>
                <a:r>
                  <a:rPr lang="en-GB" dirty="0"/>
                  <a:t> ohne </a:t>
                </a:r>
              </a:p>
              <a:p>
                <a:r>
                  <a:rPr lang="en-GB" dirty="0" err="1"/>
                  <a:t>Beachtung</a:t>
                </a:r>
                <a:r>
                  <a:rPr lang="en-GB" dirty="0"/>
                  <a:t> der </a:t>
                </a:r>
                <a:r>
                  <a:rPr lang="en-GB" dirty="0" err="1"/>
                  <a:t>Reihenfolge</a:t>
                </a:r>
                <a:r>
                  <a:rPr lang="en-GB" dirty="0"/>
                  <a:t> </a:t>
                </a:r>
                <a:r>
                  <a:rPr lang="en-GB" dirty="0" err="1"/>
                  <a:t>gezogen</a:t>
                </a:r>
                <a:r>
                  <a:rPr lang="en-GB" dirty="0"/>
                  <a:t> und </a:t>
                </a:r>
                <a:r>
                  <a:rPr lang="en-GB" dirty="0" err="1"/>
                  <a:t>nicht</a:t>
                </a:r>
                <a:r>
                  <a:rPr lang="en-GB" dirty="0"/>
                  <a:t> </a:t>
                </a:r>
                <a:r>
                  <a:rPr lang="en-GB" dirty="0" err="1"/>
                  <a:t>wieder</a:t>
                </a:r>
                <a:r>
                  <a:rPr lang="en-GB" dirty="0"/>
                  <a:t> </a:t>
                </a:r>
              </a:p>
              <a:p>
                <a:r>
                  <a:rPr lang="en-GB" dirty="0" err="1"/>
                  <a:t>zurückgelegt</a:t>
                </a:r>
                <a:r>
                  <a:rPr lang="en-GB" dirty="0"/>
                  <a:t>.</a:t>
                </a:r>
              </a:p>
              <a:p>
                <a:r>
                  <a:rPr lang="en-GB" dirty="0"/>
                  <a:t>Die </a:t>
                </a:r>
                <a:r>
                  <a:rPr lang="en-GB" dirty="0" err="1"/>
                  <a:t>Anzahl</a:t>
                </a:r>
                <a:r>
                  <a:rPr lang="en-GB" dirty="0"/>
                  <a:t> an </a:t>
                </a:r>
                <a:r>
                  <a:rPr lang="en-GB" dirty="0" err="1"/>
                  <a:t>Möglichkeiten</a:t>
                </a:r>
                <a:r>
                  <a:rPr lang="en-GB" dirty="0"/>
                  <a:t> </a:t>
                </a:r>
                <a:r>
                  <a:rPr lang="en-GB" dirty="0" err="1"/>
                  <a:t>beträgt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GB" sz="3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den>
                          </m:f>
                        </m:e>
                      </m:d>
                      <m:r>
                        <a:rPr lang="en-GB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!⋅</m:t>
                          </m:r>
                          <m:r>
                            <a:rPr lang="en-GB" sz="3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⋅…⋅(</m:t>
                          </m:r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⋅…⋅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DE" sz="1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84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9316673" cy="646112"/>
          </a:xfrm>
        </p:spPr>
        <p:txBody>
          <a:bodyPr/>
          <a:lstStyle/>
          <a:p>
            <a:r>
              <a:rPr lang="en-GB" dirty="0" err="1"/>
              <a:t>Ziehen</a:t>
            </a:r>
            <a:r>
              <a:rPr lang="en-GB"/>
              <a:t> </a:t>
            </a:r>
            <a:r>
              <a:rPr lang="en-GB">
                <a:solidFill>
                  <a:srgbClr val="FFFF00"/>
                </a:solidFill>
              </a:rPr>
              <a:t>ohne</a:t>
            </a:r>
            <a:r>
              <a:rPr lang="en-GB"/>
              <a:t> </a:t>
            </a:r>
            <a:r>
              <a:rPr lang="en-GB" dirty="0" err="1"/>
              <a:t>Zurücklegen</a:t>
            </a:r>
            <a:r>
              <a:rPr lang="en-GB" dirty="0"/>
              <a:t> </a:t>
            </a:r>
            <a:r>
              <a:rPr lang="en-GB" dirty="0">
                <a:solidFill>
                  <a:srgbClr val="FFFF00"/>
                </a:solidFill>
              </a:rPr>
              <a:t>ohne</a:t>
            </a:r>
            <a:r>
              <a:rPr lang="en-GB" dirty="0"/>
              <a:t> </a:t>
            </a:r>
            <a:r>
              <a:rPr lang="en-GB" dirty="0" err="1"/>
              <a:t>Beachtung</a:t>
            </a:r>
            <a:r>
              <a:rPr lang="en-GB" dirty="0"/>
              <a:t> der </a:t>
            </a:r>
            <a:r>
              <a:rPr lang="en-GB" dirty="0" err="1"/>
              <a:t>Reihenfolge</a:t>
            </a:r>
            <a:endParaRPr lang="en-D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D2001C-475C-E3BE-26F6-8B98312FC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942911"/>
              </p:ext>
            </p:extLst>
          </p:nvPr>
        </p:nvGraphicFramePr>
        <p:xfrm>
          <a:off x="10109200" y="1749313"/>
          <a:ext cx="18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9006495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47486079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02672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31321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7466F55-625E-98CC-553A-E7D4D3B5585B}"/>
              </a:ext>
            </a:extLst>
          </p:cNvPr>
          <p:cNvSpPr txBox="1"/>
          <p:nvPr/>
        </p:nvSpPr>
        <p:spPr>
          <a:xfrm>
            <a:off x="253004" y="6324757"/>
            <a:ext cx="2507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Montserrat" pitchFamily="2" charset="0"/>
              </a:rPr>
              <a:t>Binomialkoeffizient</a:t>
            </a:r>
            <a:endParaRPr lang="en-DE" dirty="0">
              <a:solidFill>
                <a:schemeClr val="bg1"/>
              </a:solidFill>
              <a:latin typeface="Montserrat" pitchFamily="2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9946C7B-53BC-9AE7-B11C-6B5DF86AD942}"/>
              </a:ext>
            </a:extLst>
          </p:cNvPr>
          <p:cNvCxnSpPr>
            <a:stCxn id="4" idx="0"/>
          </p:cNvCxnSpPr>
          <p:nvPr/>
        </p:nvCxnSpPr>
        <p:spPr>
          <a:xfrm flipH="1" flipV="1">
            <a:off x="1319753" y="5731497"/>
            <a:ext cx="187016" cy="59326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8C507B6-AFED-B651-ACF6-4ADA74763781}"/>
              </a:ext>
            </a:extLst>
          </p:cNvPr>
          <p:cNvSpPr txBox="1"/>
          <p:nvPr/>
        </p:nvSpPr>
        <p:spPr>
          <a:xfrm>
            <a:off x="3153420" y="6324757"/>
            <a:ext cx="2507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Montserrat" pitchFamily="2" charset="0"/>
              </a:rPr>
              <a:t>Fakultät</a:t>
            </a:r>
            <a:endParaRPr lang="en-DE" dirty="0">
              <a:solidFill>
                <a:schemeClr val="bg1"/>
              </a:solidFill>
              <a:latin typeface="Montserrat" pitchFamily="2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893B6B3-8257-CD37-F72A-953DCF7EAF26}"/>
              </a:ext>
            </a:extLst>
          </p:cNvPr>
          <p:cNvCxnSpPr>
            <a:stCxn id="8" idx="0"/>
          </p:cNvCxnSpPr>
          <p:nvPr/>
        </p:nvCxnSpPr>
        <p:spPr>
          <a:xfrm flipH="1" flipV="1">
            <a:off x="4220169" y="5731497"/>
            <a:ext cx="187016" cy="59326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FC4E9426-E625-B0D6-0273-E6EBF0C326BB}"/>
              </a:ext>
            </a:extLst>
          </p:cNvPr>
          <p:cNvSpPr/>
          <p:nvPr/>
        </p:nvSpPr>
        <p:spPr>
          <a:xfrm rot="5400000">
            <a:off x="7786397" y="3833902"/>
            <a:ext cx="358219" cy="4072664"/>
          </a:xfrm>
          <a:prstGeom prst="rightBrac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5FB574E-1857-86FD-12D0-B8F429283BD6}"/>
                  </a:ext>
                </a:extLst>
              </p:cNvPr>
              <p:cNvSpPr txBox="1"/>
              <p:nvPr/>
            </p:nvSpPr>
            <p:spPr>
              <a:xfrm>
                <a:off x="7866748" y="6139110"/>
                <a:ext cx="2148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5FB574E-1857-86FD-12D0-B8F429283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748" y="6139110"/>
                <a:ext cx="214802" cy="307777"/>
              </a:xfrm>
              <a:prstGeom prst="rect">
                <a:avLst/>
              </a:prstGeom>
              <a:blipFill>
                <a:blip r:embed="rId3"/>
                <a:stretch>
                  <a:fillRect l="-27778" r="-30556" b="-784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Brace 11">
            <a:extLst>
              <a:ext uri="{FF2B5EF4-FFF2-40B4-BE49-F238E27FC236}">
                <a16:creationId xmlns:a16="http://schemas.microsoft.com/office/drawing/2014/main" id="{50F01E83-D0D7-722B-0AB4-F55D171D88F2}"/>
              </a:ext>
            </a:extLst>
          </p:cNvPr>
          <p:cNvSpPr/>
          <p:nvPr/>
        </p:nvSpPr>
        <p:spPr>
          <a:xfrm rot="16200000">
            <a:off x="7795040" y="1222016"/>
            <a:ext cx="358219" cy="6430938"/>
          </a:xfrm>
          <a:prstGeom prst="rightBrac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207BE2D-AB55-33D2-8F53-847D12C82140}"/>
                  </a:ext>
                </a:extLst>
              </p:cNvPr>
              <p:cNvSpPr txBox="1"/>
              <p:nvPr/>
            </p:nvSpPr>
            <p:spPr>
              <a:xfrm>
                <a:off x="7885458" y="3860832"/>
                <a:ext cx="2148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207BE2D-AB55-33D2-8F53-847D12C82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458" y="3860832"/>
                <a:ext cx="214802" cy="307777"/>
              </a:xfrm>
              <a:prstGeom prst="rect">
                <a:avLst/>
              </a:prstGeom>
              <a:blipFill>
                <a:blip r:embed="rId4"/>
                <a:stretch>
                  <a:fillRect l="-31429" r="-31429" b="-784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 descr="Urnenmodell – Wikipedia">
            <a:extLst>
              <a:ext uri="{FF2B5EF4-FFF2-40B4-BE49-F238E27FC236}">
                <a16:creationId xmlns:a16="http://schemas.microsoft.com/office/drawing/2014/main" id="{22B58538-F793-3A16-598A-93B3ABC73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747" y="5599034"/>
            <a:ext cx="1479887" cy="10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07367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Fun181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230053-9027-0D2A-0F66-EC003CC8A1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8" r="1"/>
          <a:stretch/>
        </p:blipFill>
        <p:spPr>
          <a:xfrm>
            <a:off x="2931736" y="1605766"/>
            <a:ext cx="5703314" cy="489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2345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Fun181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E471B1-5FD1-99C7-D34B-4D02DD051F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4915"/>
          <a:stretch/>
        </p:blipFill>
        <p:spPr>
          <a:xfrm>
            <a:off x="2430699" y="1971969"/>
            <a:ext cx="6778791" cy="9902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D5EF90-2DBF-77CA-6409-7F1F98188A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892"/>
          <a:stretch/>
        </p:blipFill>
        <p:spPr>
          <a:xfrm>
            <a:off x="2430699" y="2886826"/>
            <a:ext cx="6778789" cy="355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1418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Aus einer </a:t>
                </a:r>
                <a:r>
                  <a:rPr lang="en-GB" dirty="0" err="1"/>
                  <a:t>Urne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Kugeln</a:t>
                </a:r>
                <a:r>
                  <a:rPr lang="en-GB" dirty="0"/>
                  <a:t> werden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Kugeln</a:t>
                </a:r>
                <a:r>
                  <a:rPr lang="en-GB" dirty="0"/>
                  <a:t> ohne </a:t>
                </a:r>
              </a:p>
              <a:p>
                <a:r>
                  <a:rPr lang="en-GB" dirty="0" err="1"/>
                  <a:t>Beachtung</a:t>
                </a:r>
                <a:r>
                  <a:rPr lang="en-GB" dirty="0"/>
                  <a:t> der </a:t>
                </a:r>
                <a:r>
                  <a:rPr lang="en-GB" dirty="0" err="1"/>
                  <a:t>Reihenfolge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Zurücklegen</a:t>
                </a:r>
                <a:r>
                  <a:rPr lang="en-GB" dirty="0"/>
                  <a:t> </a:t>
                </a:r>
                <a:r>
                  <a:rPr lang="en-GB" dirty="0" err="1"/>
                  <a:t>gezogen</a:t>
                </a:r>
                <a:r>
                  <a:rPr lang="en-GB" dirty="0"/>
                  <a:t>. </a:t>
                </a:r>
              </a:p>
              <a:p>
                <a:r>
                  <a:rPr lang="en-GB" dirty="0"/>
                  <a:t>Die </a:t>
                </a:r>
                <a:r>
                  <a:rPr lang="en-GB" dirty="0" err="1"/>
                  <a:t>Anzahl</a:t>
                </a:r>
                <a:r>
                  <a:rPr lang="en-GB" dirty="0"/>
                  <a:t> an </a:t>
                </a:r>
                <a:r>
                  <a:rPr lang="en-GB" dirty="0" err="1"/>
                  <a:t>Möglichkeiten</a:t>
                </a:r>
                <a:r>
                  <a:rPr lang="en-GB" dirty="0"/>
                  <a:t> </a:t>
                </a:r>
                <a:r>
                  <a:rPr lang="en-GB" dirty="0" err="1"/>
                  <a:t>beträgt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n-GB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4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84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9316673" cy="646112"/>
          </a:xfrm>
        </p:spPr>
        <p:txBody>
          <a:bodyPr/>
          <a:lstStyle/>
          <a:p>
            <a:r>
              <a:rPr lang="en-GB" dirty="0" err="1"/>
              <a:t>Ziehen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mit</a:t>
            </a:r>
            <a:r>
              <a:rPr lang="en-GB" dirty="0"/>
              <a:t> </a:t>
            </a:r>
            <a:r>
              <a:rPr lang="en-GB" dirty="0" err="1"/>
              <a:t>Zurücklegen</a:t>
            </a:r>
            <a:r>
              <a:rPr lang="en-GB" dirty="0"/>
              <a:t> </a:t>
            </a:r>
            <a:r>
              <a:rPr lang="en-GB" dirty="0">
                <a:solidFill>
                  <a:srgbClr val="C00000"/>
                </a:solidFill>
              </a:rPr>
              <a:t>ohne</a:t>
            </a:r>
            <a:r>
              <a:rPr lang="en-GB" dirty="0"/>
              <a:t> </a:t>
            </a:r>
            <a:r>
              <a:rPr lang="en-GB" dirty="0" err="1"/>
              <a:t>Beachtung</a:t>
            </a:r>
            <a:r>
              <a:rPr lang="en-GB" dirty="0"/>
              <a:t> der </a:t>
            </a:r>
            <a:r>
              <a:rPr lang="en-GB" dirty="0" err="1"/>
              <a:t>Reihenfolge</a:t>
            </a:r>
            <a:endParaRPr lang="en-D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D2001C-475C-E3BE-26F6-8B98312FC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362953"/>
              </p:ext>
            </p:extLst>
          </p:nvPr>
        </p:nvGraphicFramePr>
        <p:xfrm>
          <a:off x="10109200" y="1749313"/>
          <a:ext cx="18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9006495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47486079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02672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313213"/>
                  </a:ext>
                </a:extLst>
              </a:tr>
            </a:tbl>
          </a:graphicData>
        </a:graphic>
      </p:graphicFrame>
      <p:pic>
        <p:nvPicPr>
          <p:cNvPr id="4" name="Picture 2" descr="Urnenmodell – Wikipedia">
            <a:extLst>
              <a:ext uri="{FF2B5EF4-FFF2-40B4-BE49-F238E27FC236}">
                <a16:creationId xmlns:a16="http://schemas.microsoft.com/office/drawing/2014/main" id="{52FCC2E8-2924-9581-BCEA-A7B36EEF5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747" y="5599034"/>
            <a:ext cx="1479887" cy="10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33874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Fun182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2F98EE-922F-BFBA-7888-B56A863C0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85" y="2002724"/>
            <a:ext cx="10817847" cy="445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Fun182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4EEE4B-1136-B198-EC7E-BEF6A299A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69" y="2036617"/>
            <a:ext cx="11325464" cy="387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9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Fun183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EA69E-ED3E-CEF8-EC49-8D2A198CE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79" y="2792406"/>
            <a:ext cx="10318241" cy="311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</p:spPr>
            <p:txBody>
              <a:bodyPr numCol="1"/>
              <a:lstStyle/>
              <a:p>
                <a:pPr>
                  <a:lnSpc>
                    <a:spcPct val="2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50000"/>
                  </a:lnSpc>
                </a:pP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5!</m:t>
                    </m:r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6!</m:t>
                        </m:r>
                      </m:num>
                      <m:den>
                        <m:d>
                          <m:dPr>
                            <m:ctrlP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6−3</m:t>
                            </m:r>
                          </m:e>
                        </m:d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!⋅3!</m:t>
                        </m:r>
                      </m:den>
                    </m:f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  <a:blipFill>
                <a:blip r:embed="rId2"/>
                <a:stretch>
                  <a:fillRect l="-7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0FBDE12-CEE7-ACC0-18E7-F1EAB0C753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funktioniert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Urnenmodell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961363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07E3EF-8D6A-7504-5F86-054F897D5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58745"/>
              </p:ext>
            </p:extLst>
          </p:nvPr>
        </p:nvGraphicFramePr>
        <p:xfrm>
          <a:off x="138112" y="217243"/>
          <a:ext cx="11915774" cy="64192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4824">
                  <a:extLst>
                    <a:ext uri="{9D8B030D-6E8A-4147-A177-3AD203B41FA5}">
                      <a16:colId xmlns:a16="http://schemas.microsoft.com/office/drawing/2014/main" val="2387471513"/>
                    </a:ext>
                  </a:extLst>
                </a:gridCol>
                <a:gridCol w="5495827">
                  <a:extLst>
                    <a:ext uri="{9D8B030D-6E8A-4147-A177-3AD203B41FA5}">
                      <a16:colId xmlns:a16="http://schemas.microsoft.com/office/drawing/2014/main" val="2048079679"/>
                    </a:ext>
                  </a:extLst>
                </a:gridCol>
                <a:gridCol w="5455123">
                  <a:extLst>
                    <a:ext uri="{9D8B030D-6E8A-4147-A177-3AD203B41FA5}">
                      <a16:colId xmlns:a16="http://schemas.microsoft.com/office/drawing/2014/main" val="995927906"/>
                    </a:ext>
                  </a:extLst>
                </a:gridCol>
              </a:tblGrid>
              <a:tr h="773547"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360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360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994386"/>
                  </a:ext>
                </a:extLst>
              </a:tr>
              <a:tr h="2822840">
                <a:tc>
                  <a:txBody>
                    <a:bodyPr/>
                    <a:lstStyle/>
                    <a:p>
                      <a:pPr algn="ctr"/>
                      <a:endParaRPr lang="en-DE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unterschiedliche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dreistellige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Zahlen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lassen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sich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den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Ziffern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1, 2, 3, 4 und 5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bilden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Möglichkeiten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gibt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es,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5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Schülern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3 in einer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Reihe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aufzustellen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519499"/>
                  </a:ext>
                </a:extLst>
              </a:tr>
              <a:tr h="2822840">
                <a:tc>
                  <a:txBody>
                    <a:bodyPr/>
                    <a:lstStyle/>
                    <a:p>
                      <a:pPr algn="ctr"/>
                      <a:endParaRPr lang="en-DE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Dreierkombinationen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den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Zahlen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2, 4, 6 und 8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gibt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es?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Möglichkeiten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gibt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es,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26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Schülern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4 für einen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Preis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vorzuschlagen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019660"/>
                  </a:ext>
                </a:extLst>
              </a:tr>
            </a:tbl>
          </a:graphicData>
        </a:graphic>
      </p:graphicFrame>
      <p:pic>
        <p:nvPicPr>
          <p:cNvPr id="5" name="Picture 2" descr="Urnenmodell – Wikipedia">
            <a:extLst>
              <a:ext uri="{FF2B5EF4-FFF2-40B4-BE49-F238E27FC236}">
                <a16:creationId xmlns:a16="http://schemas.microsoft.com/office/drawing/2014/main" id="{6C2758C8-08F3-5BBA-4CC7-72E595544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548"/>
            <a:ext cx="1007353" cy="72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167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07E3EF-8D6A-7504-5F86-054F897D5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99455"/>
              </p:ext>
            </p:extLst>
          </p:nvPr>
        </p:nvGraphicFramePr>
        <p:xfrm>
          <a:off x="138112" y="217243"/>
          <a:ext cx="11915774" cy="64192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129">
                  <a:extLst>
                    <a:ext uri="{9D8B030D-6E8A-4147-A177-3AD203B41FA5}">
                      <a16:colId xmlns:a16="http://schemas.microsoft.com/office/drawing/2014/main" val="2387471513"/>
                    </a:ext>
                  </a:extLst>
                </a:gridCol>
                <a:gridCol w="5524107">
                  <a:extLst>
                    <a:ext uri="{9D8B030D-6E8A-4147-A177-3AD203B41FA5}">
                      <a16:colId xmlns:a16="http://schemas.microsoft.com/office/drawing/2014/main" val="2048079679"/>
                    </a:ext>
                  </a:extLst>
                </a:gridCol>
                <a:gridCol w="5530538">
                  <a:extLst>
                    <a:ext uri="{9D8B030D-6E8A-4147-A177-3AD203B41FA5}">
                      <a16:colId xmlns:a16="http://schemas.microsoft.com/office/drawing/2014/main" val="995927906"/>
                    </a:ext>
                  </a:extLst>
                </a:gridCol>
              </a:tblGrid>
              <a:tr h="773547"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rgbClr val="FFC000"/>
                          </a:solidFill>
                        </a:rPr>
                        <a:t>?</a:t>
                      </a:r>
                      <a:endParaRPr lang="en-DE" sz="360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rgbClr val="FFC000"/>
                          </a:solidFill>
                        </a:rPr>
                        <a:t>?</a:t>
                      </a:r>
                      <a:endParaRPr lang="en-DE" sz="360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994386"/>
                  </a:ext>
                </a:extLst>
              </a:tr>
              <a:tr h="282284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C000"/>
                          </a:solidFill>
                        </a:rPr>
                        <a:t>?</a:t>
                      </a:r>
                      <a:endParaRPr lang="en-DE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unterschiedliche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dreistellige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Zahlen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lassen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sich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den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Ziffern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1, 2, 3, 4 und 5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bilden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Möglichkeiten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gibt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es,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5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Schülern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3 in einer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Reihe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aufzustellen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519499"/>
                  </a:ext>
                </a:extLst>
              </a:tr>
              <a:tr h="282284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C000"/>
                          </a:solidFill>
                        </a:rPr>
                        <a:t>?</a:t>
                      </a:r>
                      <a:endParaRPr lang="en-DE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Dreierkombinationen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den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Zahlen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2, 4, 6 und 8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gibt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es?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Wie viele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Möglichkeiten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gibt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es,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5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Schülern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2 für einen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Preis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vorzuschlagen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019660"/>
                  </a:ext>
                </a:extLst>
              </a:tr>
            </a:tbl>
          </a:graphicData>
        </a:graphic>
      </p:graphicFrame>
      <p:pic>
        <p:nvPicPr>
          <p:cNvPr id="5" name="Picture 2" descr="Urnenmodell – Wikipedia">
            <a:extLst>
              <a:ext uri="{FF2B5EF4-FFF2-40B4-BE49-F238E27FC236}">
                <a16:creationId xmlns:a16="http://schemas.microsoft.com/office/drawing/2014/main" id="{6C2758C8-08F3-5BBA-4CC7-72E595544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548"/>
            <a:ext cx="1007353" cy="72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46D9CF-F193-35CC-A155-632B262FE0E8}"/>
                  </a:ext>
                </a:extLst>
              </p:cNvPr>
              <p:cNvSpPr txBox="1"/>
              <p:nvPr/>
            </p:nvSpPr>
            <p:spPr>
              <a:xfrm>
                <a:off x="1894789" y="5868185"/>
                <a:ext cx="387035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14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DE" sz="140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4+3−1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6!</m:t>
                          </m:r>
                        </m:num>
                        <m:den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6−3</m:t>
                              </m:r>
                            </m:e>
                          </m:d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⋅3!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6⋅5⋅4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3⋅2⋅1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DE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46D9CF-F193-35CC-A155-632B262FE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89" y="5868185"/>
                <a:ext cx="3870355" cy="484043"/>
              </a:xfrm>
              <a:prstGeom prst="rect">
                <a:avLst/>
              </a:prstGeom>
              <a:blipFill>
                <a:blip r:embed="rId3"/>
                <a:stretch>
                  <a:fillRect r="-47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5BB4D04-26F2-1F97-B861-513B1D2E93E7}"/>
                  </a:ext>
                </a:extLst>
              </p:cNvPr>
              <p:cNvSpPr txBox="1"/>
              <p:nvPr/>
            </p:nvSpPr>
            <p:spPr>
              <a:xfrm>
                <a:off x="8256380" y="5868184"/>
                <a:ext cx="247099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14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DE" sz="140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(5−2)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⋅2!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2⋅1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DE" sz="1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5BB4D04-26F2-1F97-B861-513B1D2E9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380" y="5868184"/>
                <a:ext cx="2470996" cy="484043"/>
              </a:xfrm>
              <a:prstGeom prst="rect">
                <a:avLst/>
              </a:prstGeom>
              <a:blipFill>
                <a:blip r:embed="rId4"/>
                <a:stretch>
                  <a:fillRect r="-985" b="-1139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1B9B1-2DC9-3122-E5F2-D1263F53DE4A}"/>
                  </a:ext>
                </a:extLst>
              </p:cNvPr>
              <p:cNvSpPr txBox="1"/>
              <p:nvPr/>
            </p:nvSpPr>
            <p:spPr>
              <a:xfrm>
                <a:off x="8097695" y="2942813"/>
                <a:ext cx="2265044" cy="447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(5−3)</m:t>
                          </m:r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5!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=5⋅4⋅3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DE" sz="1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1B9B1-2DC9-3122-E5F2-D1263F53D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695" y="2942813"/>
                <a:ext cx="2265044" cy="447302"/>
              </a:xfrm>
              <a:prstGeom prst="rect">
                <a:avLst/>
              </a:prstGeom>
              <a:blipFill>
                <a:blip r:embed="rId5"/>
                <a:stretch>
                  <a:fillRect l="-2151" t="-1370" r="-1075" b="-1643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087F95D-9E6A-097D-64B8-68BAD2AC2EFC}"/>
                  </a:ext>
                </a:extLst>
              </p:cNvPr>
              <p:cNvSpPr txBox="1"/>
              <p:nvPr/>
            </p:nvSpPr>
            <p:spPr>
              <a:xfrm>
                <a:off x="2763432" y="3058742"/>
                <a:ext cx="15495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=5⋅5⋅5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125</m:t>
                      </m:r>
                    </m:oMath>
                  </m:oMathPara>
                </a14:m>
                <a:endParaRPr lang="en-DE" sz="1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087F95D-9E6A-097D-64B8-68BAD2AC2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32" y="3058742"/>
                <a:ext cx="1549527" cy="215444"/>
              </a:xfrm>
              <a:prstGeom prst="rect">
                <a:avLst/>
              </a:prstGeom>
              <a:blipFill>
                <a:blip r:embed="rId6"/>
                <a:stretch>
                  <a:fillRect l="-2353" r="-1961" b="-85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5464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85CB75-B550-E78A-7670-29CB62B434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88943-32F8-F3B0-16BA-6688E77E47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Urnenmodell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957AF98-E252-EF61-B194-AB9D940801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9360423"/>
                  </p:ext>
                </p:extLst>
              </p:nvPr>
            </p:nvGraphicFramePr>
            <p:xfrm>
              <a:off x="589327" y="2036616"/>
              <a:ext cx="10983549" cy="428813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124834">
                      <a:extLst>
                        <a:ext uri="{9D8B030D-6E8A-4147-A177-3AD203B41FA5}">
                          <a16:colId xmlns:a16="http://schemas.microsoft.com/office/drawing/2014/main" val="2387471513"/>
                        </a:ext>
                      </a:extLst>
                    </a:gridCol>
                    <a:gridCol w="3977557">
                      <a:extLst>
                        <a:ext uri="{9D8B030D-6E8A-4147-A177-3AD203B41FA5}">
                          <a16:colId xmlns:a16="http://schemas.microsoft.com/office/drawing/2014/main" val="2048079679"/>
                        </a:ext>
                      </a:extLst>
                    </a:gridCol>
                    <a:gridCol w="3881158">
                      <a:extLst>
                        <a:ext uri="{9D8B030D-6E8A-4147-A177-3AD203B41FA5}">
                          <a16:colId xmlns:a16="http://schemas.microsoft.com/office/drawing/2014/main" val="995927906"/>
                        </a:ext>
                      </a:extLst>
                    </a:gridCol>
                  </a:tblGrid>
                  <a:tr h="516741">
                    <a:tc>
                      <a:txBody>
                        <a:bodyPr/>
                        <a:lstStyle/>
                        <a:p>
                          <a:pPr algn="ctr"/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dirty="0" err="1">
                              <a:solidFill>
                                <a:schemeClr val="bg1"/>
                              </a:solidFill>
                            </a:rPr>
                            <a:t>Zurücklegen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bg1"/>
                              </a:solidFill>
                            </a:rPr>
                            <a:t>Ohne </a:t>
                          </a:r>
                          <a:r>
                            <a:rPr lang="en-GB" dirty="0" err="1">
                              <a:solidFill>
                                <a:schemeClr val="bg1"/>
                              </a:solidFill>
                            </a:rPr>
                            <a:t>Zurücklegen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3994386"/>
                      </a:ext>
                    </a:extLst>
                  </a:tr>
                  <a:tr h="1885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b="1" dirty="0" err="1">
                              <a:solidFill>
                                <a:schemeClr val="bg1"/>
                              </a:solidFill>
                            </a:rPr>
                            <a:t>Reihenfolge</a:t>
                          </a:r>
                          <a:endParaRPr lang="en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DE" sz="4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  <m:r>
                                      <a:rPr lang="en-GB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DE" sz="4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519499"/>
                      </a:ext>
                    </a:extLst>
                  </a:tr>
                  <a:tr h="1885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solidFill>
                                <a:schemeClr val="bg1"/>
                              </a:solidFill>
                            </a:rPr>
                            <a:t>Ohne </a:t>
                          </a:r>
                          <a:r>
                            <a:rPr lang="en-GB" b="1" dirty="0" err="1">
                              <a:solidFill>
                                <a:schemeClr val="bg1"/>
                              </a:solidFill>
                            </a:rPr>
                            <a:t>Reihenfolge</a:t>
                          </a:r>
                          <a:endParaRPr lang="en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de-DE" sz="4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noBar"/>
                                        <m:ctrlPr>
                                          <a:rPr lang="de-DE" sz="4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e-DE" sz="4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GB" sz="40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num>
                                      <m:den>
                                        <m:r>
                                          <a:rPr lang="de-DE" sz="4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DE" sz="4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de-DE" sz="4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noBar"/>
                                        <m:ctrlPr>
                                          <a:rPr lang="de-DE" sz="4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e-DE" sz="4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e-DE" sz="4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DE" sz="4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3301966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957AF98-E252-EF61-B194-AB9D940801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9360423"/>
                  </p:ext>
                </p:extLst>
              </p:nvPr>
            </p:nvGraphicFramePr>
            <p:xfrm>
              <a:off x="589327" y="2036616"/>
              <a:ext cx="10983549" cy="428813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124834">
                      <a:extLst>
                        <a:ext uri="{9D8B030D-6E8A-4147-A177-3AD203B41FA5}">
                          <a16:colId xmlns:a16="http://schemas.microsoft.com/office/drawing/2014/main" val="2387471513"/>
                        </a:ext>
                      </a:extLst>
                    </a:gridCol>
                    <a:gridCol w="3977557">
                      <a:extLst>
                        <a:ext uri="{9D8B030D-6E8A-4147-A177-3AD203B41FA5}">
                          <a16:colId xmlns:a16="http://schemas.microsoft.com/office/drawing/2014/main" val="2048079679"/>
                        </a:ext>
                      </a:extLst>
                    </a:gridCol>
                    <a:gridCol w="3881158">
                      <a:extLst>
                        <a:ext uri="{9D8B030D-6E8A-4147-A177-3AD203B41FA5}">
                          <a16:colId xmlns:a16="http://schemas.microsoft.com/office/drawing/2014/main" val="995927906"/>
                        </a:ext>
                      </a:extLst>
                    </a:gridCol>
                  </a:tblGrid>
                  <a:tr h="516741">
                    <a:tc>
                      <a:txBody>
                        <a:bodyPr/>
                        <a:lstStyle/>
                        <a:p>
                          <a:pPr algn="ctr"/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dirty="0" err="1">
                              <a:solidFill>
                                <a:schemeClr val="bg1"/>
                              </a:solidFill>
                            </a:rPr>
                            <a:t>Zurücklegen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bg1"/>
                              </a:solidFill>
                            </a:rPr>
                            <a:t>Ohne </a:t>
                          </a:r>
                          <a:r>
                            <a:rPr lang="en-GB" dirty="0" err="1">
                              <a:solidFill>
                                <a:schemeClr val="bg1"/>
                              </a:solidFill>
                            </a:rPr>
                            <a:t>Zurücklegen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3994386"/>
                      </a:ext>
                    </a:extLst>
                  </a:tr>
                  <a:tr h="1885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b="1" dirty="0" err="1">
                              <a:solidFill>
                                <a:schemeClr val="bg1"/>
                              </a:solidFill>
                            </a:rPr>
                            <a:t>Reihenfolge</a:t>
                          </a:r>
                          <a:endParaRPr lang="en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8560" t="-27508" r="-97703" b="-100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3046" t="-27508" r="-157" b="-1006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519499"/>
                      </a:ext>
                    </a:extLst>
                  </a:tr>
                  <a:tr h="1885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solidFill>
                                <a:schemeClr val="bg1"/>
                              </a:solidFill>
                            </a:rPr>
                            <a:t>Ohne </a:t>
                          </a:r>
                          <a:r>
                            <a:rPr lang="en-GB" b="1" dirty="0" err="1">
                              <a:solidFill>
                                <a:schemeClr val="bg1"/>
                              </a:solidFill>
                            </a:rPr>
                            <a:t>Reihenfolge</a:t>
                          </a:r>
                          <a:endParaRPr lang="en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8560" t="-127097" r="-97703" b="-3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3046" t="-127097" r="-157" b="-3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3301966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 descr="Urnenmodell – Wikipedia">
            <a:extLst>
              <a:ext uri="{FF2B5EF4-FFF2-40B4-BE49-F238E27FC236}">
                <a16:creationId xmlns:a16="http://schemas.microsoft.com/office/drawing/2014/main" id="{71180C9E-CC79-83F2-942A-EC9E8EE7E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81" y="478619"/>
            <a:ext cx="1479887" cy="10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04974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11213031" cy="4288141"/>
              </a:xfrm>
            </p:spPr>
            <p:txBody>
              <a:bodyPr/>
              <a:lstStyle/>
              <a:p>
                <a:r>
                  <a:rPr lang="en-GB" dirty="0"/>
                  <a:t>Aus einer </a:t>
                </a:r>
                <a:r>
                  <a:rPr lang="en-GB" dirty="0" err="1"/>
                  <a:t>Urne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Kugeln</a:t>
                </a:r>
                <a:r>
                  <a:rPr lang="en-GB" dirty="0"/>
                  <a:t> </a:t>
                </a:r>
                <a:r>
                  <a:rPr lang="en-GB" dirty="0" err="1"/>
                  <a:t>wird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-mal </a:t>
                </a:r>
                <a:r>
                  <a:rPr lang="en-GB" dirty="0" err="1"/>
                  <a:t>nacheinander</a:t>
                </a:r>
                <a:r>
                  <a:rPr lang="en-GB" dirty="0"/>
                  <a:t>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</a:p>
              <a:p>
                <a:r>
                  <a:rPr lang="en-GB" dirty="0"/>
                  <a:t>Kugel </a:t>
                </a:r>
                <a:r>
                  <a:rPr lang="en-GB" dirty="0" err="1"/>
                  <a:t>gezogen</a:t>
                </a:r>
                <a:r>
                  <a:rPr lang="en-GB" dirty="0"/>
                  <a:t> und </a:t>
                </a:r>
                <a:r>
                  <a:rPr lang="en-GB" dirty="0" err="1"/>
                  <a:t>anschließend</a:t>
                </a:r>
                <a:r>
                  <a:rPr lang="en-GB" dirty="0"/>
                  <a:t> </a:t>
                </a:r>
                <a:r>
                  <a:rPr lang="en-GB" dirty="0" err="1"/>
                  <a:t>wieder</a:t>
                </a:r>
                <a:r>
                  <a:rPr lang="en-GB" dirty="0"/>
                  <a:t> </a:t>
                </a:r>
                <a:r>
                  <a:rPr lang="en-GB" dirty="0" err="1"/>
                  <a:t>zurückgelegt</a:t>
                </a:r>
                <a:r>
                  <a:rPr lang="en-GB" dirty="0"/>
                  <a:t>.</a:t>
                </a:r>
              </a:p>
              <a:p>
                <a:r>
                  <a:rPr lang="en-GB" dirty="0"/>
                  <a:t>Die </a:t>
                </a:r>
                <a:r>
                  <a:rPr lang="en-GB" dirty="0" err="1"/>
                  <a:t>Anzahl</a:t>
                </a:r>
                <a:r>
                  <a:rPr lang="en-GB" dirty="0"/>
                  <a:t> an </a:t>
                </a:r>
                <a:r>
                  <a:rPr lang="en-GB" dirty="0" err="1"/>
                  <a:t>Möglichkeiten</a:t>
                </a:r>
                <a:r>
                  <a:rPr lang="en-GB" dirty="0"/>
                  <a:t> </a:t>
                </a:r>
                <a:r>
                  <a:rPr lang="en-GB" dirty="0" err="1"/>
                  <a:t>beträgt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en-GB" sz="80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en-GB" sz="8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8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8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8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DE" sz="5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11213031" cy="4288141"/>
              </a:xfrm>
              <a:blipFill>
                <a:blip r:embed="rId2"/>
                <a:stretch>
                  <a:fillRect l="-870" t="-184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9316673" cy="646112"/>
          </a:xfrm>
        </p:spPr>
        <p:txBody>
          <a:bodyPr/>
          <a:lstStyle/>
          <a:p>
            <a:r>
              <a:rPr lang="en-GB" dirty="0" err="1"/>
              <a:t>Ziehen</a:t>
            </a:r>
            <a:r>
              <a:rPr lang="en-GB" dirty="0"/>
              <a:t> </a:t>
            </a:r>
            <a:r>
              <a:rPr lang="en-GB" dirty="0" err="1">
                <a:solidFill>
                  <a:srgbClr val="0070C0"/>
                </a:solidFill>
              </a:rPr>
              <a:t>mit</a:t>
            </a:r>
            <a:r>
              <a:rPr lang="en-GB" dirty="0"/>
              <a:t> </a:t>
            </a:r>
            <a:r>
              <a:rPr lang="en-GB" dirty="0" err="1"/>
              <a:t>Zurücklegen</a:t>
            </a:r>
            <a:r>
              <a:rPr lang="en-GB" dirty="0"/>
              <a:t> </a:t>
            </a:r>
            <a:r>
              <a:rPr lang="en-GB" dirty="0" err="1">
                <a:solidFill>
                  <a:srgbClr val="0070C0"/>
                </a:solidFill>
              </a:rPr>
              <a:t>mit</a:t>
            </a:r>
            <a:r>
              <a:rPr lang="en-GB" dirty="0"/>
              <a:t> </a:t>
            </a:r>
            <a:r>
              <a:rPr lang="en-GB" dirty="0" err="1"/>
              <a:t>Beachtung</a:t>
            </a:r>
            <a:r>
              <a:rPr lang="en-GB" dirty="0"/>
              <a:t> der </a:t>
            </a:r>
            <a:r>
              <a:rPr lang="en-GB" dirty="0" err="1"/>
              <a:t>Reihenfolge</a:t>
            </a:r>
            <a:endParaRPr lang="en-D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D2001C-475C-E3BE-26F6-8B98312FC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80843"/>
              </p:ext>
            </p:extLst>
          </p:nvPr>
        </p:nvGraphicFramePr>
        <p:xfrm>
          <a:off x="10109200" y="1749313"/>
          <a:ext cx="18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9006495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47486079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02672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313213"/>
                  </a:ext>
                </a:extLst>
              </a:tr>
            </a:tbl>
          </a:graphicData>
        </a:graphic>
      </p:graphicFrame>
      <p:sp>
        <p:nvSpPr>
          <p:cNvPr id="4" name="Right Brace 3">
            <a:extLst>
              <a:ext uri="{FF2B5EF4-FFF2-40B4-BE49-F238E27FC236}">
                <a16:creationId xmlns:a16="http://schemas.microsoft.com/office/drawing/2014/main" id="{9DAB0543-FE30-3124-EE88-636A57FA5033}"/>
              </a:ext>
            </a:extLst>
          </p:cNvPr>
          <p:cNvSpPr/>
          <p:nvPr/>
        </p:nvSpPr>
        <p:spPr>
          <a:xfrm rot="5400000">
            <a:off x="7237428" y="3110533"/>
            <a:ext cx="358219" cy="4699261"/>
          </a:xfrm>
          <a:prstGeom prst="rightBrac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30E2AF-66F8-52EA-DB0F-DAAA2C5F997E}"/>
                  </a:ext>
                </a:extLst>
              </p:cNvPr>
              <p:cNvSpPr txBox="1"/>
              <p:nvPr/>
            </p:nvSpPr>
            <p:spPr>
              <a:xfrm>
                <a:off x="7265854" y="5743897"/>
                <a:ext cx="30136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30E2AF-66F8-52EA-DB0F-DAAA2C5F9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854" y="5743897"/>
                <a:ext cx="30136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Urnenmodell – Wikipedia">
            <a:extLst>
              <a:ext uri="{FF2B5EF4-FFF2-40B4-BE49-F238E27FC236}">
                <a16:creationId xmlns:a16="http://schemas.microsoft.com/office/drawing/2014/main" id="{F09F2632-5DB9-110A-A6DD-77F054C0C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747" y="5599034"/>
            <a:ext cx="1479887" cy="10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571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Fun176,177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6FC7DB-DE2B-0EA4-24B2-708787D6B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850" y="1914068"/>
            <a:ext cx="6488392" cy="11307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B3BE96-B51E-44A9-7D70-6E4DB41B7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351" y="3062726"/>
            <a:ext cx="7954518" cy="340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34133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Fun176,177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1BC39A-C651-5C71-FD53-7CEB79C9A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68" y="2036617"/>
            <a:ext cx="10388703" cy="439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7219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Widescreen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2024-06-18T22:00:52Z</dcterms:modified>
</cp:coreProperties>
</file>