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84" r:id="rId4"/>
    <p:sldId id="285" r:id="rId5"/>
    <p:sldId id="279" r:id="rId6"/>
    <p:sldId id="280" r:id="rId7"/>
    <p:sldId id="287" r:id="rId8"/>
    <p:sldId id="286" r:id="rId9"/>
    <p:sldId id="272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6430"/>
    <a:srgbClr val="A63B88"/>
    <a:srgbClr val="31193E"/>
    <a:srgbClr val="000000"/>
    <a:srgbClr val="0D2504"/>
    <a:srgbClr val="010201"/>
    <a:srgbClr val="99B7AE"/>
    <a:srgbClr val="00B050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368DD9-DD33-4D4F-81F8-EAB6C024A73B}" v="167" dt="2024-06-16T17:40:19.6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4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548DBE53-FC1C-794B-8064-1736B82FCE29}"/>
    <pc:docChg chg="modSld">
      <pc:chgData name="Abels, Patrick" userId="ba666de4-0d21-43a6-8e66-51a18aae1b4a" providerId="ADAL" clId="{548DBE53-FC1C-794B-8064-1736B82FCE29}" dt="2024-06-17T06:30:37.540" v="6" actId="20577"/>
      <pc:docMkLst>
        <pc:docMk/>
      </pc:docMkLst>
      <pc:sldChg chg="modSp">
        <pc:chgData name="Abels, Patrick" userId="ba666de4-0d21-43a6-8e66-51a18aae1b4a" providerId="ADAL" clId="{548DBE53-FC1C-794B-8064-1736B82FCE29}" dt="2024-06-17T06:22:47.329" v="5" actId="20577"/>
        <pc:sldMkLst>
          <pc:docMk/>
          <pc:sldMk cId="1411571808" sldId="279"/>
        </pc:sldMkLst>
        <pc:spChg chg="mod">
          <ac:chgData name="Abels, Patrick" userId="ba666de4-0d21-43a6-8e66-51a18aae1b4a" providerId="ADAL" clId="{548DBE53-FC1C-794B-8064-1736B82FCE29}" dt="2024-06-17T06:22:47.329" v="5" actId="20577"/>
          <ac:spMkLst>
            <pc:docMk/>
            <pc:sldMk cId="1411571808" sldId="279"/>
            <ac:spMk id="2" creationId="{0FD96FBB-644B-A330-7B21-09D46AFC24AD}"/>
          </ac:spMkLst>
        </pc:spChg>
      </pc:sldChg>
      <pc:sldChg chg="modSp">
        <pc:chgData name="Abels, Patrick" userId="ba666de4-0d21-43a6-8e66-51a18aae1b4a" providerId="ADAL" clId="{548DBE53-FC1C-794B-8064-1736B82FCE29}" dt="2024-06-17T06:30:37.540" v="6" actId="20577"/>
        <pc:sldMkLst>
          <pc:docMk/>
          <pc:sldMk cId="797940177" sldId="280"/>
        </pc:sldMkLst>
        <pc:spChg chg="mod">
          <ac:chgData name="Abels, Patrick" userId="ba666de4-0d21-43a6-8e66-51a18aae1b4a" providerId="ADAL" clId="{548DBE53-FC1C-794B-8064-1736B82FCE29}" dt="2024-06-17T06:30:37.540" v="6" actId="20577"/>
          <ac:spMkLst>
            <pc:docMk/>
            <pc:sldMk cId="797940177" sldId="280"/>
            <ac:spMk id="2" creationId="{A023C68E-6B07-1857-C52B-8A91F19C41D4}"/>
          </ac:spMkLst>
        </pc:spChg>
      </pc:sldChg>
    </pc:docChg>
  </pc:docChgLst>
  <pc:docChgLst>
    <pc:chgData name="Abels, Patrick" userId="ba666de4-0d21-43a6-8e66-51a18aae1b4a" providerId="ADAL" clId="{1725C4E2-1A73-41B8-A1C8-4484FCE28D48}"/>
    <pc:docChg chg="undo custSel addSld delSld modSld modMainMaster">
      <pc:chgData name="Abels, Patrick" userId="ba666de4-0d21-43a6-8e66-51a18aae1b4a" providerId="ADAL" clId="{1725C4E2-1A73-41B8-A1C8-4484FCE28D48}" dt="2024-03-17T19:10:55.235" v="916" actId="1076"/>
      <pc:docMkLst>
        <pc:docMk/>
      </pc:docMkLst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1725C4E2-1A73-41B8-A1C8-4484FCE28D48}" dt="2024-03-11T18:35:56.951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1725C4E2-1A73-41B8-A1C8-4484FCE28D48}" dt="2024-03-11T18:35:58.734" v="1" actId="47"/>
        <pc:sldMkLst>
          <pc:docMk/>
          <pc:sldMk cId="2367007499" sldId="271"/>
        </pc:sldMkLst>
      </pc:sldChg>
      <pc:sldChg chg="addSp modSp mod">
        <pc:chgData name="Abels, Patrick" userId="ba666de4-0d21-43a6-8e66-51a18aae1b4a" providerId="ADAL" clId="{1725C4E2-1A73-41B8-A1C8-4484FCE28D48}" dt="2024-03-17T14:12:43.441" v="785" actId="1076"/>
        <pc:sldMkLst>
          <pc:docMk/>
          <pc:sldMk cId="1696715170" sldId="272"/>
        </pc:sldMkLst>
        <pc:spChg chg="mod">
          <ac:chgData name="Abels, Patrick" userId="ba666de4-0d21-43a6-8e66-51a18aae1b4a" providerId="ADAL" clId="{1725C4E2-1A73-41B8-A1C8-4484FCE28D48}" dt="2024-03-17T14:12:35.730" v="778" actId="20577"/>
          <ac:spMkLst>
            <pc:docMk/>
            <pc:sldMk cId="1696715170" sldId="272"/>
            <ac:spMk id="2" creationId="{3CB4AC83-A0D2-8995-9BE5-B7B7A750ED63}"/>
          </ac:spMkLst>
        </pc:spChg>
        <pc:picChg chg="add mod modCrop">
          <ac:chgData name="Abels, Patrick" userId="ba666de4-0d21-43a6-8e66-51a18aae1b4a" providerId="ADAL" clId="{1725C4E2-1A73-41B8-A1C8-4484FCE28D48}" dt="2024-03-17T14:12:43.441" v="785" actId="1076"/>
          <ac:picMkLst>
            <pc:docMk/>
            <pc:sldMk cId="1696715170" sldId="272"/>
            <ac:picMk id="4" creationId="{081EE12B-C7F4-4108-55FF-83211FD8C2ED}"/>
          </ac:picMkLst>
        </pc:picChg>
        <pc:picChg chg="add mod modCrop">
          <ac:chgData name="Abels, Patrick" userId="ba666de4-0d21-43a6-8e66-51a18aae1b4a" providerId="ADAL" clId="{1725C4E2-1A73-41B8-A1C8-4484FCE28D48}" dt="2024-03-17T14:12:41.481" v="784" actId="1076"/>
          <ac:picMkLst>
            <pc:docMk/>
            <pc:sldMk cId="1696715170" sldId="272"/>
            <ac:picMk id="6" creationId="{921B158E-1A31-D888-B7E6-B722BF562C1F}"/>
          </ac:picMkLst>
        </pc:picChg>
      </pc:sldChg>
      <pc:sldChg chg="modSp mod">
        <pc:chgData name="Abels, Patrick" userId="ba666de4-0d21-43a6-8e66-51a18aae1b4a" providerId="ADAL" clId="{1725C4E2-1A73-41B8-A1C8-4484FCE28D48}" dt="2024-03-17T13:56:47.342" v="725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1725C4E2-1A73-41B8-A1C8-4484FCE28D48}" dt="2024-03-17T13:56:47.342" v="725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355605763" sldId="275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823604352" sldId="276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385441611" sldId="277"/>
        </pc:sldMkLst>
      </pc:sldChg>
      <pc:sldChg chg="del">
        <pc:chgData name="Abels, Patrick" userId="ba666de4-0d21-43a6-8e66-51a18aae1b4a" providerId="ADAL" clId="{1725C4E2-1A73-41B8-A1C8-4484FCE28D48}" dt="2024-03-11T18:52:00.533" v="414" actId="47"/>
        <pc:sldMkLst>
          <pc:docMk/>
          <pc:sldMk cId="1174564002" sldId="278"/>
        </pc:sldMkLst>
      </pc:sldChg>
      <pc:sldChg chg="addSp delSp modSp new mod">
        <pc:chgData name="Abels, Patrick" userId="ba666de4-0d21-43a6-8e66-51a18aae1b4a" providerId="ADAL" clId="{1725C4E2-1A73-41B8-A1C8-4484FCE28D48}" dt="2024-03-11T18:51:37.952" v="413" actId="1076"/>
        <pc:sldMkLst>
          <pc:docMk/>
          <pc:sldMk cId="1411571808" sldId="279"/>
        </pc:sldMkLst>
        <pc:spChg chg="mod">
          <ac:chgData name="Abels, Patrick" userId="ba666de4-0d21-43a6-8e66-51a18aae1b4a" providerId="ADAL" clId="{1725C4E2-1A73-41B8-A1C8-4484FCE28D48}" dt="2024-03-11T18:44:29.754" v="246" actId="6549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1725C4E2-1A73-41B8-A1C8-4484FCE28D48}" dt="2024-03-11T18:36:16.895" v="26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6" creationId="{2474B572-3607-9A89-7DA2-B8E7536E8D15}"/>
          </ac:spMkLst>
        </pc:spChg>
        <pc:spChg chg="add del">
          <ac:chgData name="Abels, Patrick" userId="ba666de4-0d21-43a6-8e66-51a18aae1b4a" providerId="ADAL" clId="{1725C4E2-1A73-41B8-A1C8-4484FCE28D48}" dt="2024-03-11T18:46:00.022" v="258" actId="22"/>
          <ac:spMkLst>
            <pc:docMk/>
            <pc:sldMk cId="1411571808" sldId="279"/>
            <ac:spMk id="8" creationId="{183CEDBB-3D3A-C48E-FBB5-7FAC8A8876FC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9" creationId="{59246350-CFDC-8266-B44B-10F909C167BC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0" creationId="{30830D5A-0F1C-14AA-22DE-3718D911CAA8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1" creationId="{E85E0D2F-52F7-97AF-3B62-6BE5E5E98DE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2" creationId="{3F19E571-DB5A-A516-9713-AA53A8F7E4E9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3" creationId="{E7FCF259-17BC-8A23-9103-AE695888EC0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4" creationId="{037777DF-1972-8EEA-2B06-EB8AE509F58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5" creationId="{F0543366-9884-4E4B-C549-FFB97E5DDE0A}"/>
          </ac:spMkLst>
        </pc:spChg>
        <pc:grpChg chg="add mod">
          <ac:chgData name="Abels, Patrick" userId="ba666de4-0d21-43a6-8e66-51a18aae1b4a" providerId="ADAL" clId="{1725C4E2-1A73-41B8-A1C8-4484FCE28D48}" dt="2024-03-11T18:51:20.158" v="410" actId="164"/>
          <ac:grpSpMkLst>
            <pc:docMk/>
            <pc:sldMk cId="1411571808" sldId="279"/>
            <ac:grpSpMk id="16" creationId="{FE1FDB7C-EC03-77B4-716F-37D9E841D474}"/>
          </ac:grpSpMkLst>
        </pc:grpChg>
        <pc:grpChg chg="add mod">
          <ac:chgData name="Abels, Patrick" userId="ba666de4-0d21-43a6-8e66-51a18aae1b4a" providerId="ADAL" clId="{1725C4E2-1A73-41B8-A1C8-4484FCE28D48}" dt="2024-03-11T18:51:37.952" v="413" actId="1076"/>
          <ac:grpSpMkLst>
            <pc:docMk/>
            <pc:sldMk cId="1411571808" sldId="279"/>
            <ac:grpSpMk id="17" creationId="{C4B9035C-F9F2-C231-CA51-B6DADEC46941}"/>
          </ac:grpSpMkLst>
        </pc:grpChg>
        <pc:picChg chg="add del mod">
          <ac:chgData name="Abels, Patrick" userId="ba666de4-0d21-43a6-8e66-51a18aae1b4a" providerId="ADAL" clId="{1725C4E2-1A73-41B8-A1C8-4484FCE28D48}" dt="2024-03-11T18:44:57.083" v="247" actId="478"/>
          <ac:picMkLst>
            <pc:docMk/>
            <pc:sldMk cId="1411571808" sldId="279"/>
            <ac:picMk id="5" creationId="{591A0BC6-633B-BD5D-9644-580745CF5CD0}"/>
          </ac:picMkLst>
        </pc:picChg>
      </pc:sldChg>
      <pc:sldChg chg="addSp modSp new mod">
        <pc:chgData name="Abels, Patrick" userId="ba666de4-0d21-43a6-8e66-51a18aae1b4a" providerId="ADAL" clId="{1725C4E2-1A73-41B8-A1C8-4484FCE28D48}" dt="2024-03-17T14:14:04.334" v="859" actId="20577"/>
        <pc:sldMkLst>
          <pc:docMk/>
          <pc:sldMk cId="797940177" sldId="280"/>
        </pc:sldMkLst>
        <pc:spChg chg="mod">
          <ac:chgData name="Abels, Patrick" userId="ba666de4-0d21-43a6-8e66-51a18aae1b4a" providerId="ADAL" clId="{1725C4E2-1A73-41B8-A1C8-4484FCE28D48}" dt="2024-03-11T18:59:08.517" v="570" actId="20577"/>
          <ac:spMkLst>
            <pc:docMk/>
            <pc:sldMk cId="797940177" sldId="280"/>
            <ac:spMk id="2" creationId="{A023C68E-6B07-1857-C52B-8A91F19C41D4}"/>
          </ac:spMkLst>
        </pc:spChg>
        <pc:spChg chg="mod">
          <ac:chgData name="Abels, Patrick" userId="ba666de4-0d21-43a6-8e66-51a18aae1b4a" providerId="ADAL" clId="{1725C4E2-1A73-41B8-A1C8-4484FCE28D48}" dt="2024-03-17T14:14:04.334" v="859" actId="20577"/>
          <ac:spMkLst>
            <pc:docMk/>
            <pc:sldMk cId="797940177" sldId="280"/>
            <ac:spMk id="3" creationId="{16118E2E-8501-E9D6-8FA1-7E94A5136F9C}"/>
          </ac:spMkLst>
        </pc:spChg>
        <pc:picChg chg="add mod">
          <ac:chgData name="Abels, Patrick" userId="ba666de4-0d21-43a6-8e66-51a18aae1b4a" providerId="ADAL" clId="{1725C4E2-1A73-41B8-A1C8-4484FCE28D48}" dt="2024-03-17T14:13:59.749" v="844" actId="1036"/>
          <ac:picMkLst>
            <pc:docMk/>
            <pc:sldMk cId="797940177" sldId="280"/>
            <ac:picMk id="5" creationId="{728A1524-8406-3274-5FBC-125BB60554D9}"/>
          </ac:picMkLst>
        </pc:picChg>
        <pc:picChg chg="add mod">
          <ac:chgData name="Abels, Patrick" userId="ba666de4-0d21-43a6-8e66-51a18aae1b4a" providerId="ADAL" clId="{1725C4E2-1A73-41B8-A1C8-4484FCE28D48}" dt="2024-03-17T14:13:56.279" v="833" actId="1036"/>
          <ac:picMkLst>
            <pc:docMk/>
            <pc:sldMk cId="797940177" sldId="280"/>
            <ac:picMk id="7" creationId="{B6003951-D519-69CD-A900-EEB0DBD6E98B}"/>
          </ac:picMkLst>
        </pc:picChg>
      </pc:sldChg>
      <pc:sldChg chg="addSp modSp new mod">
        <pc:chgData name="Abels, Patrick" userId="ba666de4-0d21-43a6-8e66-51a18aae1b4a" providerId="ADAL" clId="{1725C4E2-1A73-41B8-A1C8-4484FCE28D48}" dt="2024-03-17T14:16:54.192" v="888" actId="1076"/>
        <pc:sldMkLst>
          <pc:docMk/>
          <pc:sldMk cId="447289031" sldId="281"/>
        </pc:sldMkLst>
        <pc:spChg chg="mod">
          <ac:chgData name="Abels, Patrick" userId="ba666de4-0d21-43a6-8e66-51a18aae1b4a" providerId="ADAL" clId="{1725C4E2-1A73-41B8-A1C8-4484FCE28D48}" dt="2024-03-17T14:13:24.068" v="807" actId="20577"/>
          <ac:spMkLst>
            <pc:docMk/>
            <pc:sldMk cId="447289031" sldId="281"/>
            <ac:spMk id="3" creationId="{2C3DAA1C-CC19-193E-1254-B23A40BCE1E5}"/>
          </ac:spMkLst>
        </pc:spChg>
        <pc:picChg chg="add mod">
          <ac:chgData name="Abels, Patrick" userId="ba666de4-0d21-43a6-8e66-51a18aae1b4a" providerId="ADAL" clId="{1725C4E2-1A73-41B8-A1C8-4484FCE28D48}" dt="2024-03-17T14:15:55.521" v="873" actId="1076"/>
          <ac:picMkLst>
            <pc:docMk/>
            <pc:sldMk cId="447289031" sldId="281"/>
            <ac:picMk id="5" creationId="{2F7C25D4-56F2-C5C5-03CA-F72516CEEBFB}"/>
          </ac:picMkLst>
        </pc:picChg>
        <pc:picChg chg="add mod">
          <ac:chgData name="Abels, Patrick" userId="ba666de4-0d21-43a6-8e66-51a18aae1b4a" providerId="ADAL" clId="{1725C4E2-1A73-41B8-A1C8-4484FCE28D48}" dt="2024-03-17T14:16:54.192" v="888" actId="1076"/>
          <ac:picMkLst>
            <pc:docMk/>
            <pc:sldMk cId="447289031" sldId="281"/>
            <ac:picMk id="7" creationId="{EA647CB0-4425-EC10-16E7-FC9A16DC6BB6}"/>
          </ac:picMkLst>
        </pc:picChg>
        <pc:picChg chg="add mod modCrop">
          <ac:chgData name="Abels, Patrick" userId="ba666de4-0d21-43a6-8e66-51a18aae1b4a" providerId="ADAL" clId="{1725C4E2-1A73-41B8-A1C8-4484FCE28D48}" dt="2024-03-17T14:16:34.601" v="882" actId="14100"/>
          <ac:picMkLst>
            <pc:docMk/>
            <pc:sldMk cId="447289031" sldId="281"/>
            <ac:picMk id="9" creationId="{3C27DDF7-D338-2378-F358-96AA413A3F1B}"/>
          </ac:picMkLst>
        </pc:picChg>
        <pc:picChg chg="add mod modCrop">
          <ac:chgData name="Abels, Patrick" userId="ba666de4-0d21-43a6-8e66-51a18aae1b4a" providerId="ADAL" clId="{1725C4E2-1A73-41B8-A1C8-4484FCE28D48}" dt="2024-03-17T14:16:48.601" v="887" actId="14100"/>
          <ac:picMkLst>
            <pc:docMk/>
            <pc:sldMk cId="447289031" sldId="281"/>
            <ac:picMk id="10" creationId="{1FDB3185-78A7-93E7-9E40-5132F6C0EE34}"/>
          </ac:picMkLst>
        </pc:picChg>
      </pc:sldChg>
      <pc:sldChg chg="modSp new del mod">
        <pc:chgData name="Abels, Patrick" userId="ba666de4-0d21-43a6-8e66-51a18aae1b4a" providerId="ADAL" clId="{1725C4E2-1A73-41B8-A1C8-4484FCE28D48}" dt="2024-03-11T18:58:44.738" v="568" actId="47"/>
        <pc:sldMkLst>
          <pc:docMk/>
          <pc:sldMk cId="1130448614" sldId="281"/>
        </pc:sldMkLst>
        <pc:spChg chg="mod">
          <ac:chgData name="Abels, Patrick" userId="ba666de4-0d21-43a6-8e66-51a18aae1b4a" providerId="ADAL" clId="{1725C4E2-1A73-41B8-A1C8-4484FCE28D48}" dt="2024-03-11T18:56:08.019" v="483" actId="20577"/>
          <ac:spMkLst>
            <pc:docMk/>
            <pc:sldMk cId="1130448614" sldId="281"/>
            <ac:spMk id="2" creationId="{A941E0EF-30B1-CAC4-B1DB-12E85F4D3423}"/>
          </ac:spMkLst>
        </pc:spChg>
        <pc:spChg chg="mod">
          <ac:chgData name="Abels, Patrick" userId="ba666de4-0d21-43a6-8e66-51a18aae1b4a" providerId="ADAL" clId="{1725C4E2-1A73-41B8-A1C8-4484FCE28D48}" dt="2024-03-11T18:57:06.434" v="527" actId="20577"/>
          <ac:spMkLst>
            <pc:docMk/>
            <pc:sldMk cId="1130448614" sldId="281"/>
            <ac:spMk id="3" creationId="{F75D903A-B336-203A-3950-0FE398BB9A2B}"/>
          </ac:spMkLst>
        </pc:spChg>
      </pc:sldChg>
      <pc:sldChg chg="modSp new del mod">
        <pc:chgData name="Abels, Patrick" userId="ba666de4-0d21-43a6-8e66-51a18aae1b4a" providerId="ADAL" clId="{1725C4E2-1A73-41B8-A1C8-4484FCE28D48}" dt="2024-03-11T18:58:43.084" v="567" actId="47"/>
        <pc:sldMkLst>
          <pc:docMk/>
          <pc:sldMk cId="2370044484" sldId="282"/>
        </pc:sldMkLst>
        <pc:spChg chg="mod">
          <ac:chgData name="Abels, Patrick" userId="ba666de4-0d21-43a6-8e66-51a18aae1b4a" providerId="ADAL" clId="{1725C4E2-1A73-41B8-A1C8-4484FCE28D48}" dt="2024-03-11T18:56:24.097" v="506" actId="20577"/>
          <ac:spMkLst>
            <pc:docMk/>
            <pc:sldMk cId="2370044484" sldId="282"/>
            <ac:spMk id="2" creationId="{FB5AF7C3-5823-C0A4-DE29-6853DB7D430D}"/>
          </ac:spMkLst>
        </pc:spChg>
        <pc:spChg chg="mod">
          <ac:chgData name="Abels, Patrick" userId="ba666de4-0d21-43a6-8e66-51a18aae1b4a" providerId="ADAL" clId="{1725C4E2-1A73-41B8-A1C8-4484FCE28D48}" dt="2024-03-11T18:57:13.525" v="537" actId="20577"/>
          <ac:spMkLst>
            <pc:docMk/>
            <pc:sldMk cId="2370044484" sldId="282"/>
            <ac:spMk id="3" creationId="{7CBFF392-AD00-C58C-69E9-9E45796A6D6C}"/>
          </ac:spMkLst>
        </pc:spChg>
      </pc:sldChg>
      <pc:sldChg chg="addSp modSp new mod">
        <pc:chgData name="Abels, Patrick" userId="ba666de4-0d21-43a6-8e66-51a18aae1b4a" providerId="ADAL" clId="{1725C4E2-1A73-41B8-A1C8-4484FCE28D48}" dt="2024-03-17T14:18:23.079" v="894" actId="1076"/>
        <pc:sldMkLst>
          <pc:docMk/>
          <pc:sldMk cId="4220106601" sldId="282"/>
        </pc:sldMkLst>
        <pc:spChg chg="mod">
          <ac:chgData name="Abels, Patrick" userId="ba666de4-0d21-43a6-8e66-51a18aae1b4a" providerId="ADAL" clId="{1725C4E2-1A73-41B8-A1C8-4484FCE28D48}" dt="2024-03-17T14:18:15.134" v="890" actId="20577"/>
          <ac:spMkLst>
            <pc:docMk/>
            <pc:sldMk cId="4220106601" sldId="282"/>
            <ac:spMk id="3" creationId="{982B830D-9018-6D83-AD96-5A913C9D7A14}"/>
          </ac:spMkLst>
        </pc:spChg>
        <pc:picChg chg="add mod">
          <ac:chgData name="Abels, Patrick" userId="ba666de4-0d21-43a6-8e66-51a18aae1b4a" providerId="ADAL" clId="{1725C4E2-1A73-41B8-A1C8-4484FCE28D48}" dt="2024-03-17T14:18:23.079" v="894" actId="1076"/>
          <ac:picMkLst>
            <pc:docMk/>
            <pc:sldMk cId="4220106601" sldId="282"/>
            <ac:picMk id="5" creationId="{D85DF636-0BCE-C2EF-9C56-3CADBC518E94}"/>
          </ac:picMkLst>
        </pc:picChg>
      </pc:sldChg>
      <pc:sldChg chg="modSp new del mod">
        <pc:chgData name="Abels, Patrick" userId="ba666de4-0d21-43a6-8e66-51a18aae1b4a" providerId="ADAL" clId="{1725C4E2-1A73-41B8-A1C8-4484FCE28D48}" dt="2024-03-11T18:58:39.069" v="566" actId="47"/>
        <pc:sldMkLst>
          <pc:docMk/>
          <pc:sldMk cId="2033566405" sldId="283"/>
        </pc:sldMkLst>
        <pc:spChg chg="mod">
          <ac:chgData name="Abels, Patrick" userId="ba666de4-0d21-43a6-8e66-51a18aae1b4a" providerId="ADAL" clId="{1725C4E2-1A73-41B8-A1C8-4484FCE28D48}" dt="2024-03-11T18:57:41.030" v="550" actId="20577"/>
          <ac:spMkLst>
            <pc:docMk/>
            <pc:sldMk cId="2033566405" sldId="283"/>
            <ac:spMk id="2" creationId="{DAC80E93-2800-9208-5E5E-78D2E41FCA29}"/>
          </ac:spMkLst>
        </pc:spChg>
        <pc:spChg chg="mod">
          <ac:chgData name="Abels, Patrick" userId="ba666de4-0d21-43a6-8e66-51a18aae1b4a" providerId="ADAL" clId="{1725C4E2-1A73-41B8-A1C8-4484FCE28D48}" dt="2024-03-11T18:58:15.674" v="565" actId="20577"/>
          <ac:spMkLst>
            <pc:docMk/>
            <pc:sldMk cId="2033566405" sldId="283"/>
            <ac:spMk id="3" creationId="{C5193C4A-86F7-4D14-0F8C-615F3190AD6A}"/>
          </ac:spMkLst>
        </pc:spChg>
      </pc:sldChg>
      <pc:sldChg chg="addSp modSp new mod">
        <pc:chgData name="Abels, Patrick" userId="ba666de4-0d21-43a6-8e66-51a18aae1b4a" providerId="ADAL" clId="{1725C4E2-1A73-41B8-A1C8-4484FCE28D48}" dt="2024-03-17T19:08:41.529" v="901" actId="1076"/>
        <pc:sldMkLst>
          <pc:docMk/>
          <pc:sldMk cId="4009498562" sldId="283"/>
        </pc:sldMkLst>
        <pc:spChg chg="mod">
          <ac:chgData name="Abels, Patrick" userId="ba666de4-0d21-43a6-8e66-51a18aae1b4a" providerId="ADAL" clId="{1725C4E2-1A73-41B8-A1C8-4484FCE28D48}" dt="2024-03-17T14:15:25.427" v="867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1725C4E2-1A73-41B8-A1C8-4484FCE28D48}" dt="2024-03-17T19:08:41.529" v="901" actId="1076"/>
          <ac:picMkLst>
            <pc:docMk/>
            <pc:sldMk cId="4009498562" sldId="283"/>
            <ac:picMk id="5" creationId="{F3C354B7-099F-F860-44DC-21EF45B44CF0}"/>
          </ac:picMkLst>
        </pc:picChg>
        <pc:picChg chg="add mod">
          <ac:chgData name="Abels, Patrick" userId="ba666de4-0d21-43a6-8e66-51a18aae1b4a" providerId="ADAL" clId="{1725C4E2-1A73-41B8-A1C8-4484FCE28D48}" dt="2024-03-17T19:08:37.650" v="900" actId="1076"/>
          <ac:picMkLst>
            <pc:docMk/>
            <pc:sldMk cId="4009498562" sldId="283"/>
            <ac:picMk id="7" creationId="{C00B15A4-929E-EEFF-01DD-3E381903EC34}"/>
          </ac:picMkLst>
        </pc:picChg>
      </pc:sldChg>
      <pc:sldChg chg="addSp modSp add mod">
        <pc:chgData name="Abels, Patrick" userId="ba666de4-0d21-43a6-8e66-51a18aae1b4a" providerId="ADAL" clId="{1725C4E2-1A73-41B8-A1C8-4484FCE28D48}" dt="2024-03-17T19:10:19.042" v="912" actId="1076"/>
        <pc:sldMkLst>
          <pc:docMk/>
          <pc:sldMk cId="1588362680" sldId="284"/>
        </pc:sldMkLst>
        <pc:spChg chg="mod">
          <ac:chgData name="Abels, Patrick" userId="ba666de4-0d21-43a6-8e66-51a18aae1b4a" providerId="ADAL" clId="{1725C4E2-1A73-41B8-A1C8-4484FCE28D48}" dt="2024-03-17T14:15:29.942" v="868"/>
          <ac:spMkLst>
            <pc:docMk/>
            <pc:sldMk cId="1588362680" sldId="284"/>
            <ac:spMk id="3" creationId="{32402D9B-13BF-18E0-5F7E-A2C9A365C8FE}"/>
          </ac:spMkLst>
        </pc:spChg>
        <pc:picChg chg="add mod modCrop">
          <ac:chgData name="Abels, Patrick" userId="ba666de4-0d21-43a6-8e66-51a18aae1b4a" providerId="ADAL" clId="{1725C4E2-1A73-41B8-A1C8-4484FCE28D48}" dt="2024-03-17T19:10:09.920" v="910" actId="1076"/>
          <ac:picMkLst>
            <pc:docMk/>
            <pc:sldMk cId="1588362680" sldId="284"/>
            <ac:picMk id="5" creationId="{07EA444B-2F6A-DAA6-7B84-3803B301B580}"/>
          </ac:picMkLst>
        </pc:picChg>
        <pc:picChg chg="add mod modCrop">
          <ac:chgData name="Abels, Patrick" userId="ba666de4-0d21-43a6-8e66-51a18aae1b4a" providerId="ADAL" clId="{1725C4E2-1A73-41B8-A1C8-4484FCE28D48}" dt="2024-03-17T19:10:19.042" v="912" actId="1076"/>
          <ac:picMkLst>
            <pc:docMk/>
            <pc:sldMk cId="1588362680" sldId="284"/>
            <ac:picMk id="6" creationId="{10181945-33D0-1D15-61C8-F577192453F0}"/>
          </ac:picMkLst>
        </pc:picChg>
        <pc:picChg chg="add mod modCrop">
          <ac:chgData name="Abels, Patrick" userId="ba666de4-0d21-43a6-8e66-51a18aae1b4a" providerId="ADAL" clId="{1725C4E2-1A73-41B8-A1C8-4484FCE28D48}" dt="2024-03-17T19:10:15.170" v="911" actId="1076"/>
          <ac:picMkLst>
            <pc:docMk/>
            <pc:sldMk cId="1588362680" sldId="284"/>
            <ac:picMk id="7" creationId="{66CB1FC8-435C-9B9E-88E0-C6D345616923}"/>
          </ac:picMkLst>
        </pc:picChg>
      </pc:sldChg>
      <pc:sldChg chg="addSp modSp add mod">
        <pc:chgData name="Abels, Patrick" userId="ba666de4-0d21-43a6-8e66-51a18aae1b4a" providerId="ADAL" clId="{1725C4E2-1A73-41B8-A1C8-4484FCE28D48}" dt="2024-03-17T19:10:55.235" v="916" actId="1076"/>
        <pc:sldMkLst>
          <pc:docMk/>
          <pc:sldMk cId="3534051485" sldId="285"/>
        </pc:sldMkLst>
        <pc:spChg chg="mod">
          <ac:chgData name="Abels, Patrick" userId="ba666de4-0d21-43a6-8e66-51a18aae1b4a" providerId="ADAL" clId="{1725C4E2-1A73-41B8-A1C8-4484FCE28D48}" dt="2024-03-17T14:18:17.619" v="891" actId="20577"/>
          <ac:spMkLst>
            <pc:docMk/>
            <pc:sldMk cId="3534051485" sldId="285"/>
            <ac:spMk id="3" creationId="{32402D9B-13BF-18E0-5F7E-A2C9A365C8FE}"/>
          </ac:spMkLst>
        </pc:spChg>
        <pc:picChg chg="add mod">
          <ac:chgData name="Abels, Patrick" userId="ba666de4-0d21-43a6-8e66-51a18aae1b4a" providerId="ADAL" clId="{1725C4E2-1A73-41B8-A1C8-4484FCE28D48}" dt="2024-03-17T19:10:55.235" v="916" actId="1076"/>
          <ac:picMkLst>
            <pc:docMk/>
            <pc:sldMk cId="3534051485" sldId="285"/>
            <ac:picMk id="5" creationId="{5DD85CBA-54E9-A077-B167-47AB1BB53B80}"/>
          </ac:picMkLst>
        </pc:picChg>
      </pc:sldChg>
      <pc:sldMasterChg chg="modSldLayout">
        <pc:chgData name="Abels, Patrick" userId="ba666de4-0d21-43a6-8e66-51a18aae1b4a" providerId="ADAL" clId="{1725C4E2-1A73-41B8-A1C8-4484FCE28D48}" dt="2024-03-17T14:15:01.537" v="863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725C4E2-1A73-41B8-A1C8-4484FCE28D48}" dt="2024-03-17T14:15:01.537" v="863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25C4E2-1A73-41B8-A1C8-4484FCE28D48}" dt="2024-03-17T14:14:50.089" v="862"/>
            <ac:spMkLst>
              <pc:docMk/>
              <pc:sldMasterMk cId="1043764218" sldId="2147483660"/>
              <pc:sldLayoutMk cId="815804911" sldId="2147483665"/>
              <ac:spMk id="4" creationId="{6988BA44-164A-F7CA-AC6A-C1C359CE07A8}"/>
            </ac:spMkLst>
          </pc:spChg>
          <pc:spChg chg="del">
            <ac:chgData name="Abels, Patrick" userId="ba666de4-0d21-43a6-8e66-51a18aae1b4a" providerId="ADAL" clId="{1725C4E2-1A73-41B8-A1C8-4484FCE28D48}" dt="2024-03-17T14:14:47.990" v="860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picChg chg="del">
            <ac:chgData name="Abels, Patrick" userId="ba666de4-0d21-43a6-8e66-51a18aae1b4a" providerId="ADAL" clId="{1725C4E2-1A73-41B8-A1C8-4484FCE28D48}" dt="2024-03-17T14:14:49.050" v="861" actId="478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  <pc:picChg chg="add mod">
            <ac:chgData name="Abels, Patrick" userId="ba666de4-0d21-43a6-8e66-51a18aae1b4a" providerId="ADAL" clId="{1725C4E2-1A73-41B8-A1C8-4484FCE28D48}" dt="2024-03-17T14:15:01.537" v="863"/>
            <ac:picMkLst>
              <pc:docMk/>
              <pc:sldMasterMk cId="1043764218" sldId="2147483660"/>
              <pc:sldLayoutMk cId="815804911" sldId="2147483665"/>
              <ac:picMk id="9" creationId="{D4DDF931-1D2A-A0BE-2792-86C1CEE29EBE}"/>
            </ac:picMkLst>
          </pc:picChg>
        </pc:sldLayoutChg>
      </pc:sldMaster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D0CE542F-DFE1-9149-BD1C-D3F070C0125E}"/>
    <pc:docChg chg="modSld">
      <pc:chgData name="Abels, Patrick" userId="ba666de4-0d21-43a6-8e66-51a18aae1b4a" providerId="ADAL" clId="{D0CE542F-DFE1-9149-BD1C-D3F070C0125E}" dt="2024-03-18T08:15:16.291" v="15" actId="20577"/>
      <pc:docMkLst>
        <pc:docMk/>
      </pc:docMkLst>
      <pc:sldChg chg="modSp">
        <pc:chgData name="Abels, Patrick" userId="ba666de4-0d21-43a6-8e66-51a18aae1b4a" providerId="ADAL" clId="{D0CE542F-DFE1-9149-BD1C-D3F070C0125E}" dt="2024-03-18T08:15:16.291" v="15" actId="20577"/>
        <pc:sldMkLst>
          <pc:docMk/>
          <pc:sldMk cId="447289031" sldId="281"/>
        </pc:sldMkLst>
        <pc:spChg chg="mod">
          <ac:chgData name="Abels, Patrick" userId="ba666de4-0d21-43a6-8e66-51a18aae1b4a" providerId="ADAL" clId="{D0CE542F-DFE1-9149-BD1C-D3F070C0125E}" dt="2024-03-18T08:15:16.291" v="15" actId="20577"/>
          <ac:spMkLst>
            <pc:docMk/>
            <pc:sldMk cId="447289031" sldId="281"/>
            <ac:spMk id="3" creationId="{2C3DAA1C-CC19-193E-1254-B23A40BCE1E5}"/>
          </ac:spMkLst>
        </pc:spChg>
      </pc:sldChg>
      <pc:sldChg chg="modSp">
        <pc:chgData name="Abels, Patrick" userId="ba666de4-0d21-43a6-8e66-51a18aae1b4a" providerId="ADAL" clId="{D0CE542F-DFE1-9149-BD1C-D3F070C0125E}" dt="2024-03-18T08:15:09.439" v="5" actId="20577"/>
        <pc:sldMkLst>
          <pc:docMk/>
          <pc:sldMk cId="4220106601" sldId="282"/>
        </pc:sldMkLst>
        <pc:spChg chg="mod">
          <ac:chgData name="Abels, Patrick" userId="ba666de4-0d21-43a6-8e66-51a18aae1b4a" providerId="ADAL" clId="{D0CE542F-DFE1-9149-BD1C-D3F070C0125E}" dt="2024-03-18T08:15:09.439" v="5" actId="20577"/>
          <ac:spMkLst>
            <pc:docMk/>
            <pc:sldMk cId="4220106601" sldId="282"/>
            <ac:spMk id="3" creationId="{982B830D-9018-6D83-AD96-5A913C9D7A14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368DD9-DD33-4D4F-81F8-EAB6C024A73B}"/>
    <pc:docChg chg="undo custSel addSld delSld modSld">
      <pc:chgData name="Abels, Patrick" userId="ba666de4-0d21-43a6-8e66-51a18aae1b4a" providerId="ADAL" clId="{8C368DD9-DD33-4D4F-81F8-EAB6C024A73B}" dt="2024-06-16T17:40:19.660" v="1075" actId="6549"/>
      <pc:docMkLst>
        <pc:docMk/>
      </pc:docMkLst>
      <pc:sldChg chg="addSp delSp modSp mod">
        <pc:chgData name="Abels, Patrick" userId="ba666de4-0d21-43a6-8e66-51a18aae1b4a" providerId="ADAL" clId="{8C368DD9-DD33-4D4F-81F8-EAB6C024A73B}" dt="2024-06-16T16:43:50.065" v="936" actId="1076"/>
        <pc:sldMkLst>
          <pc:docMk/>
          <pc:sldMk cId="1696715170" sldId="272"/>
        </pc:sldMkLst>
        <pc:spChg chg="mod">
          <ac:chgData name="Abels, Patrick" userId="ba666de4-0d21-43a6-8e66-51a18aae1b4a" providerId="ADAL" clId="{8C368DD9-DD33-4D4F-81F8-EAB6C024A73B}" dt="2024-06-16T16:43:41.287" v="932" actId="20577"/>
          <ac:spMkLst>
            <pc:docMk/>
            <pc:sldMk cId="1696715170" sldId="272"/>
            <ac:spMk id="2" creationId="{3CB4AC83-A0D2-8995-9BE5-B7B7A750ED63}"/>
          </ac:spMkLst>
        </pc:spChg>
        <pc:picChg chg="add mod modCrop">
          <ac:chgData name="Abels, Patrick" userId="ba666de4-0d21-43a6-8e66-51a18aae1b4a" providerId="ADAL" clId="{8C368DD9-DD33-4D4F-81F8-EAB6C024A73B}" dt="2024-06-16T16:43:50.065" v="936" actId="1076"/>
          <ac:picMkLst>
            <pc:docMk/>
            <pc:sldMk cId="1696715170" sldId="272"/>
            <ac:picMk id="3" creationId="{08BCA42B-BA3B-E3E2-D4D8-AF74D48E27BE}"/>
          </ac:picMkLst>
        </pc:picChg>
        <pc:picChg chg="del">
          <ac:chgData name="Abels, Patrick" userId="ba666de4-0d21-43a6-8e66-51a18aae1b4a" providerId="ADAL" clId="{8C368DD9-DD33-4D4F-81F8-EAB6C024A73B}" dt="2024-06-16T16:21:26.406" v="28" actId="478"/>
          <ac:picMkLst>
            <pc:docMk/>
            <pc:sldMk cId="1696715170" sldId="272"/>
            <ac:picMk id="4" creationId="{081EE12B-C7F4-4108-55FF-83211FD8C2ED}"/>
          </ac:picMkLst>
        </pc:picChg>
        <pc:picChg chg="del">
          <ac:chgData name="Abels, Patrick" userId="ba666de4-0d21-43a6-8e66-51a18aae1b4a" providerId="ADAL" clId="{8C368DD9-DD33-4D4F-81F8-EAB6C024A73B}" dt="2024-06-16T16:21:27.240" v="29" actId="478"/>
          <ac:picMkLst>
            <pc:docMk/>
            <pc:sldMk cId="1696715170" sldId="272"/>
            <ac:picMk id="6" creationId="{921B158E-1A31-D888-B7E6-B722BF562C1F}"/>
          </ac:picMkLst>
        </pc:picChg>
      </pc:sldChg>
      <pc:sldChg chg="modSp mod">
        <pc:chgData name="Abels, Patrick" userId="ba666de4-0d21-43a6-8e66-51a18aae1b4a" providerId="ADAL" clId="{8C368DD9-DD33-4D4F-81F8-EAB6C024A73B}" dt="2024-06-16T17:40:19.660" v="1075" actId="6549"/>
        <pc:sldMkLst>
          <pc:docMk/>
          <pc:sldMk cId="1306728353" sldId="274"/>
        </pc:sldMkLst>
        <pc:spChg chg="mod">
          <ac:chgData name="Abels, Patrick" userId="ba666de4-0d21-43a6-8e66-51a18aae1b4a" providerId="ADAL" clId="{8C368DD9-DD33-4D4F-81F8-EAB6C024A73B}" dt="2024-06-16T17:40:19.660" v="1075" actId="6549"/>
          <ac:spMkLst>
            <pc:docMk/>
            <pc:sldMk cId="1306728353" sldId="274"/>
            <ac:spMk id="2" creationId="{E48070DE-A5F9-BD5B-6EDA-2B06A4048B06}"/>
          </ac:spMkLst>
        </pc:spChg>
      </pc:sldChg>
      <pc:sldChg chg="addSp delSp modSp mod">
        <pc:chgData name="Abels, Patrick" userId="ba666de4-0d21-43a6-8e66-51a18aae1b4a" providerId="ADAL" clId="{8C368DD9-DD33-4D4F-81F8-EAB6C024A73B}" dt="2024-06-16T16:37:56.251" v="603" actId="1038"/>
        <pc:sldMkLst>
          <pc:docMk/>
          <pc:sldMk cId="1411571808" sldId="279"/>
        </pc:sldMkLst>
        <pc:spChg chg="mod">
          <ac:chgData name="Abels, Patrick" userId="ba666de4-0d21-43a6-8e66-51a18aae1b4a" providerId="ADAL" clId="{8C368DD9-DD33-4D4F-81F8-EAB6C024A73B}" dt="2024-06-16T16:33:33.936" v="443" actId="20577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8C368DD9-DD33-4D4F-81F8-EAB6C024A73B}" dt="2024-06-16T16:20:53.236" v="21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8C368DD9-DD33-4D4F-81F8-EAB6C024A73B}" dt="2024-06-16T16:37:08.787" v="578" actId="1037"/>
          <ac:spMkLst>
            <pc:docMk/>
            <pc:sldMk cId="1411571808" sldId="279"/>
            <ac:spMk id="8" creationId="{7C55E7CF-4997-7421-6E28-6E16B70BF652}"/>
          </ac:spMkLst>
        </pc:spChg>
        <pc:spChg chg="add mod">
          <ac:chgData name="Abels, Patrick" userId="ba666de4-0d21-43a6-8e66-51a18aae1b4a" providerId="ADAL" clId="{8C368DD9-DD33-4D4F-81F8-EAB6C024A73B}" dt="2024-06-16T16:37:56.251" v="603" actId="1038"/>
          <ac:spMkLst>
            <pc:docMk/>
            <pc:sldMk cId="1411571808" sldId="279"/>
            <ac:spMk id="9" creationId="{4E845DC3-D61A-A379-F1A4-EECA1E6A5374}"/>
          </ac:spMkLst>
        </pc:spChg>
        <pc:grpChg chg="del">
          <ac:chgData name="Abels, Patrick" userId="ba666de4-0d21-43a6-8e66-51a18aae1b4a" providerId="ADAL" clId="{8C368DD9-DD33-4D4F-81F8-EAB6C024A73B}" dt="2024-06-16T16:21:34.519" v="30" actId="478"/>
          <ac:grpSpMkLst>
            <pc:docMk/>
            <pc:sldMk cId="1411571808" sldId="279"/>
            <ac:grpSpMk id="17" creationId="{C4B9035C-F9F2-C231-CA51-B6DADEC46941}"/>
          </ac:grpSpMkLst>
        </pc:grpChg>
        <pc:picChg chg="add mod modCrop">
          <ac:chgData name="Abels, Patrick" userId="ba666de4-0d21-43a6-8e66-51a18aae1b4a" providerId="ADAL" clId="{8C368DD9-DD33-4D4F-81F8-EAB6C024A73B}" dt="2024-06-16T16:33:48.432" v="464" actId="1036"/>
          <ac:picMkLst>
            <pc:docMk/>
            <pc:sldMk cId="1411571808" sldId="279"/>
            <ac:picMk id="5" creationId="{019F2B5C-001A-43A2-A731-D8BBE3D4BDD0}"/>
          </ac:picMkLst>
        </pc:picChg>
        <pc:picChg chg="add mod">
          <ac:chgData name="Abels, Patrick" userId="ba666de4-0d21-43a6-8e66-51a18aae1b4a" providerId="ADAL" clId="{8C368DD9-DD33-4D4F-81F8-EAB6C024A73B}" dt="2024-06-16T16:34:21.874" v="469" actId="1076"/>
          <ac:picMkLst>
            <pc:docMk/>
            <pc:sldMk cId="1411571808" sldId="279"/>
            <ac:picMk id="7" creationId="{6DBD0645-CD44-48CC-6059-FB27AAE3CDBB}"/>
          </ac:picMkLst>
        </pc:picChg>
      </pc:sldChg>
      <pc:sldChg chg="addSp delSp modSp mod">
        <pc:chgData name="Abels, Patrick" userId="ba666de4-0d21-43a6-8e66-51a18aae1b4a" providerId="ADAL" clId="{8C368DD9-DD33-4D4F-81F8-EAB6C024A73B}" dt="2024-06-16T16:41:39.217" v="902" actId="1076"/>
        <pc:sldMkLst>
          <pc:docMk/>
          <pc:sldMk cId="797940177" sldId="280"/>
        </pc:sldMkLst>
        <pc:spChg chg="mod">
          <ac:chgData name="Abels, Patrick" userId="ba666de4-0d21-43a6-8e66-51a18aae1b4a" providerId="ADAL" clId="{8C368DD9-DD33-4D4F-81F8-EAB6C024A73B}" dt="2024-06-16T16:40:48.736" v="888" actId="20577"/>
          <ac:spMkLst>
            <pc:docMk/>
            <pc:sldMk cId="797940177" sldId="280"/>
            <ac:spMk id="2" creationId="{A023C68E-6B07-1857-C52B-8A91F19C41D4}"/>
          </ac:spMkLst>
        </pc:spChg>
        <pc:spChg chg="mod">
          <ac:chgData name="Abels, Patrick" userId="ba666de4-0d21-43a6-8e66-51a18aae1b4a" providerId="ADAL" clId="{8C368DD9-DD33-4D4F-81F8-EAB6C024A73B}" dt="2024-06-16T16:38:34.542" v="614" actId="20577"/>
          <ac:spMkLst>
            <pc:docMk/>
            <pc:sldMk cId="797940177" sldId="280"/>
            <ac:spMk id="3" creationId="{16118E2E-8501-E9D6-8FA1-7E94A5136F9C}"/>
          </ac:spMkLst>
        </pc:spChg>
        <pc:picChg chg="del">
          <ac:chgData name="Abels, Patrick" userId="ba666de4-0d21-43a6-8e66-51a18aae1b4a" providerId="ADAL" clId="{8C368DD9-DD33-4D4F-81F8-EAB6C024A73B}" dt="2024-06-16T16:21:08.080" v="22" actId="478"/>
          <ac:picMkLst>
            <pc:docMk/>
            <pc:sldMk cId="797940177" sldId="280"/>
            <ac:picMk id="5" creationId="{728A1524-8406-3274-5FBC-125BB60554D9}"/>
          </ac:picMkLst>
        </pc:picChg>
        <pc:picChg chg="add mod modCrop">
          <ac:chgData name="Abels, Patrick" userId="ba666de4-0d21-43a6-8e66-51a18aae1b4a" providerId="ADAL" clId="{8C368DD9-DD33-4D4F-81F8-EAB6C024A73B}" dt="2024-06-16T16:41:39.217" v="902" actId="1076"/>
          <ac:picMkLst>
            <pc:docMk/>
            <pc:sldMk cId="797940177" sldId="280"/>
            <ac:picMk id="5" creationId="{BABE2381-9E0B-69AF-5F80-9A316C198461}"/>
          </ac:picMkLst>
        </pc:picChg>
        <pc:picChg chg="del">
          <ac:chgData name="Abels, Patrick" userId="ba666de4-0d21-43a6-8e66-51a18aae1b4a" providerId="ADAL" clId="{8C368DD9-DD33-4D4F-81F8-EAB6C024A73B}" dt="2024-06-16T16:21:08.669" v="23" actId="478"/>
          <ac:picMkLst>
            <pc:docMk/>
            <pc:sldMk cId="797940177" sldId="280"/>
            <ac:picMk id="7" creationId="{B6003951-D519-69CD-A900-EEB0DBD6E98B}"/>
          </ac:picMkLst>
        </pc:picChg>
      </pc:sldChg>
      <pc:sldChg chg="del">
        <pc:chgData name="Abels, Patrick" userId="ba666de4-0d21-43a6-8e66-51a18aae1b4a" providerId="ADAL" clId="{8C368DD9-DD33-4D4F-81F8-EAB6C024A73B}" dt="2024-06-16T16:21:25.062" v="27" actId="47"/>
        <pc:sldMkLst>
          <pc:docMk/>
          <pc:sldMk cId="447289031" sldId="281"/>
        </pc:sldMkLst>
      </pc:sldChg>
      <pc:sldChg chg="del">
        <pc:chgData name="Abels, Patrick" userId="ba666de4-0d21-43a6-8e66-51a18aae1b4a" providerId="ADAL" clId="{8C368DD9-DD33-4D4F-81F8-EAB6C024A73B}" dt="2024-06-16T16:21:25.062" v="27" actId="47"/>
        <pc:sldMkLst>
          <pc:docMk/>
          <pc:sldMk cId="4220106601" sldId="282"/>
        </pc:sldMkLst>
      </pc:sldChg>
      <pc:sldChg chg="delSp del mod">
        <pc:chgData name="Abels, Patrick" userId="ba666de4-0d21-43a6-8e66-51a18aae1b4a" providerId="ADAL" clId="{8C368DD9-DD33-4D4F-81F8-EAB6C024A73B}" dt="2024-06-16T16:41:58.819" v="903" actId="47"/>
        <pc:sldMkLst>
          <pc:docMk/>
          <pc:sldMk cId="4009498562" sldId="283"/>
        </pc:sldMkLst>
        <pc:picChg chg="del">
          <ac:chgData name="Abels, Patrick" userId="ba666de4-0d21-43a6-8e66-51a18aae1b4a" providerId="ADAL" clId="{8C368DD9-DD33-4D4F-81F8-EAB6C024A73B}" dt="2024-06-16T16:21:18.873" v="25" actId="478"/>
          <ac:picMkLst>
            <pc:docMk/>
            <pc:sldMk cId="4009498562" sldId="283"/>
            <ac:picMk id="5" creationId="{F3C354B7-099F-F860-44DC-21EF45B44CF0}"/>
          </ac:picMkLst>
        </pc:picChg>
        <pc:picChg chg="del">
          <ac:chgData name="Abels, Patrick" userId="ba666de4-0d21-43a6-8e66-51a18aae1b4a" providerId="ADAL" clId="{8C368DD9-DD33-4D4F-81F8-EAB6C024A73B}" dt="2024-06-16T16:21:19.390" v="26" actId="478"/>
          <ac:picMkLst>
            <pc:docMk/>
            <pc:sldMk cId="4009498562" sldId="283"/>
            <ac:picMk id="7" creationId="{C00B15A4-929E-EEFF-01DD-3E381903EC34}"/>
          </ac:picMkLst>
        </pc:picChg>
      </pc:sldChg>
      <pc:sldChg chg="modSp new mod">
        <pc:chgData name="Abels, Patrick" userId="ba666de4-0d21-43a6-8e66-51a18aae1b4a" providerId="ADAL" clId="{8C368DD9-DD33-4D4F-81F8-EAB6C024A73B}" dt="2024-06-16T16:48:29.404" v="1003" actId="20577"/>
        <pc:sldMkLst>
          <pc:docMk/>
          <pc:sldMk cId="596136349" sldId="284"/>
        </pc:sldMkLst>
        <pc:spChg chg="mod">
          <ac:chgData name="Abels, Patrick" userId="ba666de4-0d21-43a6-8e66-51a18aae1b4a" providerId="ADAL" clId="{8C368DD9-DD33-4D4F-81F8-EAB6C024A73B}" dt="2024-06-16T16:48:29.404" v="1003" actId="20577"/>
          <ac:spMkLst>
            <pc:docMk/>
            <pc:sldMk cId="596136349" sldId="284"/>
            <ac:spMk id="2" creationId="{90FBDE12-CEE7-ACC0-18E7-F1EAB0C753C2}"/>
          </ac:spMkLst>
        </pc:spChg>
      </pc:sldChg>
      <pc:sldChg chg="del">
        <pc:chgData name="Abels, Patrick" userId="ba666de4-0d21-43a6-8e66-51a18aae1b4a" providerId="ADAL" clId="{8C368DD9-DD33-4D4F-81F8-EAB6C024A73B}" dt="2024-06-16T16:21:25.062" v="27" actId="47"/>
        <pc:sldMkLst>
          <pc:docMk/>
          <pc:sldMk cId="1588362680" sldId="284"/>
        </pc:sldMkLst>
      </pc:sldChg>
      <pc:sldChg chg="addSp modSp new mod">
        <pc:chgData name="Abels, Patrick" userId="ba666de4-0d21-43a6-8e66-51a18aae1b4a" providerId="ADAL" clId="{8C368DD9-DD33-4D4F-81F8-EAB6C024A73B}" dt="2024-06-16T16:29:18.324" v="128" actId="1076"/>
        <pc:sldMkLst>
          <pc:docMk/>
          <pc:sldMk cId="261216763" sldId="285"/>
        </pc:sldMkLst>
        <pc:picChg chg="add mod modCrop">
          <ac:chgData name="Abels, Patrick" userId="ba666de4-0d21-43a6-8e66-51a18aae1b4a" providerId="ADAL" clId="{8C368DD9-DD33-4D4F-81F8-EAB6C024A73B}" dt="2024-06-16T16:29:15.255" v="127" actId="1076"/>
          <ac:picMkLst>
            <pc:docMk/>
            <pc:sldMk cId="261216763" sldId="285"/>
            <ac:picMk id="4" creationId="{EDA25BB1-7F0B-6D32-E25A-B817E7CA1888}"/>
          </ac:picMkLst>
        </pc:picChg>
        <pc:picChg chg="add mod modCrop">
          <ac:chgData name="Abels, Patrick" userId="ba666de4-0d21-43a6-8e66-51a18aae1b4a" providerId="ADAL" clId="{8C368DD9-DD33-4D4F-81F8-EAB6C024A73B}" dt="2024-06-16T16:29:18.324" v="128" actId="1076"/>
          <ac:picMkLst>
            <pc:docMk/>
            <pc:sldMk cId="261216763" sldId="285"/>
            <ac:picMk id="6" creationId="{AC9CE94B-ACA6-E709-ABF5-F0FD6FEA54D4}"/>
          </ac:picMkLst>
        </pc:picChg>
      </pc:sldChg>
      <pc:sldChg chg="del">
        <pc:chgData name="Abels, Patrick" userId="ba666de4-0d21-43a6-8e66-51a18aae1b4a" providerId="ADAL" clId="{8C368DD9-DD33-4D4F-81F8-EAB6C024A73B}" dt="2024-06-16T16:21:25.062" v="27" actId="47"/>
        <pc:sldMkLst>
          <pc:docMk/>
          <pc:sldMk cId="3534051485" sldId="285"/>
        </pc:sldMkLst>
      </pc:sldChg>
      <pc:sldChg chg="addSp modSp new mod">
        <pc:chgData name="Abels, Patrick" userId="ba666de4-0d21-43a6-8e66-51a18aae1b4a" providerId="ADAL" clId="{8C368DD9-DD33-4D4F-81F8-EAB6C024A73B}" dt="2024-06-16T16:47:45.910" v="961" actId="20577"/>
        <pc:sldMkLst>
          <pc:docMk/>
          <pc:sldMk cId="1959374530" sldId="286"/>
        </pc:sldMkLst>
        <pc:spChg chg="mod">
          <ac:chgData name="Abels, Patrick" userId="ba666de4-0d21-43a6-8e66-51a18aae1b4a" providerId="ADAL" clId="{8C368DD9-DD33-4D4F-81F8-EAB6C024A73B}" dt="2024-06-16T16:47:45.910" v="961" actId="20577"/>
          <ac:spMkLst>
            <pc:docMk/>
            <pc:sldMk cId="1959374530" sldId="286"/>
            <ac:spMk id="3" creationId="{422E0440-D693-D9BA-100F-CAB08EB5BAEA}"/>
          </ac:spMkLst>
        </pc:spChg>
        <pc:picChg chg="add mod">
          <ac:chgData name="Abels, Patrick" userId="ba666de4-0d21-43a6-8e66-51a18aae1b4a" providerId="ADAL" clId="{8C368DD9-DD33-4D4F-81F8-EAB6C024A73B}" dt="2024-06-16T16:47:40.866" v="950" actId="1076"/>
          <ac:picMkLst>
            <pc:docMk/>
            <pc:sldMk cId="1959374530" sldId="286"/>
            <ac:picMk id="5" creationId="{4A8E1B85-311B-C930-BC94-465E85E13E16}"/>
          </ac:picMkLst>
        </pc:picChg>
        <pc:picChg chg="add mod">
          <ac:chgData name="Abels, Patrick" userId="ba666de4-0d21-43a6-8e66-51a18aae1b4a" providerId="ADAL" clId="{8C368DD9-DD33-4D4F-81F8-EAB6C024A73B}" dt="2024-06-16T16:47:42.505" v="951" actId="1076"/>
          <ac:picMkLst>
            <pc:docMk/>
            <pc:sldMk cId="1959374530" sldId="286"/>
            <ac:picMk id="7" creationId="{E185F91D-10EC-8CCF-D4EB-E6A52A2E0D45}"/>
          </ac:picMkLst>
        </pc:picChg>
      </pc:sldChg>
      <pc:sldChg chg="addSp modSp new mod">
        <pc:chgData name="Abels, Patrick" userId="ba666de4-0d21-43a6-8e66-51a18aae1b4a" providerId="ADAL" clId="{8C368DD9-DD33-4D4F-81F8-EAB6C024A73B}" dt="2024-06-16T16:44:01.776" v="940" actId="1076"/>
        <pc:sldMkLst>
          <pc:docMk/>
          <pc:sldMk cId="2648778720" sldId="287"/>
        </pc:sldMkLst>
        <pc:spChg chg="mod">
          <ac:chgData name="Abels, Patrick" userId="ba666de4-0d21-43a6-8e66-51a18aae1b4a" providerId="ADAL" clId="{8C368DD9-DD33-4D4F-81F8-EAB6C024A73B}" dt="2024-06-16T16:43:24.169" v="925" actId="6549"/>
          <ac:spMkLst>
            <pc:docMk/>
            <pc:sldMk cId="2648778720" sldId="287"/>
            <ac:spMk id="3" creationId="{B8132F2F-1291-0AFF-1ABF-8C78ADF0F37B}"/>
          </ac:spMkLst>
        </pc:spChg>
        <pc:picChg chg="add mod modCrop">
          <ac:chgData name="Abels, Patrick" userId="ba666de4-0d21-43a6-8e66-51a18aae1b4a" providerId="ADAL" clId="{8C368DD9-DD33-4D4F-81F8-EAB6C024A73B}" dt="2024-06-16T16:44:01.776" v="940" actId="1076"/>
          <ac:picMkLst>
            <pc:docMk/>
            <pc:sldMk cId="2648778720" sldId="287"/>
            <ac:picMk id="5" creationId="{71D9214A-F984-6392-FF18-9E7B66BD7B88}"/>
          </ac:picMkLst>
        </pc:pic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  <pc:spChg chg="mod">
          <ac:chgData name="Abels, Patrick" userId="ba666de4-0d21-43a6-8e66-51a18aae1b4a" providerId="ADAL" clId="{AA08B590-372F-44AB-B5C5-382214F053A9}" dt="2023-12-23T22:26:11.928" v="125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8:53.837" v="1123" actId="13822"/>
          <ac:spMkLst>
            <pc:docMk/>
            <pc:sldMk cId="4223110314" sldId="261"/>
            <ac:spMk id="11" creationId="{CF2B3431-5440-3902-3596-D6FE76607E0E}"/>
          </ac:spMkLst>
        </pc:spChg>
        <pc:grpChg chg="del">
          <ac:chgData name="Abels, Patrick" userId="ba666de4-0d21-43a6-8e66-51a18aae1b4a" providerId="ADAL" clId="{AA08B590-372F-44AB-B5C5-382214F053A9}" dt="2023-12-23T22:05:19.444" v="791" actId="478"/>
          <ac:grpSpMkLst>
            <pc:docMk/>
            <pc:sldMk cId="4223110314" sldId="261"/>
            <ac:grpSpMk id="2" creationId="{FF828441-0C3D-A3D4-F320-D78CA0F2FF10}"/>
          </ac:grpSpMkLst>
        </pc:grpChg>
        <pc:picChg chg="add del">
          <ac:chgData name="Abels, Patrick" userId="ba666de4-0d21-43a6-8e66-51a18aae1b4a" providerId="ADAL" clId="{AA08B590-372F-44AB-B5C5-382214F053A9}" dt="2023-12-23T22:18:23.645" v="1114" actId="478"/>
          <ac:picMkLst>
            <pc:docMk/>
            <pc:sldMk cId="4223110314" sldId="261"/>
            <ac:picMk id="8" creationId="{E98F7C80-431B-3DB0-A85C-3C2E345F72A2}"/>
          </ac:picMkLst>
        </pc:picChg>
        <pc:picChg chg="add mod modCrop">
          <ac:chgData name="Abels, Patrick" userId="ba666de4-0d21-43a6-8e66-51a18aae1b4a" providerId="ADAL" clId="{AA08B590-372F-44AB-B5C5-382214F053A9}" dt="2023-12-23T22:19:10.634" v="1126" actId="732"/>
          <ac:picMkLst>
            <pc:docMk/>
            <pc:sldMk cId="4223110314" sldId="261"/>
            <ac:picMk id="10" creationId="{D5DA3204-53B6-BB54-5460-CC890D4C2272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  <pc:spChg chg="mod">
          <ac:chgData name="Abels, Patrick" userId="ba666de4-0d21-43a6-8e66-51a18aae1b4a" providerId="ADAL" clId="{AA08B590-372F-44AB-B5C5-382214F053A9}" dt="2023-12-23T22:23:43.933" v="1202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9:40.487" v="1132" actId="1076"/>
          <ac:spMkLst>
            <pc:docMk/>
            <pc:sldMk cId="3463062427" sldId="266"/>
            <ac:spMk id="5" creationId="{4D591A5D-A839-734A-281E-3AF88E6045F3}"/>
          </ac:spMkLst>
        </pc:spChg>
        <pc:picChg chg="add mod">
          <ac:chgData name="Abels, Patrick" userId="ba666de4-0d21-43a6-8e66-51a18aae1b4a" providerId="ADAL" clId="{AA08B590-372F-44AB-B5C5-382214F053A9}" dt="2023-12-23T22:19:33.457" v="1130" actId="1076"/>
          <ac:picMkLst>
            <pc:docMk/>
            <pc:sldMk cId="3463062427" sldId="266"/>
            <ac:picMk id="4" creationId="{3AFBB9FB-81D6-8578-1225-198F28AFE281}"/>
          </ac:picMkLst>
        </pc:picChg>
        <pc:picChg chg="del">
          <ac:chgData name="Abels, Patrick" userId="ba666de4-0d21-43a6-8e66-51a18aae1b4a" providerId="ADAL" clId="{AA08B590-372F-44AB-B5C5-382214F053A9}" dt="2023-12-23T22:05:17.410" v="788" actId="478"/>
          <ac:picMkLst>
            <pc:docMk/>
            <pc:sldMk cId="3463062427" sldId="266"/>
            <ac:picMk id="9" creationId="{C79D7E47-6D12-F139-58F1-7607FC12EB36}"/>
          </ac:picMkLst>
        </pc:picChg>
        <pc:picChg chg="del">
          <ac:chgData name="Abels, Patrick" userId="ba666de4-0d21-43a6-8e66-51a18aae1b4a" providerId="ADAL" clId="{AA08B590-372F-44AB-B5C5-382214F053A9}" dt="2023-12-23T22:05:18.011" v="789" actId="478"/>
          <ac:picMkLst>
            <pc:docMk/>
            <pc:sldMk cId="3463062427" sldId="266"/>
            <ac:picMk id="10" creationId="{6E331E61-3555-C584-E1D7-C2EFF46CBC24}"/>
          </ac:picMkLst>
        </pc:picChg>
        <pc:picChg chg="del">
          <ac:chgData name="Abels, Patrick" userId="ba666de4-0d21-43a6-8e66-51a18aae1b4a" providerId="ADAL" clId="{AA08B590-372F-44AB-B5C5-382214F053A9}" dt="2023-12-23T22:05:18.377" v="790" actId="478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  <pc:spChg chg="mod">
          <ac:chgData name="Abels, Patrick" userId="ba666de4-0d21-43a6-8e66-51a18aae1b4a" providerId="ADAL" clId="{AA08B590-372F-44AB-B5C5-382214F053A9}" dt="2023-12-23T22:23:49.570" v="1205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0:38.651" v="1141" actId="1076"/>
          <ac:spMkLst>
            <pc:docMk/>
            <pc:sldMk cId="1865747485" sldId="267"/>
            <ac:spMk id="5" creationId="{392AA918-1F2B-18C5-379B-54C3565DE86F}"/>
          </ac:spMkLst>
        </pc:spChg>
        <pc:picChg chg="add mod">
          <ac:chgData name="Abels, Patrick" userId="ba666de4-0d21-43a6-8e66-51a18aae1b4a" providerId="ADAL" clId="{AA08B590-372F-44AB-B5C5-382214F053A9}" dt="2023-12-23T22:20:04.809" v="1139" actId="1076"/>
          <ac:picMkLst>
            <pc:docMk/>
            <pc:sldMk cId="1865747485" sldId="267"/>
            <ac:picMk id="4" creationId="{8F593596-6677-295E-64B2-BB44AF0EC593}"/>
          </ac:picMkLst>
        </pc:picChg>
        <pc:picChg chg="del">
          <ac:chgData name="Abels, Patrick" userId="ba666de4-0d21-43a6-8e66-51a18aae1b4a" providerId="ADAL" clId="{AA08B590-372F-44AB-B5C5-382214F053A9}" dt="2023-12-23T22:05:16.100" v="787" actId="478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  <pc:spChg chg="mod">
          <ac:chgData name="Abels, Patrick" userId="ba666de4-0d21-43a6-8e66-51a18aae1b4a" providerId="ADAL" clId="{AA08B590-372F-44AB-B5C5-382214F053A9}" dt="2023-12-23T22:26:05.602" v="1249" actId="14100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1:16.364" v="1147" actId="1076"/>
          <ac:spMkLst>
            <pc:docMk/>
            <pc:sldMk cId="1931251602" sldId="268"/>
            <ac:spMk id="5" creationId="{F19CA3B3-59BA-A424-5931-95E08F43A775}"/>
          </ac:spMkLst>
        </pc:spChg>
        <pc:picChg chg="add mod">
          <ac:chgData name="Abels, Patrick" userId="ba666de4-0d21-43a6-8e66-51a18aae1b4a" providerId="ADAL" clId="{AA08B590-372F-44AB-B5C5-382214F053A9}" dt="2023-12-23T22:21:10.777" v="1145" actId="1076"/>
          <ac:picMkLst>
            <pc:docMk/>
            <pc:sldMk cId="1931251602" sldId="268"/>
            <ac:picMk id="4" creationId="{AB35BB8A-5ADB-0A79-718A-5644050D0800}"/>
          </ac:picMkLst>
        </pc:picChg>
        <pc:picChg chg="del">
          <ac:chgData name="Abels, Patrick" userId="ba666de4-0d21-43a6-8e66-51a18aae1b4a" providerId="ADAL" clId="{AA08B590-372F-44AB-B5C5-382214F053A9}" dt="2023-12-23T22:05:02.166" v="766" actId="478"/>
          <ac:picMkLst>
            <pc:docMk/>
            <pc:sldMk cId="1931251602" sldId="268"/>
            <ac:picMk id="9" creationId="{D50D144A-C848-6C15-5380-DA3FDD4713B9}"/>
          </ac:picMkLst>
        </pc:picChg>
        <pc:picChg chg="del">
          <ac:chgData name="Abels, Patrick" userId="ba666de4-0d21-43a6-8e66-51a18aae1b4a" providerId="ADAL" clId="{AA08B590-372F-44AB-B5C5-382214F053A9}" dt="2023-12-23T22:05:02.969" v="767" actId="478"/>
          <ac:picMkLst>
            <pc:docMk/>
            <pc:sldMk cId="1931251602" sldId="268"/>
            <ac:picMk id="10" creationId="{0DA968D3-D8FA-831A-2CF3-C1FDD61F1B92}"/>
          </ac:picMkLst>
        </pc:picChg>
        <pc:picChg chg="del">
          <ac:chgData name="Abels, Patrick" userId="ba666de4-0d21-43a6-8e66-51a18aae1b4a" providerId="ADAL" clId="{AA08B590-372F-44AB-B5C5-382214F053A9}" dt="2023-12-23T22:05:01.560" v="765" actId="478"/>
          <ac:picMkLst>
            <pc:docMk/>
            <pc:sldMk cId="1931251602" sldId="268"/>
            <ac:picMk id="14" creationId="{0096E33D-1768-EA71-235C-321AF50ED133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  <pc:spChg chg="mod ord">
          <ac:chgData name="Abels, Patrick" userId="ba666de4-0d21-43a6-8e66-51a18aae1b4a" providerId="ADAL" clId="{AA08B590-372F-44AB-B5C5-382214F053A9}" dt="2023-12-23T22:26:25.094" v="1251" actId="113"/>
          <ac:spMkLst>
            <pc:docMk/>
            <pc:sldMk cId="4171353846" sldId="270"/>
            <ac:spMk id="2" creationId="{39C0FA9D-D609-4FFD-9DDE-2D5D0550D26F}"/>
          </ac:spMkLst>
        </pc:spChg>
        <pc:picChg chg="del">
          <ac:chgData name="Abels, Patrick" userId="ba666de4-0d21-43a6-8e66-51a18aae1b4a" providerId="ADAL" clId="{AA08B590-372F-44AB-B5C5-382214F053A9}" dt="2023-12-23T21:53:34.278" v="27" actId="478"/>
          <ac:picMkLst>
            <pc:docMk/>
            <pc:sldMk cId="4171353846" sldId="270"/>
            <ac:picMk id="4" creationId="{A327DC1C-2964-0EB4-E71D-DFD909C2B8D4}"/>
          </ac:picMkLst>
        </pc:picChg>
        <pc:picChg chg="add mod">
          <ac:chgData name="Abels, Patrick" userId="ba666de4-0d21-43a6-8e66-51a18aae1b4a" providerId="ADAL" clId="{AA08B590-372F-44AB-B5C5-382214F053A9}" dt="2023-12-23T21:56:22.496" v="50" actId="1076"/>
          <ac:picMkLst>
            <pc:docMk/>
            <pc:sldMk cId="4171353846" sldId="270"/>
            <ac:picMk id="5" creationId="{723C0B8B-3CC9-3BB9-25B5-7BF505DF42FB}"/>
          </ac:picMkLst>
        </pc:picChg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  <pc:spChg chg="mod">
          <ac:chgData name="Abels, Patrick" userId="ba666de4-0d21-43a6-8e66-51a18aae1b4a" providerId="ADAL" clId="{AA08B590-372F-44AB-B5C5-382214F053A9}" dt="2023-12-23T22:04:00.757" v="674" actId="179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7" creationId="{9E460853-743A-4023-FA3D-0C9048414200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8" creationId="{B3B95440-ADB6-05D7-85A6-A87EE205A92F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9" creationId="{0618A88E-88D3-65AF-51B0-103860599BA9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0" creationId="{974CE181-5230-476D-1DA0-49B1B9B3E02B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1" creationId="{230A953E-23AB-9ACE-3744-6BEC48A24AA8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2" creationId="{A7B4CBF0-46FB-0B3B-8F52-178E9EEC8022}"/>
          </ac:spMkLst>
        </pc:spChg>
        <pc:grpChg chg="add 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  <pc:spChg chg="mod">
          <ac:chgData name="Abels, Patrick" userId="ba666de4-0d21-43a6-8e66-51a18aae1b4a" providerId="ADAL" clId="{AA08B590-372F-44AB-B5C5-382214F053A9}" dt="2023-12-23T22:27:19.250" v="1254" actId="207"/>
          <ac:spMkLst>
            <pc:docMk/>
            <pc:sldMk cId="1696715170" sldId="272"/>
            <ac:spMk id="2" creationId="{3CB4AC83-A0D2-8995-9BE5-B7B7A750ED63}"/>
          </ac:spMkLst>
        </pc:spChg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  <pc:spChg chg="mod">
          <ac:chgData name="Abels, Patrick" userId="ba666de4-0d21-43a6-8e66-51a18aae1b4a" providerId="ADAL" clId="{AA08B590-372F-44AB-B5C5-382214F053A9}" dt="2023-12-23T22:25:57.424" v="1246" actId="20577"/>
          <ac:spMkLst>
            <pc:docMk/>
            <pc:sldMk cId="1524756335" sldId="273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AA08B590-372F-44AB-B5C5-382214F053A9}" dt="2023-12-23T22:22:00.754" v="1153" actId="732"/>
          <ac:picMkLst>
            <pc:docMk/>
            <pc:sldMk cId="1524756335" sldId="273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14.111" v="1160" actId="11530"/>
          <ac:picMkLst>
            <pc:docMk/>
            <pc:sldMk cId="1524756335" sldId="273"/>
            <ac:picMk id="7" creationId="{3CFD6D58-F6CF-5599-81BE-5464DE92040A}"/>
          </ac:picMkLst>
        </pc:picChg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  <pc:spChg chg="mod">
          <ac:chgData name="Abels, Patrick" userId="ba666de4-0d21-43a6-8e66-51a18aae1b4a" providerId="ADAL" clId="{AA08B590-372F-44AB-B5C5-382214F053A9}" dt="2023-12-23T22:17:41.282" v="1112" actId="14100"/>
          <ac:spMkLst>
            <pc:docMk/>
            <pc:sldMk cId="1306728353" sldId="274"/>
            <ac:spMk id="2" creationId="{E48070DE-A5F9-BD5B-6EDA-2B06A4048B06}"/>
          </ac:spMkLst>
        </pc:spChg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  <pc:spChg chg="mod">
          <ac:chgData name="Abels, Patrick" userId="ba666de4-0d21-43a6-8e66-51a18aae1b4a" providerId="ADAL" clId="{AA08B590-372F-44AB-B5C5-382214F053A9}" dt="2023-12-23T22:25:52.489" v="1243" actId="20577"/>
          <ac:spMkLst>
            <pc:docMk/>
            <pc:sldMk cId="3121237333" sldId="275"/>
            <ac:spMk id="3" creationId="{91E27F51-7010-A9B6-38F8-6302D0C64020}"/>
          </ac:spMkLst>
        </pc:spChg>
        <pc:picChg chg="del">
          <ac:chgData name="Abels, Patrick" userId="ba666de4-0d21-43a6-8e66-51a18aae1b4a" providerId="ADAL" clId="{AA08B590-372F-44AB-B5C5-382214F053A9}" dt="2023-12-23T22:22:35.543" v="1176" actId="478"/>
          <ac:picMkLst>
            <pc:docMk/>
            <pc:sldMk cId="3121237333" sldId="275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50.951" v="1181" actId="1076"/>
          <ac:picMkLst>
            <pc:docMk/>
            <pc:sldMk cId="3121237333" sldId="275"/>
            <ac:picMk id="5" creationId="{9F0E2D05-880F-B331-1BF7-6BF7CF0D1C01}"/>
          </ac:picMkLst>
        </pc:picChg>
        <pc:picChg chg="del">
          <ac:chgData name="Abels, Patrick" userId="ba666de4-0d21-43a6-8e66-51a18aae1b4a" providerId="ADAL" clId="{AA08B590-372F-44AB-B5C5-382214F053A9}" dt="2023-12-23T22:22:34.244" v="1175" actId="478"/>
          <ac:picMkLst>
            <pc:docMk/>
            <pc:sldMk cId="3121237333" sldId="275"/>
            <ac:picMk id="7" creationId="{3CFD6D58-F6CF-5599-81BE-5464DE92040A}"/>
          </ac:picMkLst>
        </pc:picChg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AA08B590-372F-44AB-B5C5-382214F053A9}" dt="2023-12-23T22:12:03.544" v="900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  <pc:spChg chg="add mod">
            <ac:chgData name="Abels, Patrick" userId="ba666de4-0d21-43a6-8e66-51a18aae1b4a" providerId="ADAL" clId="{AA08B590-372F-44AB-B5C5-382214F053A9}" dt="2023-12-23T22:11:33.509" v="893"/>
            <ac:spMkLst>
              <pc:docMk/>
              <pc:sldMasterMk cId="1043764218" sldId="2147483660"/>
              <pc:sldLayoutMk cId="2939654414" sldId="2147483663"/>
              <ac:spMk id="2" creationId="{FDBFC21C-4561-54AC-2D13-2FA78D6663B6}"/>
            </ac:spMkLst>
          </pc:spChg>
          <pc:spChg chg="mod">
            <ac:chgData name="Abels, Patrick" userId="ba666de4-0d21-43a6-8e66-51a18aae1b4a" providerId="ADAL" clId="{AA08B590-372F-44AB-B5C5-382214F053A9}" dt="2023-12-23T22:11:48.858" v="898" actId="14100"/>
            <ac:spMkLst>
              <pc:docMk/>
              <pc:sldMasterMk cId="1043764218" sldId="2147483660"/>
              <pc:sldLayoutMk cId="2939654414" sldId="214748366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11:45.850" v="897" actId="14100"/>
            <ac:spMkLst>
              <pc:docMk/>
              <pc:sldMasterMk cId="1043764218" sldId="2147483660"/>
              <pc:sldLayoutMk cId="2939654414" sldId="2147483663"/>
              <ac:spMk id="12" creationId="{48D296A4-2077-12B4-53D8-2472FECBC899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  <pc:spChg chg="add mod">
            <ac:chgData name="Abels, Patrick" userId="ba666de4-0d21-43a6-8e66-51a18aae1b4a" providerId="ADAL" clId="{AA08B590-372F-44AB-B5C5-382214F053A9}" dt="2023-12-23T22:11:14.500" v="887"/>
            <ac:spMkLst>
              <pc:docMk/>
              <pc:sldMasterMk cId="1043764218" sldId="2147483660"/>
              <pc:sldLayoutMk cId="1665643944" sldId="2147483664"/>
              <ac:spMk id="2" creationId="{72B7E6FC-7A9B-0664-B363-B0218EE031D5}"/>
            </ac:spMkLst>
          </pc:spChg>
          <pc:spChg chg="mod">
            <ac:chgData name="Abels, Patrick" userId="ba666de4-0d21-43a6-8e66-51a18aae1b4a" providerId="ADAL" clId="{AA08B590-372F-44AB-B5C5-382214F053A9}" dt="2023-12-23T22:11:27.569" v="892" actId="14100"/>
            <ac:spMkLst>
              <pc:docMk/>
              <pc:sldMasterMk cId="1043764218" sldId="2147483660"/>
              <pc:sldLayoutMk cId="1665643944" sldId="2147483664"/>
              <ac:spMk id="7" creationId="{21C5A454-C75F-6FDA-789A-702540F36ABB}"/>
            </ac:spMkLst>
          </pc:spChg>
          <pc:spChg chg="mod">
            <ac:chgData name="Abels, Patrick" userId="ba666de4-0d21-43a6-8e66-51a18aae1b4a" providerId="ADAL" clId="{AA08B590-372F-44AB-B5C5-382214F053A9}" dt="2023-12-23T22:11:24.830" v="891" actId="2711"/>
            <ac:spMkLst>
              <pc:docMk/>
              <pc:sldMasterMk cId="1043764218" sldId="2147483660"/>
              <pc:sldLayoutMk cId="1665643944" sldId="2147483664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AA08B590-372F-44AB-B5C5-382214F053A9}" dt="2023-12-23T22:10:55.846" v="881"/>
            <ac:spMkLst>
              <pc:docMk/>
              <pc:sldMasterMk cId="1043764218" sldId="2147483660"/>
              <pc:sldLayoutMk cId="815804911" sldId="2147483665"/>
              <ac:spMk id="2" creationId="{3B8809EF-E0A0-9BB5-504C-EA2E35B59068}"/>
            </ac:spMkLst>
          </pc:spChg>
          <pc:spChg chg="mod">
            <ac:chgData name="Abels, Patrick" userId="ba666de4-0d21-43a6-8e66-51a18aae1b4a" providerId="ADAL" clId="{AA08B590-372F-44AB-B5C5-382214F053A9}" dt="2023-12-23T22:11:11.538" v="886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11:08.348" v="885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AA08B590-372F-44AB-B5C5-382214F053A9}" dt="2023-12-23T22:08:00.098" v="808" actId="1582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AA08B590-372F-44AB-B5C5-382214F053A9}" dt="2023-12-23T22:10:18.010" v="877" actId="1037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AA08B590-372F-44AB-B5C5-382214F053A9}" dt="2023-12-23T22:10:12.587" v="868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AA08B590-372F-44AB-B5C5-382214F053A9}" dt="2023-12-23T22:07:22.451" v="802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07:18.688" v="801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AA08B590-372F-44AB-B5C5-382214F053A9}" dt="2023-12-23T22:16:09.109" v="1023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13.965" v="795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AA08B590-372F-44AB-B5C5-382214F053A9}" dt="2023-12-23T22:11:54.305" v="899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AA08B590-372F-44AB-B5C5-382214F053A9}" dt="2023-12-23T22:12:09.460" v="901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B0CF3ED5-1F9A-4DC6-82A7-58D99FDEBD36}"/>
    <pc:docChg chg="custSel addSld delSld modSld">
      <pc:chgData name="Abels, Patrick" userId="ba666de4-0d21-43a6-8e66-51a18aae1b4a" providerId="ADAL" clId="{B0CF3ED5-1F9A-4DC6-82A7-58D99FDEBD36}" dt="2024-01-24T16:20:54.333" v="570" actId="20577"/>
      <pc:docMkLst>
        <pc:docMk/>
      </pc:docMkLst>
      <pc:sldChg chg="addSp delSp modSp mod">
        <pc:chgData name="Abels, Patrick" userId="ba666de4-0d21-43a6-8e66-51a18aae1b4a" providerId="ADAL" clId="{B0CF3ED5-1F9A-4DC6-82A7-58D99FDEBD36}" dt="2024-01-24T16:17:15.624" v="454" actId="478"/>
        <pc:sldMkLst>
          <pc:docMk/>
          <pc:sldMk cId="4223110314" sldId="261"/>
        </pc:sldMkLst>
        <pc:spChg chg="mod">
          <ac:chgData name="Abels, Patrick" userId="ba666de4-0d21-43a6-8e66-51a18aae1b4a" providerId="ADAL" clId="{B0CF3ED5-1F9A-4DC6-82A7-58D99FDEBD36}" dt="2024-01-24T16:09:58.280" v="402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B0CF3ED5-1F9A-4DC6-82A7-58D99FDEBD36}" dt="2024-01-24T16:17:15.624" v="454" actId="478"/>
          <ac:spMkLst>
            <pc:docMk/>
            <pc:sldMk cId="4223110314" sldId="261"/>
            <ac:spMk id="6" creationId="{9309D2C6-9509-CDB1-E903-FA244ECEC803}"/>
          </ac:spMkLst>
        </pc:spChg>
        <pc:spChg chg="add mod">
          <ac:chgData name="Abels, Patrick" userId="ba666de4-0d21-43a6-8e66-51a18aae1b4a" providerId="ADAL" clId="{B0CF3ED5-1F9A-4DC6-82A7-58D99FDEBD36}" dt="2024-01-24T16:17:10.931" v="453" actId="13822"/>
          <ac:spMkLst>
            <pc:docMk/>
            <pc:sldMk cId="4223110314" sldId="261"/>
            <ac:spMk id="15" creationId="{9BC881C9-D6D3-0166-F6CD-69588EA297D4}"/>
          </ac:spMkLst>
        </pc:spChg>
        <pc:picChg chg="add del mod modCrop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4" creationId="{68524BBE-14BD-C9CB-DC9D-DE576DE23922}"/>
          </ac:picMkLst>
        </pc:picChg>
        <pc:picChg chg="add del mod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7" creationId="{2A818BB9-D421-9C6F-D5A4-5B92975068B7}"/>
          </ac:picMkLst>
        </pc:picChg>
        <pc:picChg chg="add mod modCrop">
          <ac:chgData name="Abels, Patrick" userId="ba666de4-0d21-43a6-8e66-51a18aae1b4a" providerId="ADAL" clId="{B0CF3ED5-1F9A-4DC6-82A7-58D99FDEBD36}" dt="2024-01-24T16:17:03.145" v="451" actId="732"/>
          <ac:picMkLst>
            <pc:docMk/>
            <pc:sldMk cId="4223110314" sldId="261"/>
            <ac:picMk id="9" creationId="{818F1771-E291-2058-0822-E4B3FDC63F25}"/>
          </ac:picMkLst>
        </pc:picChg>
        <pc:picChg chg="del">
          <ac:chgData name="Abels, Patrick" userId="ba666de4-0d21-43a6-8e66-51a18aae1b4a" providerId="ADAL" clId="{B0CF3ED5-1F9A-4DC6-82A7-58D99FDEBD36}" dt="2024-01-24T16:10:00.837" v="403" actId="478"/>
          <ac:picMkLst>
            <pc:docMk/>
            <pc:sldMk cId="4223110314" sldId="261"/>
            <ac:picMk id="10" creationId="{D5DA3204-53B6-BB54-5460-CC890D4C2272}"/>
          </ac:picMkLst>
        </pc:picChg>
        <pc:picChg chg="add del mod">
          <ac:chgData name="Abels, Patrick" userId="ba666de4-0d21-43a6-8e66-51a18aae1b4a" providerId="ADAL" clId="{B0CF3ED5-1F9A-4DC6-82A7-58D99FDEBD36}" dt="2024-01-24T16:16:31.445" v="439" actId="478"/>
          <ac:picMkLst>
            <pc:docMk/>
            <pc:sldMk cId="4223110314" sldId="261"/>
            <ac:picMk id="13" creationId="{AED30F6A-885D-0C99-B45D-5703FC5699A1}"/>
          </ac:picMkLst>
        </pc:picChg>
        <pc:picChg chg="add mod modCrop">
          <ac:chgData name="Abels, Patrick" userId="ba666de4-0d21-43a6-8e66-51a18aae1b4a" providerId="ADAL" clId="{B0CF3ED5-1F9A-4DC6-82A7-58D99FDEBD36}" dt="2024-01-24T16:16:49.947" v="449" actId="1038"/>
          <ac:picMkLst>
            <pc:docMk/>
            <pc:sldMk cId="4223110314" sldId="261"/>
            <ac:picMk id="14" creationId="{F72209DE-13AD-DBB4-CAF4-4B9D2B1D5BFE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931251602" sldId="268"/>
        </pc:sldMkLst>
      </pc:sldChg>
      <pc:sldChg chg="modSp mod">
        <pc:chgData name="Abels, Patrick" userId="ba666de4-0d21-43a6-8e66-51a18aae1b4a" providerId="ADAL" clId="{B0CF3ED5-1F9A-4DC6-82A7-58D99FDEBD36}" dt="2024-01-24T16:02:25.873" v="17" actId="14100"/>
        <pc:sldMkLst>
          <pc:docMk/>
          <pc:sldMk cId="4171353846" sldId="270"/>
        </pc:sldMkLst>
        <pc:spChg chg="mod">
          <ac:chgData name="Abels, Patrick" userId="ba666de4-0d21-43a6-8e66-51a18aae1b4a" providerId="ADAL" clId="{B0CF3ED5-1F9A-4DC6-82A7-58D99FDEBD36}" dt="2024-01-24T16:02:25.873" v="17" actId="14100"/>
          <ac:spMkLst>
            <pc:docMk/>
            <pc:sldMk cId="4171353846" sldId="270"/>
            <ac:spMk id="2" creationId="{39C0FA9D-D609-4FFD-9DDE-2D5D0550D26F}"/>
          </ac:spMkLst>
        </pc:spChg>
        <pc:picChg chg="mod">
          <ac:chgData name="Abels, Patrick" userId="ba666de4-0d21-43a6-8e66-51a18aae1b4a" providerId="ADAL" clId="{B0CF3ED5-1F9A-4DC6-82A7-58D99FDEBD36}" dt="2024-01-24T16:02:19.271" v="16" actId="14826"/>
          <ac:picMkLst>
            <pc:docMk/>
            <pc:sldMk cId="4171353846" sldId="270"/>
            <ac:picMk id="5" creationId="{723C0B8B-3CC9-3BB9-25B5-7BF505DF42FB}"/>
          </ac:picMkLst>
        </pc:picChg>
      </pc:sldChg>
      <pc:sldChg chg="delSp modSp mod">
        <pc:chgData name="Abels, Patrick" userId="ba666de4-0d21-43a6-8e66-51a18aae1b4a" providerId="ADAL" clId="{B0CF3ED5-1F9A-4DC6-82A7-58D99FDEBD36}" dt="2024-01-24T16:09:31.639" v="367" actId="1036"/>
        <pc:sldMkLst>
          <pc:docMk/>
          <pc:sldMk cId="2367007499" sldId="271"/>
        </pc:sldMkLst>
        <pc:spChg chg="mod">
          <ac:chgData name="Abels, Patrick" userId="ba666de4-0d21-43a6-8e66-51a18aae1b4a" providerId="ADAL" clId="{B0CF3ED5-1F9A-4DC6-82A7-58D99FDEBD36}" dt="2024-01-24T16:09:18.742" v="352" actId="20577"/>
          <ac:spMkLst>
            <pc:docMk/>
            <pc:sldMk cId="2367007499" sldId="271"/>
            <ac:spMk id="3" creationId="{E4A0B759-666C-1900-B1F0-6E89C117ED2E}"/>
          </ac:spMkLst>
        </pc:spChg>
        <pc:grpChg chg="del">
          <ac:chgData name="Abels, Patrick" userId="ba666de4-0d21-43a6-8e66-51a18aae1b4a" providerId="ADAL" clId="{B0CF3ED5-1F9A-4DC6-82A7-58D99FDEBD36}" dt="2024-01-24T16:09:23.217" v="353" actId="478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B0CF3ED5-1F9A-4DC6-82A7-58D99FDEBD36}" dt="2024-01-24T16:10:12.812" v="414" actId="6549"/>
        <pc:sldMkLst>
          <pc:docMk/>
          <pc:sldMk cId="1696715170" sldId="272"/>
        </pc:sldMkLst>
        <pc:spChg chg="mod">
          <ac:chgData name="Abels, Patrick" userId="ba666de4-0d21-43a6-8e66-51a18aae1b4a" providerId="ADAL" clId="{B0CF3ED5-1F9A-4DC6-82A7-58D99FDEBD36}" dt="2024-01-24T16:10:12.812" v="414" actId="6549"/>
          <ac:spMkLst>
            <pc:docMk/>
            <pc:sldMk cId="1696715170" sldId="272"/>
            <ac:spMk id="2" creationId="{3CB4AC83-A0D2-8995-9BE5-B7B7A750ED63}"/>
          </ac:spMkLst>
        </pc:sp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B0CF3ED5-1F9A-4DC6-82A7-58D99FDEBD36}" dt="2024-01-24T16:07:56.530" v="282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B0CF3ED5-1F9A-4DC6-82A7-58D99FDEBD36}" dt="2024-01-24T16:07:56.530" v="282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addSp modSp add mod">
        <pc:chgData name="Abels, Patrick" userId="ba666de4-0d21-43a6-8e66-51a18aae1b4a" providerId="ADAL" clId="{B0CF3ED5-1F9A-4DC6-82A7-58D99FDEBD36}" dt="2024-01-24T16:20:54.333" v="570" actId="20577"/>
        <pc:sldMkLst>
          <pc:docMk/>
          <pc:sldMk cId="355605763" sldId="275"/>
        </pc:sldMkLst>
        <pc:spChg chg="mod">
          <ac:chgData name="Abels, Patrick" userId="ba666de4-0d21-43a6-8e66-51a18aae1b4a" providerId="ADAL" clId="{B0CF3ED5-1F9A-4DC6-82A7-58D99FDEBD36}" dt="2024-01-24T16:20:54.333" v="570" actId="20577"/>
          <ac:spMkLst>
            <pc:docMk/>
            <pc:sldMk cId="355605763" sldId="275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7:51.497" v="458" actId="1076"/>
          <ac:picMkLst>
            <pc:docMk/>
            <pc:sldMk cId="355605763" sldId="275"/>
            <ac:picMk id="4" creationId="{4CEC6ADE-2E93-22A3-C1D5-D29F8AB2B4B0}"/>
          </ac:picMkLst>
        </pc:picChg>
        <pc:picChg chg="add mod modCrop">
          <ac:chgData name="Abels, Patrick" userId="ba666de4-0d21-43a6-8e66-51a18aae1b4a" providerId="ADAL" clId="{B0CF3ED5-1F9A-4DC6-82A7-58D99FDEBD36}" dt="2024-01-24T16:18:03.840" v="463" actId="732"/>
          <ac:picMkLst>
            <pc:docMk/>
            <pc:sldMk cId="355605763" sldId="275"/>
            <ac:picMk id="7" creationId="{E06C6C58-91E7-2371-0AC6-D8CE7452FF45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121237333" sldId="275"/>
        </pc:sldMkLst>
      </pc:sldChg>
      <pc:sldChg chg="addSp modSp add mod">
        <pc:chgData name="Abels, Patrick" userId="ba666de4-0d21-43a6-8e66-51a18aae1b4a" providerId="ADAL" clId="{B0CF3ED5-1F9A-4DC6-82A7-58D99FDEBD36}" dt="2024-01-24T16:20:38.976" v="551" actId="20577"/>
        <pc:sldMkLst>
          <pc:docMk/>
          <pc:sldMk cId="1823604352" sldId="276"/>
        </pc:sldMkLst>
        <pc:spChg chg="mod">
          <ac:chgData name="Abels, Patrick" userId="ba666de4-0d21-43a6-8e66-51a18aae1b4a" providerId="ADAL" clId="{B0CF3ED5-1F9A-4DC6-82A7-58D99FDEBD36}" dt="2024-01-24T16:20:38.976" v="551" actId="20577"/>
          <ac:spMkLst>
            <pc:docMk/>
            <pc:sldMk cId="1823604352" sldId="276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8:32.585" v="466" actId="1076"/>
          <ac:picMkLst>
            <pc:docMk/>
            <pc:sldMk cId="1823604352" sldId="276"/>
            <ac:picMk id="4" creationId="{7128230C-FF68-497D-ACB7-1FB07D3B98CE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20.586" v="509" actId="20577"/>
        <pc:sldMkLst>
          <pc:docMk/>
          <pc:sldMk cId="1385441611" sldId="277"/>
        </pc:sldMkLst>
        <pc:spChg chg="mod">
          <ac:chgData name="Abels, Patrick" userId="ba666de4-0d21-43a6-8e66-51a18aae1b4a" providerId="ADAL" clId="{B0CF3ED5-1F9A-4DC6-82A7-58D99FDEBD36}" dt="2024-01-24T16:20:20.586" v="509" actId="20577"/>
          <ac:spMkLst>
            <pc:docMk/>
            <pc:sldMk cId="1385441611" sldId="277"/>
            <ac:spMk id="3" creationId="{91E27F51-7010-A9B6-38F8-6302D0C64020}"/>
          </ac:spMkLst>
        </pc:spChg>
        <pc:spChg chg="add mod">
          <ac:chgData name="Abels, Patrick" userId="ba666de4-0d21-43a6-8e66-51a18aae1b4a" providerId="ADAL" clId="{B0CF3ED5-1F9A-4DC6-82A7-58D99FDEBD36}" dt="2024-01-24T16:19:15.434" v="476" actId="14100"/>
          <ac:spMkLst>
            <pc:docMk/>
            <pc:sldMk cId="1385441611" sldId="277"/>
            <ac:spMk id="5" creationId="{DC98A705-F56E-9666-89B6-C2830FF3AF44}"/>
          </ac:spMkLst>
        </pc:spChg>
        <pc:picChg chg="add mod">
          <ac:chgData name="Abels, Patrick" userId="ba666de4-0d21-43a6-8e66-51a18aae1b4a" providerId="ADAL" clId="{B0CF3ED5-1F9A-4DC6-82A7-58D99FDEBD36}" dt="2024-01-24T16:19:05.624" v="473" actId="1076"/>
          <ac:picMkLst>
            <pc:docMk/>
            <pc:sldMk cId="1385441611" sldId="277"/>
            <ac:picMk id="4" creationId="{FD044FE4-C7C9-17B4-2AF6-9BB88B67D637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14.285" v="492" actId="20577"/>
        <pc:sldMkLst>
          <pc:docMk/>
          <pc:sldMk cId="1174564002" sldId="278"/>
        </pc:sldMkLst>
        <pc:spChg chg="mod">
          <ac:chgData name="Abels, Patrick" userId="ba666de4-0d21-43a6-8e66-51a18aae1b4a" providerId="ADAL" clId="{B0CF3ED5-1F9A-4DC6-82A7-58D99FDEBD36}" dt="2024-01-24T16:20:14.285" v="492" actId="20577"/>
          <ac:spMkLst>
            <pc:docMk/>
            <pc:sldMk cId="1174564002" sldId="278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9:57.041" v="481" actId="1367"/>
          <ac:picMkLst>
            <pc:docMk/>
            <pc:sldMk cId="1174564002" sldId="278"/>
            <ac:picMk id="4" creationId="{15F08EE4-5320-6F13-AB56-DA93642DE16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6988BA44-164A-F7CA-AC6A-C1C359CE07A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D4DDF931-1D2A-A0BE-2792-86C1CEE29EB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48070DE-A5F9-BD5B-6EDA-2B06A4048B06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478342" y="1743075"/>
                <a:ext cx="11316494" cy="4703908"/>
              </a:xfrm>
            </p:spPr>
            <p:txBody>
              <a:bodyPr numCol="1"/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48070DE-A5F9-BD5B-6EDA-2B06A4048B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478342" y="1743075"/>
                <a:ext cx="11316494" cy="470390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0FBDE12-CEE7-ACC0-18E7-F1EAB0C753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funktioniert</a:t>
            </a:r>
            <a:r>
              <a:rPr lang="en-GB" dirty="0"/>
              <a:t> die </a:t>
            </a:r>
            <a:r>
              <a:rPr lang="en-GB" dirty="0" err="1">
                <a:solidFill>
                  <a:srgbClr val="FFC000"/>
                </a:solidFill>
              </a:rPr>
              <a:t>Pfadmultiplikation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9613634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C772400-51D7-764A-A210-25B9DFEA6B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A25BB1-7F0B-6D32-E25A-B817E7CA18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824"/>
          <a:stretch/>
        </p:blipFill>
        <p:spPr>
          <a:xfrm>
            <a:off x="454690" y="1023937"/>
            <a:ext cx="11261677" cy="340606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C9CE94B-ACA6-E709-ABF5-F0FD6FEA54D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092" r="453" b="4079"/>
          <a:stretch/>
        </p:blipFill>
        <p:spPr>
          <a:xfrm>
            <a:off x="4791651" y="3719828"/>
            <a:ext cx="2587753" cy="263078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6121676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FD96FBB-644B-A330-7B21-09D46AFC24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2036616"/>
            <a:ext cx="6582486" cy="4288141"/>
          </a:xfrm>
        </p:spPr>
        <p:txBody>
          <a:bodyPr/>
          <a:lstStyle/>
          <a:p>
            <a:r>
              <a:rPr lang="en-GB" dirty="0"/>
              <a:t>Bei einem </a:t>
            </a:r>
            <a:r>
              <a:rPr lang="en-GB" dirty="0" err="1"/>
              <a:t>mehrstufigen</a:t>
            </a:r>
            <a:r>
              <a:rPr lang="en-GB" dirty="0"/>
              <a:t> </a:t>
            </a:r>
            <a:r>
              <a:rPr lang="en-GB" dirty="0" err="1"/>
              <a:t>Zufalls-exper</a:t>
            </a:r>
            <a:r>
              <a:rPr lang="de-DE" dirty="0"/>
              <a:t>i</a:t>
            </a:r>
            <a:r>
              <a:rPr lang="en-GB" dirty="0"/>
              <a:t>m</a:t>
            </a:r>
            <a:r>
              <a:rPr lang="de-DE" dirty="0"/>
              <a:t>e</a:t>
            </a:r>
            <a:r>
              <a:rPr lang="en-GB" dirty="0" err="1"/>
              <a:t>nt</a:t>
            </a:r>
            <a:r>
              <a:rPr lang="en-GB" dirty="0"/>
              <a:t> </a:t>
            </a:r>
            <a:r>
              <a:rPr lang="en-GB" dirty="0" err="1"/>
              <a:t>ist</a:t>
            </a:r>
            <a:r>
              <a:rPr lang="en-GB" dirty="0"/>
              <a:t> die </a:t>
            </a:r>
            <a:r>
              <a:rPr lang="en-GB" dirty="0" err="1"/>
              <a:t>Wahrscheinlichkeit</a:t>
            </a:r>
            <a:r>
              <a:rPr lang="en-GB" dirty="0"/>
              <a:t> für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Ereignis</a:t>
            </a:r>
            <a:r>
              <a:rPr lang="en-GB" dirty="0"/>
              <a:t> </a:t>
            </a:r>
            <a:r>
              <a:rPr lang="en-GB" dirty="0" err="1"/>
              <a:t>gleich</a:t>
            </a:r>
            <a:r>
              <a:rPr lang="en-GB" dirty="0"/>
              <a:t> dem </a:t>
            </a:r>
            <a:r>
              <a:rPr lang="en-GB" b="1" dirty="0" err="1">
                <a:solidFill>
                  <a:srgbClr val="FFC000"/>
                </a:solidFill>
              </a:rPr>
              <a:t>Produkt</a:t>
            </a:r>
            <a:r>
              <a:rPr lang="en-GB" b="1" dirty="0">
                <a:solidFill>
                  <a:srgbClr val="FFC000"/>
                </a:solidFill>
              </a:rPr>
              <a:t> der </a:t>
            </a:r>
            <a:r>
              <a:rPr lang="en-GB" b="1" dirty="0" err="1">
                <a:solidFill>
                  <a:srgbClr val="FFC000"/>
                </a:solidFill>
              </a:rPr>
              <a:t>Wahrscheinlichkeiten</a:t>
            </a:r>
            <a:r>
              <a:rPr lang="en-GB" b="1" dirty="0">
                <a:solidFill>
                  <a:srgbClr val="FFC000"/>
                </a:solidFill>
              </a:rPr>
              <a:t> </a:t>
            </a:r>
            <a:r>
              <a:rPr lang="en-GB" dirty="0" err="1"/>
              <a:t>entlang</a:t>
            </a:r>
            <a:r>
              <a:rPr lang="en-GB" dirty="0"/>
              <a:t> des </a:t>
            </a:r>
            <a:r>
              <a:rPr lang="en-GB" dirty="0" err="1"/>
              <a:t>Pfades</a:t>
            </a:r>
            <a:r>
              <a:rPr lang="en-GB" dirty="0"/>
              <a:t> </a:t>
            </a:r>
            <a:r>
              <a:rPr lang="en-GB" dirty="0" err="1"/>
              <a:t>im</a:t>
            </a:r>
            <a:r>
              <a:rPr lang="en-GB" dirty="0"/>
              <a:t> </a:t>
            </a:r>
            <a:r>
              <a:rPr lang="en-GB" dirty="0" err="1"/>
              <a:t>zugehörigen</a:t>
            </a:r>
            <a:r>
              <a:rPr lang="en-GB" dirty="0"/>
              <a:t> </a:t>
            </a:r>
            <a:r>
              <a:rPr lang="en-GB" dirty="0" err="1"/>
              <a:t>Baumdiagramm</a:t>
            </a:r>
            <a:r>
              <a:rPr lang="en-GB" dirty="0"/>
              <a:t>.</a:t>
            </a:r>
          </a:p>
          <a:p>
            <a:r>
              <a:rPr lang="en-GB" dirty="0"/>
              <a:t>Die </a:t>
            </a:r>
            <a:r>
              <a:rPr lang="en-GB" dirty="0" err="1"/>
              <a:t>Summe</a:t>
            </a:r>
            <a:r>
              <a:rPr lang="en-GB" dirty="0"/>
              <a:t> der </a:t>
            </a:r>
            <a:r>
              <a:rPr lang="en-GB" dirty="0" err="1"/>
              <a:t>Wahrscheinlichkeiten</a:t>
            </a:r>
            <a:r>
              <a:rPr lang="en-GB" dirty="0"/>
              <a:t> </a:t>
            </a:r>
            <a:r>
              <a:rPr lang="en-GB" dirty="0" err="1"/>
              <a:t>ergibt</a:t>
            </a:r>
            <a:r>
              <a:rPr lang="en-GB" dirty="0"/>
              <a:t> 1 (100 %).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3D9B-303D-6504-4867-9F9CE7FC5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Pfadmultiplikation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9F2B5C-001A-43A2-A731-D8BBE3D4BD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476"/>
          <a:stretch/>
        </p:blipFill>
        <p:spPr>
          <a:xfrm>
            <a:off x="7171814" y="1775010"/>
            <a:ext cx="4975363" cy="441063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BD0645-CD44-48CC-6059-FB27AAE3C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7396" y="4382069"/>
            <a:ext cx="2463097" cy="22042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C55E7CF-4997-7421-6E28-6E16B70BF652}"/>
                  </a:ext>
                </a:extLst>
              </p:cNvPr>
              <p:cNvSpPr txBox="1"/>
              <p:nvPr/>
            </p:nvSpPr>
            <p:spPr>
              <a:xfrm>
                <a:off x="6436656" y="6185645"/>
                <a:ext cx="4554071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A63B88"/>
                              </a:solidFill>
                              <a:latin typeface="Cambria Math" panose="02040503050406030204" pitchFamily="18" charset="0"/>
                            </a:rPr>
                            <m:t>𝑙𝑖𝑙𝑎</m:t>
                          </m:r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GB" b="0" i="1" smtClean="0">
                              <a:solidFill>
                                <a:srgbClr val="C16430"/>
                              </a:solidFill>
                              <a:latin typeface="Cambria Math" panose="02040503050406030204" pitchFamily="18" charset="0"/>
                            </a:rPr>
                            <m:t>𝑜𝑟𝑎𝑛𝑔𝑒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A63B88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A63B88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A63B88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C1643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C1643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C1643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DE" dirty="0">
                  <a:solidFill>
                    <a:schemeClr val="bg1"/>
                  </a:solidFill>
                  <a:latin typeface="Montserrat" pitchFamily="2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C55E7CF-4997-7421-6E28-6E16B70BF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656" y="6185645"/>
                <a:ext cx="455407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Oval 8">
            <a:extLst>
              <a:ext uri="{FF2B5EF4-FFF2-40B4-BE49-F238E27FC236}">
                <a16:creationId xmlns:a16="http://schemas.microsoft.com/office/drawing/2014/main" id="{4E845DC3-D61A-A379-F1A4-EECA1E6A5374}"/>
              </a:ext>
            </a:extLst>
          </p:cNvPr>
          <p:cNvSpPr/>
          <p:nvPr/>
        </p:nvSpPr>
        <p:spPr>
          <a:xfrm>
            <a:off x="8543366" y="5773271"/>
            <a:ext cx="324000" cy="3240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157180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23C68E-6B07-1857-C52B-8A91F19C41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Das </a:t>
            </a:r>
            <a:r>
              <a:rPr lang="en-GB" dirty="0" err="1"/>
              <a:t>abgebildete</a:t>
            </a:r>
            <a:r>
              <a:rPr lang="en-GB" dirty="0"/>
              <a:t> </a:t>
            </a:r>
            <a:r>
              <a:rPr lang="en-GB" dirty="0" err="1"/>
              <a:t>Glücksrad</a:t>
            </a:r>
            <a:r>
              <a:rPr lang="en-GB" dirty="0"/>
              <a:t> </a:t>
            </a:r>
            <a:r>
              <a:rPr lang="en-GB" dirty="0" err="1"/>
              <a:t>wird</a:t>
            </a:r>
            <a:r>
              <a:rPr lang="en-GB" dirty="0"/>
              <a:t> </a:t>
            </a:r>
            <a:r>
              <a:rPr lang="en-GB" dirty="0" err="1"/>
              <a:t>dreimal</a:t>
            </a:r>
            <a:r>
              <a:rPr lang="en-GB" dirty="0"/>
              <a:t> </a:t>
            </a:r>
            <a:r>
              <a:rPr lang="en-GB" dirty="0" err="1"/>
              <a:t>gedreht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Baumdiagramm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Berechne</a:t>
            </a:r>
            <a:r>
              <a:rPr lang="en-GB" dirty="0"/>
              <a:t> die </a:t>
            </a:r>
            <a:r>
              <a:rPr lang="en-GB" dirty="0" err="1"/>
              <a:t>Wahrscheinlichkeit</a:t>
            </a:r>
            <a:r>
              <a:rPr lang="en-GB" dirty="0"/>
              <a:t> </a:t>
            </a:r>
            <a:r>
              <a:rPr lang="en-GB" dirty="0" err="1"/>
              <a:t>dafür</a:t>
            </a:r>
            <a:r>
              <a:rPr lang="en-GB" dirty="0"/>
              <a:t>, </a:t>
            </a:r>
            <a:r>
              <a:rPr lang="en-GB" dirty="0" err="1"/>
              <a:t>dass</a:t>
            </a:r>
            <a:r>
              <a:rPr lang="en-GB" dirty="0"/>
              <a:t> man </a:t>
            </a:r>
            <a:r>
              <a:rPr lang="en-GB" dirty="0" err="1"/>
              <a:t>dreimal</a:t>
            </a:r>
            <a:r>
              <a:rPr lang="en-GB" dirty="0"/>
              <a:t> die </a:t>
            </a:r>
            <a:r>
              <a:rPr lang="en-GB" dirty="0" err="1"/>
              <a:t>Farbe</a:t>
            </a:r>
            <a:r>
              <a:rPr lang="en-GB" dirty="0"/>
              <a:t> Rot </a:t>
            </a:r>
            <a:r>
              <a:rPr lang="en-GB" dirty="0" err="1"/>
              <a:t>erhält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dirty="0" err="1"/>
              <a:t>Berechne</a:t>
            </a:r>
            <a:r>
              <a:rPr lang="en-GB" dirty="0"/>
              <a:t> die </a:t>
            </a:r>
            <a:r>
              <a:rPr lang="en-GB" dirty="0" err="1"/>
              <a:t>Wahrscheinlichkeit</a:t>
            </a:r>
            <a:r>
              <a:rPr lang="en-GB" dirty="0"/>
              <a:t> </a:t>
            </a:r>
            <a:r>
              <a:rPr lang="en-GB" dirty="0" err="1"/>
              <a:t>dafür</a:t>
            </a:r>
            <a:r>
              <a:rPr lang="en-GB" dirty="0"/>
              <a:t>, </a:t>
            </a:r>
            <a:r>
              <a:rPr lang="en-GB" dirty="0" err="1"/>
              <a:t>dass</a:t>
            </a:r>
            <a:r>
              <a:rPr lang="en-GB" dirty="0"/>
              <a:t> man </a:t>
            </a:r>
            <a:r>
              <a:rPr lang="en-GB" dirty="0" err="1"/>
              <a:t>zuerst</a:t>
            </a:r>
            <a:r>
              <a:rPr lang="en-GB" dirty="0"/>
              <a:t> </a:t>
            </a:r>
            <a:r>
              <a:rPr lang="en-GB" dirty="0" err="1"/>
              <a:t>zweimal</a:t>
            </a:r>
            <a:r>
              <a:rPr lang="en-GB" dirty="0"/>
              <a:t> R</a:t>
            </a:r>
            <a:r>
              <a:rPr lang="de-DE" dirty="0"/>
              <a:t>o</a:t>
            </a:r>
            <a:r>
              <a:rPr lang="en-GB" dirty="0"/>
              <a:t>t und </a:t>
            </a:r>
            <a:r>
              <a:rPr lang="en-GB" dirty="0" err="1"/>
              <a:t>dann</a:t>
            </a:r>
            <a:r>
              <a:rPr lang="en-GB" dirty="0"/>
              <a:t> </a:t>
            </a:r>
            <a:r>
              <a:rPr lang="en-GB" dirty="0" err="1"/>
              <a:t>einmal</a:t>
            </a:r>
            <a:r>
              <a:rPr lang="en-GB" dirty="0"/>
              <a:t> Blau </a:t>
            </a:r>
            <a:r>
              <a:rPr lang="en-GB" dirty="0" err="1"/>
              <a:t>erhält</a:t>
            </a:r>
            <a:r>
              <a:rPr lang="en-GB" dirty="0"/>
              <a:t>.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8E2E-8501-E9D6-8FA1-7E94A5136F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BE2381-9E0B-69AF-5F80-9A316C19846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040" t="10889" r="7692" b="8995"/>
          <a:stretch/>
        </p:blipFill>
        <p:spPr>
          <a:xfrm>
            <a:off x="8686800" y="310404"/>
            <a:ext cx="2361081" cy="236107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79794017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80194B4-3129-65BD-2D21-A987DE0278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132F2F-1291-0AFF-1ABF-8C78ADF0F37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Fun167/1-4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D9214A-F984-6392-FF18-9E7B66BD7B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891"/>
          <a:stretch/>
        </p:blipFill>
        <p:spPr>
          <a:xfrm>
            <a:off x="2005153" y="1427645"/>
            <a:ext cx="8181694" cy="521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77872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2DB56C-2FE0-0434-1613-583496ACF0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2E0440-D693-D9BA-100F-CAB08EB5BA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Fun167/1-4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8E1B85-311B-C930-BC94-465E85E13E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738" y="1500597"/>
            <a:ext cx="4058050" cy="52065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85F91D-10EC-8CCF-D4EB-E6A52A2E0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788" y="1768366"/>
            <a:ext cx="5047595" cy="445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3745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Fun167</a:t>
            </a:r>
            <a:endParaRPr lang="en-D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8BCA42B-BA3B-E3E2-D4D8-AF74D48E27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3678"/>
          <a:stretch/>
        </p:blipFill>
        <p:spPr>
          <a:xfrm>
            <a:off x="258409" y="2734054"/>
            <a:ext cx="11732193" cy="265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Breitbild</PresentationFormat>
  <Paragraphs>17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218</cp:revision>
  <dcterms:created xsi:type="dcterms:W3CDTF">2022-12-22T20:26:39Z</dcterms:created>
  <dcterms:modified xsi:type="dcterms:W3CDTF">2024-06-17T06:30:48Z</dcterms:modified>
</cp:coreProperties>
</file>