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81" r:id="rId5"/>
    <p:sldId id="277" r:id="rId6"/>
    <p:sldId id="279" r:id="rId7"/>
    <p:sldId id="272" r:id="rId8"/>
    <p:sldId id="271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BE8547-7BA6-44AD-B004-1AC3F4A5FBD6}" v="227" dt="2023-11-09T12:07:43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62D5DB37-ED8F-504B-9A56-36F6456CD741}"/>
    <pc:docChg chg="modSld">
      <pc:chgData name="Abels, Patrick" userId="ba666de4-0d21-43a6-8e66-51a18aae1b4a" providerId="ADAL" clId="{62D5DB37-ED8F-504B-9A56-36F6456CD741}" dt="2023-10-06T10:34:18.853" v="189" actId="14100"/>
      <pc:docMkLst>
        <pc:docMk/>
      </pc:docMkLst>
      <pc:sldChg chg="modSp">
        <pc:chgData name="Abels, Patrick" userId="ba666de4-0d21-43a6-8e66-51a18aae1b4a" providerId="ADAL" clId="{62D5DB37-ED8F-504B-9A56-36F6456CD741}" dt="2023-09-26T09:46:38.204" v="186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62D5DB37-ED8F-504B-9A56-36F6456CD741}" dt="2023-09-26T09:46:38.204" v="186" actId="20577"/>
          <ac:spMkLst>
            <pc:docMk/>
            <pc:sldMk cId="2026290301" sldId="274"/>
            <ac:spMk id="2" creationId="{96D39245-2BEC-E1AD-4E79-BC0EC9C0D9F5}"/>
          </ac:spMkLst>
        </pc:spChg>
      </pc:sldChg>
      <pc:sldChg chg="modSp">
        <pc:chgData name="Abels, Patrick" userId="ba666de4-0d21-43a6-8e66-51a18aae1b4a" providerId="ADAL" clId="{62D5DB37-ED8F-504B-9A56-36F6456CD741}" dt="2023-10-06T10:34:18.853" v="189" actId="14100"/>
        <pc:sldMkLst>
          <pc:docMk/>
          <pc:sldMk cId="804235937" sldId="277"/>
        </pc:sldMkLst>
        <pc:picChg chg="mod ord">
          <ac:chgData name="Abels, Patrick" userId="ba666de4-0d21-43a6-8e66-51a18aae1b4a" providerId="ADAL" clId="{62D5DB37-ED8F-504B-9A56-36F6456CD741}" dt="2023-10-06T10:34:18.853" v="189" actId="14100"/>
          <ac:picMkLst>
            <pc:docMk/>
            <pc:sldMk cId="804235937" sldId="277"/>
            <ac:picMk id="9" creationId="{B95B09DD-FF24-ECF8-9462-EB3CE89C8E0C}"/>
          </ac:picMkLst>
        </pc:pic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88409F87-3675-4480-B784-FA352983DF57}"/>
    <pc:docChg chg="custSel addSld delSld modSld sldOrd">
      <pc:chgData name="Abels, Patrick" userId="ba666de4-0d21-43a6-8e66-51a18aae1b4a" providerId="ADAL" clId="{88409F87-3675-4480-B784-FA352983DF57}" dt="2023-09-16T15:25:42.822" v="1337" actId="404"/>
      <pc:docMkLst>
        <pc:docMk/>
      </pc:docMkLst>
      <pc:sldChg chg="modSp">
        <pc:chgData name="Abels, Patrick" userId="ba666de4-0d21-43a6-8e66-51a18aae1b4a" providerId="ADAL" clId="{88409F87-3675-4480-B784-FA352983DF57}" dt="2023-09-16T12:50:05.576" v="1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409F87-3675-4480-B784-FA352983DF57}" dt="2023-09-16T12:50:05.576" v="12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88409F87-3675-4480-B784-FA352983DF57}" dt="2023-09-16T12:51:18.845" v="214" actId="6549"/>
        <pc:sldMkLst>
          <pc:docMk/>
          <pc:sldMk cId="3366437632" sldId="259"/>
        </pc:sldMkLst>
        <pc:spChg chg="mod">
          <ac:chgData name="Abels, Patrick" userId="ba666de4-0d21-43a6-8e66-51a18aae1b4a" providerId="ADAL" clId="{88409F87-3675-4480-B784-FA352983DF57}" dt="2023-09-16T12:51:18.845" v="214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 ord">
        <pc:chgData name="Abels, Patrick" userId="ba666de4-0d21-43a6-8e66-51a18aae1b4a" providerId="ADAL" clId="{88409F87-3675-4480-B784-FA352983DF57}" dt="2023-09-16T14:47:08.322" v="633"/>
        <pc:sldMkLst>
          <pc:docMk/>
          <pc:sldMk cId="4223110314" sldId="261"/>
        </pc:sldMkLst>
        <pc:spChg chg="mod">
          <ac:chgData name="Abels, Patrick" userId="ba666de4-0d21-43a6-8e66-51a18aae1b4a" providerId="ADAL" clId="{88409F87-3675-4480-B784-FA352983DF57}" dt="2023-09-16T14:47:00.262" v="62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88409F87-3675-4480-B784-FA352983DF57}" dt="2023-09-16T14:46:25.796" v="622" actId="478"/>
          <ac:picMkLst>
            <pc:docMk/>
            <pc:sldMk cId="4223110314" sldId="261"/>
            <ac:picMk id="4" creationId="{75578BBA-21DF-3379-1039-DBDF021F2FD6}"/>
          </ac:picMkLst>
        </pc:picChg>
        <pc:picChg chg="add mod">
          <ac:chgData name="Abels, Patrick" userId="ba666de4-0d21-43a6-8e66-51a18aae1b4a" providerId="ADAL" clId="{88409F87-3675-4480-B784-FA352983DF57}" dt="2023-09-16T14:46:43.993" v="627" actId="1076"/>
          <ac:picMkLst>
            <pc:docMk/>
            <pc:sldMk cId="4223110314" sldId="261"/>
            <ac:picMk id="6" creationId="{09FC1EFB-0B54-B56C-B04B-321DAAA6953A}"/>
          </ac:picMkLst>
        </pc:picChg>
        <pc:picChg chg="del">
          <ac:chgData name="Abels, Patrick" userId="ba666de4-0d21-43a6-8e66-51a18aae1b4a" providerId="ADAL" clId="{88409F87-3675-4480-B784-FA352983DF57}" dt="2023-09-16T14:46:18.259" v="617" actId="478"/>
          <ac:picMkLst>
            <pc:docMk/>
            <pc:sldMk cId="4223110314" sldId="261"/>
            <ac:picMk id="8" creationId="{ECA43BE2-59D5-1913-78F4-484FF9FD908F}"/>
          </ac:picMkLst>
        </pc:picChg>
        <pc:picChg chg="del">
          <ac:chgData name="Abels, Patrick" userId="ba666de4-0d21-43a6-8e66-51a18aae1b4a" providerId="ADAL" clId="{88409F87-3675-4480-B784-FA352983DF57}" dt="2023-09-16T14:46:22.276" v="620" actId="478"/>
          <ac:picMkLst>
            <pc:docMk/>
            <pc:sldMk cId="4223110314" sldId="261"/>
            <ac:picMk id="9" creationId="{2840C1DF-6941-EFD9-D300-AF226CE6A697}"/>
          </ac:picMkLst>
        </pc:picChg>
        <pc:picChg chg="del">
          <ac:chgData name="Abels, Patrick" userId="ba666de4-0d21-43a6-8e66-51a18aae1b4a" providerId="ADAL" clId="{88409F87-3675-4480-B784-FA352983DF57}" dt="2023-09-16T14:46:21.209" v="619" actId="478"/>
          <ac:picMkLst>
            <pc:docMk/>
            <pc:sldMk cId="4223110314" sldId="261"/>
            <ac:picMk id="11" creationId="{68C2F883-B995-2060-9D77-B3DE088D6211}"/>
          </ac:picMkLst>
        </pc:picChg>
        <pc:picChg chg="del">
          <ac:chgData name="Abels, Patrick" userId="ba666de4-0d21-43a6-8e66-51a18aae1b4a" providerId="ADAL" clId="{88409F87-3675-4480-B784-FA352983DF57}" dt="2023-09-16T14:46:19.961" v="618" actId="478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0222904" sldId="264"/>
        </pc:sldMkLst>
      </pc:sldChg>
      <pc:sldChg chg="del">
        <pc:chgData name="Abels, Patrick" userId="ba666de4-0d21-43a6-8e66-51a18aae1b4a" providerId="ADAL" clId="{88409F87-3675-4480-B784-FA352983DF57}" dt="2023-09-16T13:09:16.831" v="216" actId="47"/>
        <pc:sldMkLst>
          <pc:docMk/>
          <pc:sldMk cId="206675728" sldId="265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534353426" sldId="266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8678853" sldId="267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142408905" sldId="268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004210294" sldId="269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727131097" sldId="270"/>
        </pc:sldMkLst>
      </pc:sldChg>
      <pc:sldChg chg="addSp modSp mod">
        <pc:chgData name="Abels, Patrick" userId="ba666de4-0d21-43a6-8e66-51a18aae1b4a" providerId="ADAL" clId="{88409F87-3675-4480-B784-FA352983DF57}" dt="2023-09-16T15:05:31.759" v="10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88409F87-3675-4480-B784-FA352983DF57}" dt="2023-09-16T15:04:11.656" v="1014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88409F87-3675-4480-B784-FA352983DF57}" dt="2023-09-16T15:05:31.759" v="1018" actId="1076"/>
          <ac:picMkLst>
            <pc:docMk/>
            <pc:sldMk cId="1486770102" sldId="271"/>
            <ac:picMk id="4" creationId="{26161B25-070B-5DBE-3EE4-54B526D5D4CB}"/>
          </ac:picMkLst>
        </pc:picChg>
      </pc:sldChg>
      <pc:sldChg chg="modSp new mod">
        <pc:chgData name="Abels, Patrick" userId="ba666de4-0d21-43a6-8e66-51a18aae1b4a" providerId="ADAL" clId="{88409F87-3675-4480-B784-FA352983DF57}" dt="2023-09-16T15:25:42.822" v="1337" actId="404"/>
        <pc:sldMkLst>
          <pc:docMk/>
          <pc:sldMk cId="859452540" sldId="272"/>
        </pc:sldMkLst>
        <pc:spChg chg="mod">
          <ac:chgData name="Abels, Patrick" userId="ba666de4-0d21-43a6-8e66-51a18aae1b4a" providerId="ADAL" clId="{88409F87-3675-4480-B784-FA352983DF57}" dt="2023-09-16T15:25:42.822" v="1337" actId="404"/>
          <ac:spMkLst>
            <pc:docMk/>
            <pc:sldMk cId="859452540" sldId="272"/>
            <ac:spMk id="2" creationId="{07FBB99E-F515-A5EF-41D9-7680F0029671}"/>
          </ac:spMkLst>
        </pc:spChg>
      </pc:sldChg>
      <pc:sldChg chg="addSp modSp new mod">
        <pc:chgData name="Abels, Patrick" userId="ba666de4-0d21-43a6-8e66-51a18aae1b4a" providerId="ADAL" clId="{88409F87-3675-4480-B784-FA352983DF57}" dt="2023-09-16T15:01:27.825" v="982" actId="403"/>
        <pc:sldMkLst>
          <pc:docMk/>
          <pc:sldMk cId="3365733409" sldId="273"/>
        </pc:sldMkLst>
        <pc:spChg chg="mod">
          <ac:chgData name="Abels, Patrick" userId="ba666de4-0d21-43a6-8e66-51a18aae1b4a" providerId="ADAL" clId="{88409F87-3675-4480-B784-FA352983DF57}" dt="2023-09-16T15:01:27.825" v="982" actId="403"/>
          <ac:spMkLst>
            <pc:docMk/>
            <pc:sldMk cId="3365733409" sldId="273"/>
            <ac:spMk id="2" creationId="{96D39245-2BEC-E1AD-4E79-BC0EC9C0D9F5}"/>
          </ac:spMkLst>
        </pc:spChg>
        <pc:spChg chg="mod">
          <ac:chgData name="Abels, Patrick" userId="ba666de4-0d21-43a6-8e66-51a18aae1b4a" providerId="ADAL" clId="{88409F87-3675-4480-B784-FA352983DF57}" dt="2023-09-16T14:48:27.902" v="683" actId="14100"/>
          <ac:spMkLst>
            <pc:docMk/>
            <pc:sldMk cId="3365733409" sldId="273"/>
            <ac:spMk id="3" creationId="{85D22C10-73AB-A8DF-CB6F-CBC491DD429D}"/>
          </ac:spMkLst>
        </pc:spChg>
        <pc:spChg chg="add mod">
          <ac:chgData name="Abels, Patrick" userId="ba666de4-0d21-43a6-8e66-51a18aae1b4a" providerId="ADAL" clId="{88409F87-3675-4480-B784-FA352983DF57}" dt="2023-09-16T15:01:12.400" v="981" actId="1076"/>
          <ac:spMkLst>
            <pc:docMk/>
            <pc:sldMk cId="3365733409" sldId="273"/>
            <ac:spMk id="4" creationId="{9C11AE7F-FADB-DF55-C681-EEE553D81EB3}"/>
          </ac:spMkLst>
        </pc:spChg>
      </pc:sldChg>
      <pc:sldChg chg="addSp delSp modSp add mod ord">
        <pc:chgData name="Abels, Patrick" userId="ba666de4-0d21-43a6-8e66-51a18aae1b4a" providerId="ADAL" clId="{88409F87-3675-4480-B784-FA352983DF57}" dt="2023-09-16T15:18:02.942" v="1178" actId="1076"/>
        <pc:sldMkLst>
          <pc:docMk/>
          <pc:sldMk cId="2026290301" sldId="274"/>
        </pc:sldMkLst>
        <pc:spChg chg="mod">
          <ac:chgData name="Abels, Patrick" userId="ba666de4-0d21-43a6-8e66-51a18aae1b4a" providerId="ADAL" clId="{88409F87-3675-4480-B784-FA352983DF57}" dt="2023-09-16T14:45:04.146" v="616" actId="6549"/>
          <ac:spMkLst>
            <pc:docMk/>
            <pc:sldMk cId="2026290301" sldId="274"/>
            <ac:spMk id="2" creationId="{96D39245-2BEC-E1AD-4E79-BC0EC9C0D9F5}"/>
          </ac:spMkLst>
        </pc:spChg>
        <pc:spChg chg="add del mod">
          <ac:chgData name="Abels, Patrick" userId="ba666de4-0d21-43a6-8e66-51a18aae1b4a" providerId="ADAL" clId="{88409F87-3675-4480-B784-FA352983DF57}" dt="2023-09-16T14:38:34.219" v="515" actId="478"/>
          <ac:spMkLst>
            <pc:docMk/>
            <pc:sldMk cId="2026290301" sldId="274"/>
            <ac:spMk id="4" creationId="{CC82F59C-2FB3-169B-7BA2-7C37CC1E780C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5" creationId="{F2F18EB7-6885-330E-857C-4322B89C1B74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6" creationId="{FF66662B-1DAE-48B2-D4D3-F5AC29E9F521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7" creationId="{A66F97B1-26D6-A68A-3CB8-0FE1158566D9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8" creationId="{F701DCDF-48C4-565E-C734-297C3DFB1A99}"/>
          </ac:spMkLst>
        </pc:spChg>
        <pc:spChg chg="add mod">
          <ac:chgData name="Abels, Patrick" userId="ba666de4-0d21-43a6-8e66-51a18aae1b4a" providerId="ADAL" clId="{88409F87-3675-4480-B784-FA352983DF57}" dt="2023-09-16T14:42:41.594" v="580" actId="20577"/>
          <ac:spMkLst>
            <pc:docMk/>
            <pc:sldMk cId="2026290301" sldId="274"/>
            <ac:spMk id="9" creationId="{1C32E8FB-422D-78B3-FE17-5A27529ACB7D}"/>
          </ac:spMkLst>
        </pc:spChg>
        <pc:spChg chg="add mod">
          <ac:chgData name="Abels, Patrick" userId="ba666de4-0d21-43a6-8e66-51a18aae1b4a" providerId="ADAL" clId="{88409F87-3675-4480-B784-FA352983DF57}" dt="2023-09-16T14:42:18.715" v="578" actId="20577"/>
          <ac:spMkLst>
            <pc:docMk/>
            <pc:sldMk cId="2026290301" sldId="274"/>
            <ac:spMk id="10" creationId="{EA151C72-B0F6-36D4-AE15-CCEF62DDF4CC}"/>
          </ac:spMkLst>
        </pc:spChg>
        <pc:spChg chg="add mod">
          <ac:chgData name="Abels, Patrick" userId="ba666de4-0d21-43a6-8e66-51a18aae1b4a" providerId="ADAL" clId="{88409F87-3675-4480-B784-FA352983DF57}" dt="2023-09-16T15:17:59.159" v="1177" actId="1076"/>
          <ac:spMkLst>
            <pc:docMk/>
            <pc:sldMk cId="2026290301" sldId="274"/>
            <ac:spMk id="11" creationId="{06E7A42D-17C3-7392-667D-12AAA7A93208}"/>
          </ac:spMkLst>
        </pc:spChg>
        <pc:spChg chg="add mod">
          <ac:chgData name="Abels, Patrick" userId="ba666de4-0d21-43a6-8e66-51a18aae1b4a" providerId="ADAL" clId="{88409F87-3675-4480-B784-FA352983DF57}" dt="2023-09-16T14:40:14.058" v="522" actId="207"/>
          <ac:spMkLst>
            <pc:docMk/>
            <pc:sldMk cId="2026290301" sldId="274"/>
            <ac:spMk id="12" creationId="{7C0A0F0A-C346-1349-C083-17B9525308CC}"/>
          </ac:spMkLst>
        </pc:spChg>
        <pc:spChg chg="add mod">
          <ac:chgData name="Abels, Patrick" userId="ba666de4-0d21-43a6-8e66-51a18aae1b4a" providerId="ADAL" clId="{88409F87-3675-4480-B784-FA352983DF57}" dt="2023-09-16T15:18:02.942" v="1178" actId="1076"/>
          <ac:spMkLst>
            <pc:docMk/>
            <pc:sldMk cId="2026290301" sldId="274"/>
            <ac:spMk id="13" creationId="{DFA3D3A9-69CA-B8D5-3A36-CA94EAB5CE19}"/>
          </ac:spMkLst>
        </pc:spChg>
      </pc:sldChg>
      <pc:sldChg chg="modSp new mod">
        <pc:chgData name="Abels, Patrick" userId="ba666de4-0d21-43a6-8e66-51a18aae1b4a" providerId="ADAL" clId="{88409F87-3675-4480-B784-FA352983DF57}" dt="2023-09-16T15:12:32.264" v="1133" actId="6549"/>
        <pc:sldMkLst>
          <pc:docMk/>
          <pc:sldMk cId="3554660184" sldId="275"/>
        </pc:sldMkLst>
        <pc:spChg chg="mod">
          <ac:chgData name="Abels, Patrick" userId="ba666de4-0d21-43a6-8e66-51a18aae1b4a" providerId="ADAL" clId="{88409F87-3675-4480-B784-FA352983DF57}" dt="2023-09-16T15:12:32.264" v="1133" actId="6549"/>
          <ac:spMkLst>
            <pc:docMk/>
            <pc:sldMk cId="3554660184" sldId="275"/>
            <ac:spMk id="2" creationId="{EC40FDF1-FE5D-865C-AB08-1BE32A97C248}"/>
          </ac:spMkLst>
        </pc:spChg>
      </pc:sldChg>
      <pc:sldChg chg="addSp delSp modSp new mod">
        <pc:chgData name="Abels, Patrick" userId="ba666de4-0d21-43a6-8e66-51a18aae1b4a" providerId="ADAL" clId="{88409F87-3675-4480-B784-FA352983DF57}" dt="2023-09-16T15:03:27.744" v="1009" actId="1036"/>
        <pc:sldMkLst>
          <pc:docMk/>
          <pc:sldMk cId="1724189771" sldId="276"/>
        </pc:sldMkLst>
        <pc:spChg chg="del">
          <ac:chgData name="Abels, Patrick" userId="ba666de4-0d21-43a6-8e66-51a18aae1b4a" providerId="ADAL" clId="{88409F87-3675-4480-B784-FA352983DF57}" dt="2023-09-16T15:02:35.542" v="989" actId="478"/>
          <ac:spMkLst>
            <pc:docMk/>
            <pc:sldMk cId="1724189771" sldId="276"/>
            <ac:spMk id="2" creationId="{199182D9-7263-E20F-2988-334316DF698B}"/>
          </ac:spMkLst>
        </pc:spChg>
        <pc:spChg chg="mod">
          <ac:chgData name="Abels, Patrick" userId="ba666de4-0d21-43a6-8e66-51a18aae1b4a" providerId="ADAL" clId="{88409F87-3675-4480-B784-FA352983DF57}" dt="2023-09-16T15:03:16.213" v="999" actId="20577"/>
          <ac:spMkLst>
            <pc:docMk/>
            <pc:sldMk cId="1724189771" sldId="276"/>
            <ac:spMk id="3" creationId="{6C87A3EB-137C-8A16-780F-856485B19853}"/>
          </ac:spMkLst>
        </pc:spChg>
        <pc:picChg chg="add mod">
          <ac:chgData name="Abels, Patrick" userId="ba666de4-0d21-43a6-8e66-51a18aae1b4a" providerId="ADAL" clId="{88409F87-3675-4480-B784-FA352983DF57}" dt="2023-09-16T15:03:20.169" v="1000" actId="1076"/>
          <ac:picMkLst>
            <pc:docMk/>
            <pc:sldMk cId="1724189771" sldId="276"/>
            <ac:picMk id="5" creationId="{E4B0974C-F4FA-2D16-FF3D-EE70993EC1E4}"/>
          </ac:picMkLst>
        </pc:picChg>
        <pc:picChg chg="add mod">
          <ac:chgData name="Abels, Patrick" userId="ba666de4-0d21-43a6-8e66-51a18aae1b4a" providerId="ADAL" clId="{88409F87-3675-4480-B784-FA352983DF57}" dt="2023-09-16T15:03:27.744" v="1009" actId="1036"/>
          <ac:picMkLst>
            <pc:docMk/>
            <pc:sldMk cId="1724189771" sldId="276"/>
            <ac:picMk id="7" creationId="{5337D255-57B5-BCF8-042A-7996472D325D}"/>
          </ac:picMkLst>
        </pc:pic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690866667" sldId="277"/>
        </pc:sldMkLst>
        <pc:spChg chg="mod">
          <ac:chgData name="Abels, Patrick" userId="ba666de4-0d21-43a6-8e66-51a18aae1b4a" providerId="ADAL" clId="{88409F87-3675-4480-B784-FA352983DF57}" dt="2023-09-16T15:13:18.573" v="1144" actId="6549"/>
          <ac:spMkLst>
            <pc:docMk/>
            <pc:sldMk cId="1690866667" sldId="277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917042188" sldId="278"/>
        </pc:sldMkLst>
        <pc:spChg chg="mod">
          <ac:chgData name="Abels, Patrick" userId="ba666de4-0d21-43a6-8e66-51a18aae1b4a" providerId="ADAL" clId="{88409F87-3675-4480-B784-FA352983DF57}" dt="2023-09-16T15:12:48.498" v="1137" actId="6549"/>
          <ac:spMkLst>
            <pc:docMk/>
            <pc:sldMk cId="3917042188" sldId="278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2692848399" sldId="279"/>
        </pc:sldMkLst>
        <pc:spChg chg="mod">
          <ac:chgData name="Abels, Patrick" userId="ba666de4-0d21-43a6-8e66-51a18aae1b4a" providerId="ADAL" clId="{88409F87-3675-4480-B784-FA352983DF57}" dt="2023-09-16T15:12:53.368" v="1139" actId="6549"/>
          <ac:spMkLst>
            <pc:docMk/>
            <pc:sldMk cId="2692848399" sldId="279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800646339" sldId="280"/>
        </pc:sldMkLst>
        <pc:spChg chg="mod">
          <ac:chgData name="Abels, Patrick" userId="ba666de4-0d21-43a6-8e66-51a18aae1b4a" providerId="ADAL" clId="{88409F87-3675-4480-B784-FA352983DF57}" dt="2023-09-16T15:12:59.044" v="1141" actId="6549"/>
          <ac:spMkLst>
            <pc:docMk/>
            <pc:sldMk cId="3800646339" sldId="280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043637182" sldId="281"/>
        </pc:sldMkLst>
        <pc:spChg chg="mod">
          <ac:chgData name="Abels, Patrick" userId="ba666de4-0d21-43a6-8e66-51a18aae1b4a" providerId="ADAL" clId="{88409F87-3675-4480-B784-FA352983DF57}" dt="2023-09-16T15:12:40.842" v="1135" actId="6549"/>
          <ac:spMkLst>
            <pc:docMk/>
            <pc:sldMk cId="3043637182" sldId="281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849463877" sldId="282"/>
        </pc:sldMkLst>
        <pc:spChg chg="mod">
          <ac:chgData name="Abels, Patrick" userId="ba666de4-0d21-43a6-8e66-51a18aae1b4a" providerId="ADAL" clId="{88409F87-3675-4480-B784-FA352983DF57}" dt="2023-09-16T15:13:31.874" v="1145" actId="6549"/>
          <ac:spMkLst>
            <pc:docMk/>
            <pc:sldMk cId="1849463877" sldId="282"/>
            <ac:spMk id="2" creationId="{EC40FDF1-FE5D-865C-AB08-1BE32A97C248}"/>
          </ac:spMkLst>
        </pc:spChg>
      </pc:sldChg>
      <pc:sldChg chg="modSp add mod">
        <pc:chgData name="Abels, Patrick" userId="ba666de4-0d21-43a6-8e66-51a18aae1b4a" providerId="ADAL" clId="{88409F87-3675-4480-B784-FA352983DF57}" dt="2023-09-16T15:16:30.506" v="1172" actId="20577"/>
        <pc:sldMkLst>
          <pc:docMk/>
          <pc:sldMk cId="3589474625" sldId="283"/>
        </pc:sldMkLst>
        <pc:spChg chg="mod">
          <ac:chgData name="Abels, Patrick" userId="ba666de4-0d21-43a6-8e66-51a18aae1b4a" providerId="ADAL" clId="{88409F87-3675-4480-B784-FA352983DF57}" dt="2023-09-16T15:16:30.506" v="1172" actId="20577"/>
          <ac:spMkLst>
            <pc:docMk/>
            <pc:sldMk cId="3589474625" sldId="283"/>
            <ac:spMk id="2" creationId="{EC40FDF1-FE5D-865C-AB08-1BE32A97C248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E927646A-8928-49C9-B893-54A4E4D49114}"/>
    <pc:docChg chg="custSel addSld delSld modSld">
      <pc:chgData name="Abels, Patrick" userId="ba666de4-0d21-43a6-8e66-51a18aae1b4a" providerId="ADAL" clId="{E927646A-8928-49C9-B893-54A4E4D49114}" dt="2023-11-06T19:35:46.594" v="621" actId="20577"/>
      <pc:docMkLst>
        <pc:docMk/>
      </pc:docMkLst>
      <pc:sldChg chg="modSp mod">
        <pc:chgData name="Abels, Patrick" userId="ba666de4-0d21-43a6-8e66-51a18aae1b4a" providerId="ADAL" clId="{E927646A-8928-49C9-B893-54A4E4D49114}" dt="2023-11-06T19:34:59.704" v="616" actId="207"/>
        <pc:sldMkLst>
          <pc:docMk/>
          <pc:sldMk cId="4053142725" sldId="258"/>
        </pc:sldMkLst>
        <pc:spChg chg="mod">
          <ac:chgData name="Abels, Patrick" userId="ba666de4-0d21-43a6-8e66-51a18aae1b4a" providerId="ADAL" clId="{E927646A-8928-49C9-B893-54A4E4D49114}" dt="2023-11-06T19:34:59.704" v="616" actId="207"/>
          <ac:spMkLst>
            <pc:docMk/>
            <pc:sldMk cId="4053142725" sldId="258"/>
            <ac:spMk id="2" creationId="{B07DB424-5D60-EB8E-705E-00413050711F}"/>
          </ac:spMkLst>
        </pc:spChg>
      </pc:sldChg>
      <pc:sldChg chg="delSp modSp mod">
        <pc:chgData name="Abels, Patrick" userId="ba666de4-0d21-43a6-8e66-51a18aae1b4a" providerId="ADAL" clId="{E927646A-8928-49C9-B893-54A4E4D49114}" dt="2023-11-06T19:35:46.594" v="62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927646A-8928-49C9-B893-54A4E4D49114}" dt="2023-11-06T19:35:46.594" v="621" actId="20577"/>
          <ac:spMkLst>
            <pc:docMk/>
            <pc:sldMk cId="3366437632" sldId="259"/>
            <ac:spMk id="2" creationId="{D75C1544-77A2-CE22-C31D-D08864B78BAE}"/>
          </ac:spMkLst>
        </pc:spChg>
        <pc:picChg chg="del">
          <ac:chgData name="Abels, Patrick" userId="ba666de4-0d21-43a6-8e66-51a18aae1b4a" providerId="ADAL" clId="{E927646A-8928-49C9-B893-54A4E4D49114}" dt="2023-11-06T19:05:15.195" v="63" actId="478"/>
          <ac:picMkLst>
            <pc:docMk/>
            <pc:sldMk cId="3366437632" sldId="259"/>
            <ac:picMk id="4" creationId="{219C7DF3-2BCF-ACD9-BB0D-D4B713E2F7F8}"/>
          </ac:picMkLst>
        </pc:picChg>
      </pc:sldChg>
      <pc:sldChg chg="addSp delSp modSp mod">
        <pc:chgData name="Abels, Patrick" userId="ba666de4-0d21-43a6-8e66-51a18aae1b4a" providerId="ADAL" clId="{E927646A-8928-49C9-B893-54A4E4D49114}" dt="2023-11-06T19:29:11.983" v="534" actId="1036"/>
        <pc:sldMkLst>
          <pc:docMk/>
          <pc:sldMk cId="1486770102" sldId="271"/>
        </pc:sldMkLst>
        <pc:spChg chg="mod">
          <ac:chgData name="Abels, Patrick" userId="ba666de4-0d21-43a6-8e66-51a18aae1b4a" providerId="ADAL" clId="{E927646A-8928-49C9-B893-54A4E4D49114}" dt="2023-11-06T19:28:55.538" v="513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E927646A-8928-49C9-B893-54A4E4D49114}" dt="2023-11-06T19:29:11.983" v="534" actId="1036"/>
          <ac:picMkLst>
            <pc:docMk/>
            <pc:sldMk cId="1486770102" sldId="271"/>
            <ac:picMk id="3" creationId="{7B04074B-1718-A782-A8F2-A689438FA7C9}"/>
          </ac:picMkLst>
        </pc:picChg>
        <pc:picChg chg="del">
          <ac:chgData name="Abels, Patrick" userId="ba666de4-0d21-43a6-8e66-51a18aae1b4a" providerId="ADAL" clId="{E927646A-8928-49C9-B893-54A4E4D49114}" dt="2023-11-06T19:28:49.181" v="509" actId="478"/>
          <ac:picMkLst>
            <pc:docMk/>
            <pc:sldMk cId="1486770102" sldId="271"/>
            <ac:picMk id="4" creationId="{BF72E6CB-8ECF-4799-2A57-D1B6553F9CD9}"/>
          </ac:picMkLst>
        </pc:picChg>
        <pc:picChg chg="del">
          <ac:chgData name="Abels, Patrick" userId="ba666de4-0d21-43a6-8e66-51a18aae1b4a" providerId="ADAL" clId="{E927646A-8928-49C9-B893-54A4E4D49114}" dt="2023-11-06T19:28:49.776" v="510" actId="478"/>
          <ac:picMkLst>
            <pc:docMk/>
            <pc:sldMk cId="1486770102" sldId="271"/>
            <ac:picMk id="5" creationId="{625C377C-8559-D3C5-3A86-5F03CCEB9D04}"/>
          </ac:picMkLst>
        </pc:picChg>
      </pc:sldChg>
      <pc:sldChg chg="addSp delSp modSp mod">
        <pc:chgData name="Abels, Patrick" userId="ba666de4-0d21-43a6-8e66-51a18aae1b4a" providerId="ADAL" clId="{E927646A-8928-49C9-B893-54A4E4D49114}" dt="2023-11-06T19:29:36.145" v="540" actId="1076"/>
        <pc:sldMkLst>
          <pc:docMk/>
          <pc:sldMk cId="3369160711" sldId="272"/>
        </pc:sldMkLst>
        <pc:spChg chg="mod">
          <ac:chgData name="Abels, Patrick" userId="ba666de4-0d21-43a6-8e66-51a18aae1b4a" providerId="ADAL" clId="{E927646A-8928-49C9-B893-54A4E4D49114}" dt="2023-11-06T19:25:35.918" v="497" actId="20577"/>
          <ac:spMkLst>
            <pc:docMk/>
            <pc:sldMk cId="3369160711" sldId="272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E927646A-8928-49C9-B893-54A4E4D49114}" dt="2023-11-06T19:29:29.792" v="538" actId="1076"/>
          <ac:picMkLst>
            <pc:docMk/>
            <pc:sldMk cId="3369160711" sldId="272"/>
            <ac:picMk id="2" creationId="{561F87C8-B446-AB38-D5A4-8A8BEBF7E255}"/>
          </ac:picMkLst>
        </pc:picChg>
        <pc:picChg chg="add del mod">
          <ac:chgData name="Abels, Patrick" userId="ba666de4-0d21-43a6-8e66-51a18aae1b4a" providerId="ADAL" clId="{E927646A-8928-49C9-B893-54A4E4D49114}" dt="2023-11-06T19:26:46.151" v="504" actId="21"/>
          <ac:picMkLst>
            <pc:docMk/>
            <pc:sldMk cId="3369160711" sldId="272"/>
            <ac:picMk id="5" creationId="{6E38C867-3AD1-52BD-3303-27265FDE4CF3}"/>
          </ac:picMkLst>
        </pc:picChg>
        <pc:picChg chg="del">
          <ac:chgData name="Abels, Patrick" userId="ba666de4-0d21-43a6-8e66-51a18aae1b4a" providerId="ADAL" clId="{E927646A-8928-49C9-B893-54A4E4D49114}" dt="2023-11-06T19:24:54.822" v="489" actId="478"/>
          <ac:picMkLst>
            <pc:docMk/>
            <pc:sldMk cId="3369160711" sldId="272"/>
            <ac:picMk id="6" creationId="{87EE31FE-AE87-7694-11C1-AC068730E4AF}"/>
          </ac:picMkLst>
        </pc:picChg>
        <pc:picChg chg="del">
          <ac:chgData name="Abels, Patrick" userId="ba666de4-0d21-43a6-8e66-51a18aae1b4a" providerId="ADAL" clId="{E927646A-8928-49C9-B893-54A4E4D49114}" dt="2023-11-06T19:24:53.720" v="487" actId="478"/>
          <ac:picMkLst>
            <pc:docMk/>
            <pc:sldMk cId="3369160711" sldId="272"/>
            <ac:picMk id="8" creationId="{6351A53E-1B90-601A-BFA8-F013DE70BD71}"/>
          </ac:picMkLst>
        </pc:picChg>
        <pc:picChg chg="add mod">
          <ac:chgData name="Abels, Patrick" userId="ba666de4-0d21-43a6-8e66-51a18aae1b4a" providerId="ADAL" clId="{E927646A-8928-49C9-B893-54A4E4D49114}" dt="2023-11-06T19:29:36.145" v="540" actId="1076"/>
          <ac:picMkLst>
            <pc:docMk/>
            <pc:sldMk cId="3369160711" sldId="272"/>
            <ac:picMk id="9" creationId="{431AA365-61D4-CB36-BCB9-4BECE1EC5478}"/>
          </ac:picMkLst>
        </pc:picChg>
        <pc:picChg chg="del">
          <ac:chgData name="Abels, Patrick" userId="ba666de4-0d21-43a6-8e66-51a18aae1b4a" providerId="ADAL" clId="{E927646A-8928-49C9-B893-54A4E4D49114}" dt="2023-11-06T19:24:55.149" v="490" actId="478"/>
          <ac:picMkLst>
            <pc:docMk/>
            <pc:sldMk cId="3369160711" sldId="272"/>
            <ac:picMk id="10" creationId="{E425E8FD-521A-E33F-3163-7A982E775DA3}"/>
          </ac:picMkLst>
        </pc:picChg>
        <pc:picChg chg="del">
          <ac:chgData name="Abels, Patrick" userId="ba666de4-0d21-43a6-8e66-51a18aae1b4a" providerId="ADAL" clId="{E927646A-8928-49C9-B893-54A4E4D49114}" dt="2023-11-06T19:24:54.194" v="488" actId="478"/>
          <ac:picMkLst>
            <pc:docMk/>
            <pc:sldMk cId="3369160711" sldId="272"/>
            <ac:picMk id="12" creationId="{907B7382-95AD-790A-23DA-BC9E62C4CC53}"/>
          </ac:picMkLst>
        </pc:picChg>
        <pc:picChg chg="add del mod">
          <ac:chgData name="Abels, Patrick" userId="ba666de4-0d21-43a6-8e66-51a18aae1b4a" providerId="ADAL" clId="{E927646A-8928-49C9-B893-54A4E4D49114}" dt="2023-11-06T19:28:47.187" v="508" actId="21"/>
          <ac:picMkLst>
            <pc:docMk/>
            <pc:sldMk cId="3369160711" sldId="272"/>
            <ac:picMk id="13" creationId="{A4A71253-AB76-0D4A-2729-EB290E53AF9F}"/>
          </ac:picMkLst>
        </pc:picChg>
      </pc:sldChg>
      <pc:sldChg chg="addSp delSp modSp mod">
        <pc:chgData name="Abels, Patrick" userId="ba666de4-0d21-43a6-8e66-51a18aae1b4a" providerId="ADAL" clId="{E927646A-8928-49C9-B893-54A4E4D49114}" dt="2023-11-06T19:31:48.858" v="556" actId="207"/>
        <pc:sldMkLst>
          <pc:docMk/>
          <pc:sldMk cId="682678175" sldId="277"/>
        </pc:sldMkLst>
        <pc:spChg chg="mod">
          <ac:chgData name="Abels, Patrick" userId="ba666de4-0d21-43a6-8e66-51a18aae1b4a" providerId="ADAL" clId="{E927646A-8928-49C9-B893-54A4E4D49114}" dt="2023-11-06T19:13:40.440" v="322" actId="207"/>
          <ac:spMkLst>
            <pc:docMk/>
            <pc:sldMk cId="682678175" sldId="277"/>
            <ac:spMk id="2" creationId="{8D9268E7-0223-D1FE-4D3F-F8FE1AAD6E27}"/>
          </ac:spMkLst>
        </pc:spChg>
        <pc:spChg chg="mod">
          <ac:chgData name="Abels, Patrick" userId="ba666de4-0d21-43a6-8e66-51a18aae1b4a" providerId="ADAL" clId="{E927646A-8928-49C9-B893-54A4E4D49114}" dt="2023-11-06T19:05:37.206" v="83" actId="20577"/>
          <ac:spMkLst>
            <pc:docMk/>
            <pc:sldMk cId="682678175" sldId="277"/>
            <ac:spMk id="3" creationId="{C92E459C-F63E-9CF7-3DEF-53519C2BBDA1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4" creationId="{A62066A8-7F98-0A7E-2FA0-4A42EF0607D3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5" creationId="{0DBBAEB8-D904-9C8C-9DBB-08D4B18E2703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6" creationId="{B2039C63-8690-3DFE-78E0-92E6EB38A3EF}"/>
          </ac:spMkLst>
        </pc:spChg>
        <pc:spChg chg="del">
          <ac:chgData name="Abels, Patrick" userId="ba666de4-0d21-43a6-8e66-51a18aae1b4a" providerId="ADAL" clId="{E927646A-8928-49C9-B893-54A4E4D49114}" dt="2023-11-06T19:08:50.948" v="246" actId="478"/>
          <ac:spMkLst>
            <pc:docMk/>
            <pc:sldMk cId="682678175" sldId="277"/>
            <ac:spMk id="7" creationId="{524866F6-8826-622E-FB20-C1899182AF9F}"/>
          </ac:spMkLst>
        </pc:spChg>
        <pc:graphicFrameChg chg="add mod modGraphic">
          <ac:chgData name="Abels, Patrick" userId="ba666de4-0d21-43a6-8e66-51a18aae1b4a" providerId="ADAL" clId="{E927646A-8928-49C9-B893-54A4E4D49114}" dt="2023-11-06T19:31:48.858" v="556" actId="207"/>
          <ac:graphicFrameMkLst>
            <pc:docMk/>
            <pc:sldMk cId="682678175" sldId="277"/>
            <ac:graphicFrameMk id="8" creationId="{482FCA34-BBC4-4F76-EF1C-EAE89847EB4F}"/>
          </ac:graphicFrameMkLst>
        </pc:graphicFrameChg>
      </pc:sldChg>
      <pc:sldChg chg="new del">
        <pc:chgData name="Abels, Patrick" userId="ba666de4-0d21-43a6-8e66-51a18aae1b4a" providerId="ADAL" clId="{E927646A-8928-49C9-B893-54A4E4D49114}" dt="2023-11-06T19:30:49.143" v="541" actId="47"/>
        <pc:sldMkLst>
          <pc:docMk/>
          <pc:sldMk cId="3887943130" sldId="278"/>
        </pc:sldMkLst>
      </pc:sldChg>
      <pc:sldChg chg="modSp add modTransition">
        <pc:chgData name="Abels, Patrick" userId="ba666de4-0d21-43a6-8e66-51a18aae1b4a" providerId="ADAL" clId="{E927646A-8928-49C9-B893-54A4E4D49114}" dt="2023-11-06T19:35:39.079" v="619"/>
        <pc:sldMkLst>
          <pc:docMk/>
          <pc:sldMk cId="2167196210" sldId="279"/>
        </pc:sldMkLst>
        <pc:graphicFrameChg chg="mod">
          <ac:chgData name="Abels, Patrick" userId="ba666de4-0d21-43a6-8e66-51a18aae1b4a" providerId="ADAL" clId="{E927646A-8928-49C9-B893-54A4E4D49114}" dt="2023-11-06T19:24:39.049" v="486" actId="207"/>
          <ac:graphicFrameMkLst>
            <pc:docMk/>
            <pc:sldMk cId="2167196210" sldId="279"/>
            <ac:graphicFrameMk id="8" creationId="{482FCA34-BBC4-4F76-EF1C-EAE89847EB4F}"/>
          </ac:graphicFrameMkLst>
        </pc:graphicFrameChg>
      </pc:sldChg>
      <pc:sldChg chg="modSp add modTransition">
        <pc:chgData name="Abels, Patrick" userId="ba666de4-0d21-43a6-8e66-51a18aae1b4a" providerId="ADAL" clId="{E927646A-8928-49C9-B893-54A4E4D49114}" dt="2023-11-06T19:35:39.079" v="619"/>
        <pc:sldMkLst>
          <pc:docMk/>
          <pc:sldMk cId="779857683" sldId="280"/>
        </pc:sldMkLst>
        <pc:graphicFrameChg chg="mod">
          <ac:chgData name="Abels, Patrick" userId="ba666de4-0d21-43a6-8e66-51a18aae1b4a" providerId="ADAL" clId="{E927646A-8928-49C9-B893-54A4E4D49114}" dt="2023-11-06T19:32:01.906" v="559" actId="207"/>
          <ac:graphicFrameMkLst>
            <pc:docMk/>
            <pc:sldMk cId="779857683" sldId="280"/>
            <ac:graphicFrameMk id="8" creationId="{482FCA34-BBC4-4F76-EF1C-EAE89847EB4F}"/>
          </ac:graphicFrameMkLst>
        </pc:graphicFrameChg>
      </pc:sldChg>
    </pc:docChg>
  </pc:docChgLst>
  <pc:docChgLst>
    <pc:chgData name="Abels, Patrick" userId="ba666de4-0d21-43a6-8e66-51a18aae1b4a" providerId="ADAL" clId="{1475557B-E89B-4B1A-8C98-09ACB68487BA}"/>
    <pc:docChg chg="undo custSel addSld delSld modSld">
      <pc:chgData name="Abels, Patrick" userId="ba666de4-0d21-43a6-8e66-51a18aae1b4a" providerId="ADAL" clId="{1475557B-E89B-4B1A-8C98-09ACB68487BA}" dt="2023-10-08T13:20:11.109" v="492" actId="14100"/>
      <pc:docMkLst>
        <pc:docMk/>
      </pc:docMkLst>
      <pc:sldChg chg="modSp mod">
        <pc:chgData name="Abels, Patrick" userId="ba666de4-0d21-43a6-8e66-51a18aae1b4a" providerId="ADAL" clId="{1475557B-E89B-4B1A-8C98-09ACB68487BA}" dt="2023-10-08T12:49:27.562" v="309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475557B-E89B-4B1A-8C98-09ACB68487BA}" dt="2023-10-08T12:49:27.562" v="309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1475557B-E89B-4B1A-8C98-09ACB68487BA}" dt="2023-10-08T12:16:46.605" v="22" actId="6549"/>
        <pc:sldMkLst>
          <pc:docMk/>
          <pc:sldMk cId="3366437632" sldId="259"/>
        </pc:sldMkLst>
        <pc:spChg chg="mod">
          <ac:chgData name="Abels, Patrick" userId="ba666de4-0d21-43a6-8e66-51a18aae1b4a" providerId="ADAL" clId="{1475557B-E89B-4B1A-8C98-09ACB68487BA}" dt="2023-10-08T12:16:46.605" v="22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del mod">
        <pc:chgData name="Abels, Patrick" userId="ba666de4-0d21-43a6-8e66-51a18aae1b4a" providerId="ADAL" clId="{1475557B-E89B-4B1A-8C98-09ACB68487BA}" dt="2023-10-08T13:06:15" v="419" actId="47"/>
        <pc:sldMkLst>
          <pc:docMk/>
          <pc:sldMk cId="4223110314" sldId="261"/>
        </pc:sldMkLst>
        <pc:spChg chg="mod">
          <ac:chgData name="Abels, Patrick" userId="ba666de4-0d21-43a6-8e66-51a18aae1b4a" providerId="ADAL" clId="{1475557B-E89B-4B1A-8C98-09ACB68487BA}" dt="2023-10-08T13:05:10.014" v="418" actId="20577"/>
          <ac:spMkLst>
            <pc:docMk/>
            <pc:sldMk cId="4223110314" sldId="261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23:10.397" v="85" actId="478"/>
          <ac:picMkLst>
            <pc:docMk/>
            <pc:sldMk cId="4223110314" sldId="261"/>
            <ac:picMk id="11" creationId="{83F92775-2555-D9D3-DAAA-ECEF8F7C0EAA}"/>
          </ac:picMkLst>
        </pc:picChg>
        <pc:picChg chg="del">
          <ac:chgData name="Abels, Patrick" userId="ba666de4-0d21-43a6-8e66-51a18aae1b4a" providerId="ADAL" clId="{1475557B-E89B-4B1A-8C98-09ACB68487BA}" dt="2023-10-08T12:23:09.644" v="84" actId="478"/>
          <ac:picMkLst>
            <pc:docMk/>
            <pc:sldMk cId="4223110314" sldId="261"/>
            <ac:picMk id="13" creationId="{347C3851-0BD5-DAB7-26EF-2339B61C9956}"/>
          </ac:picMkLst>
        </pc:picChg>
      </pc:sldChg>
      <pc:sldChg chg="addSp delSp modSp mod">
        <pc:chgData name="Abels, Patrick" userId="ba666de4-0d21-43a6-8e66-51a18aae1b4a" providerId="ADAL" clId="{1475557B-E89B-4B1A-8C98-09ACB68487BA}" dt="2023-10-08T13:20:11.109" v="492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1475557B-E89B-4B1A-8C98-09ACB68487BA}" dt="2023-10-08T13:20:01.407" v="471" actId="14100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1475557B-E89B-4B1A-8C98-09ACB68487BA}" dt="2023-10-08T12:23:43.944" v="104" actId="478"/>
          <ac:picMkLst>
            <pc:docMk/>
            <pc:sldMk cId="1486770102" sldId="271"/>
            <ac:picMk id="3" creationId="{CE8532D6-8B14-D1D9-A461-3A98CF1F222E}"/>
          </ac:picMkLst>
        </pc:picChg>
        <pc:picChg chg="del">
          <ac:chgData name="Abels, Patrick" userId="ba666de4-0d21-43a6-8e66-51a18aae1b4a" providerId="ADAL" clId="{1475557B-E89B-4B1A-8C98-09ACB68487BA}" dt="2023-10-08T12:23:44.709" v="105" actId="478"/>
          <ac:picMkLst>
            <pc:docMk/>
            <pc:sldMk cId="1486770102" sldId="271"/>
            <ac:picMk id="4" creationId="{F34488C9-6C99-8F0A-7B94-ACA6D651953C}"/>
          </ac:picMkLst>
        </pc:picChg>
        <pc:picChg chg="del">
          <ac:chgData name="Abels, Patrick" userId="ba666de4-0d21-43a6-8e66-51a18aae1b4a" providerId="ADAL" clId="{1475557B-E89B-4B1A-8C98-09ACB68487BA}" dt="2023-10-08T12:23:46.991" v="107" actId="478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1475557B-E89B-4B1A-8C98-09ACB68487BA}" dt="2023-10-08T12:23:46.197" v="106" actId="478"/>
          <ac:picMkLst>
            <pc:docMk/>
            <pc:sldMk cId="1486770102" sldId="271"/>
            <ac:picMk id="6" creationId="{3A51C7B7-53E3-18FC-E987-3E055063B867}"/>
          </ac:picMkLst>
        </pc:picChg>
        <pc:picChg chg="del">
          <ac:chgData name="Abels, Patrick" userId="ba666de4-0d21-43a6-8e66-51a18aae1b4a" providerId="ADAL" clId="{1475557B-E89B-4B1A-8C98-09ACB68487BA}" dt="2023-10-08T12:23:47.546" v="108" actId="478"/>
          <ac:picMkLst>
            <pc:docMk/>
            <pc:sldMk cId="1486770102" sldId="271"/>
            <ac:picMk id="7" creationId="{B55ECB87-7D7F-F3BE-267B-E80C11178716}"/>
          </ac:picMkLst>
        </pc:picChg>
        <pc:picChg chg="add del mod">
          <ac:chgData name="Abels, Patrick" userId="ba666de4-0d21-43a6-8e66-51a18aae1b4a" providerId="ADAL" clId="{1475557B-E89B-4B1A-8C98-09ACB68487BA}" dt="2023-10-08T13:17:55.030" v="420" actId="478"/>
          <ac:picMkLst>
            <pc:docMk/>
            <pc:sldMk cId="1486770102" sldId="271"/>
            <ac:picMk id="9" creationId="{55FA7E92-2EA7-B42B-97F0-65DF1960EDBD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0" creationId="{564797E5-1D0A-B3BE-3E15-3581ADC8F989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1" creationId="{EED387DB-045B-9365-0AD3-48B9F6CEF93C}"/>
          </ac:picMkLst>
        </pc:picChg>
        <pc:picChg chg="add mod">
          <ac:chgData name="Abels, Patrick" userId="ba666de4-0d21-43a6-8e66-51a18aae1b4a" providerId="ADAL" clId="{1475557B-E89B-4B1A-8C98-09ACB68487BA}" dt="2023-10-08T13:18:53.678" v="449" actId="1076"/>
          <ac:picMkLst>
            <pc:docMk/>
            <pc:sldMk cId="1486770102" sldId="271"/>
            <ac:picMk id="12" creationId="{8F490074-5D24-82A2-37A0-E1D0C1A436CB}"/>
          </ac:picMkLst>
        </pc:picChg>
        <pc:picChg chg="add mod">
          <ac:chgData name="Abels, Patrick" userId="ba666de4-0d21-43a6-8e66-51a18aae1b4a" providerId="ADAL" clId="{1475557B-E89B-4B1A-8C98-09ACB68487BA}" dt="2023-10-08T13:20:05.786" v="491" actId="1036"/>
          <ac:picMkLst>
            <pc:docMk/>
            <pc:sldMk cId="1486770102" sldId="271"/>
            <ac:picMk id="13" creationId="{62BE36C6-96E6-F925-E588-07279417E423}"/>
          </ac:picMkLst>
        </pc:picChg>
        <pc:picChg chg="add mod">
          <ac:chgData name="Abels, Patrick" userId="ba666de4-0d21-43a6-8e66-51a18aae1b4a" providerId="ADAL" clId="{1475557B-E89B-4B1A-8C98-09ACB68487BA}" dt="2023-10-08T13:20:11.109" v="492" actId="14100"/>
          <ac:picMkLst>
            <pc:docMk/>
            <pc:sldMk cId="1486770102" sldId="271"/>
            <ac:picMk id="14" creationId="{6FB3F475-52A8-FCE2-0901-B9AC11315FE5}"/>
          </ac:picMkLst>
        </pc:picChg>
        <pc:picChg chg="add mod">
          <ac:chgData name="Abels, Patrick" userId="ba666de4-0d21-43a6-8e66-51a18aae1b4a" providerId="ADAL" clId="{1475557B-E89B-4B1A-8C98-09ACB68487BA}" dt="2023-10-08T13:19:42.360" v="467" actId="1076"/>
          <ac:picMkLst>
            <pc:docMk/>
            <pc:sldMk cId="1486770102" sldId="271"/>
            <ac:picMk id="15" creationId="{B41FBC08-AD43-904C-491B-B952C7078C21}"/>
          </ac:picMkLst>
        </pc:picChg>
        <pc:picChg chg="add mod">
          <ac:chgData name="Abels, Patrick" userId="ba666de4-0d21-43a6-8e66-51a18aae1b4a" providerId="ADAL" clId="{1475557B-E89B-4B1A-8C98-09ACB68487BA}" dt="2023-10-08T13:19:46.566" v="468" actId="1076"/>
          <ac:picMkLst>
            <pc:docMk/>
            <pc:sldMk cId="1486770102" sldId="271"/>
            <ac:picMk id="16" creationId="{AD679BDE-A347-642A-CBEF-6254657DB803}"/>
          </ac:picMkLst>
        </pc:picChg>
        <pc:picChg chg="add mod">
          <ac:chgData name="Abels, Patrick" userId="ba666de4-0d21-43a6-8e66-51a18aae1b4a" providerId="ADAL" clId="{1475557B-E89B-4B1A-8C98-09ACB68487BA}" dt="2023-10-08T13:19:50.471" v="470" actId="1037"/>
          <ac:picMkLst>
            <pc:docMk/>
            <pc:sldMk cId="1486770102" sldId="271"/>
            <ac:picMk id="17" creationId="{1D698E1A-750D-3649-6A52-C3B7DB67CD8F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859452540" sldId="272"/>
        </pc:sldMkLst>
      </pc:sldChg>
      <pc:sldChg chg="addSp modSp add mod">
        <pc:chgData name="Abels, Patrick" userId="ba666de4-0d21-43a6-8e66-51a18aae1b4a" providerId="ADAL" clId="{1475557B-E89B-4B1A-8C98-09ACB68487BA}" dt="2023-10-08T12:58:11.631" v="406" actId="1076"/>
        <pc:sldMkLst>
          <pc:docMk/>
          <pc:sldMk cId="3369160711" sldId="272"/>
        </pc:sldMkLst>
        <pc:spChg chg="mod">
          <ac:chgData name="Abels, Patrick" userId="ba666de4-0d21-43a6-8e66-51a18aae1b4a" providerId="ADAL" clId="{1475557B-E89B-4B1A-8C98-09ACB68487BA}" dt="2023-10-08T12:51:04.638" v="324" actId="207"/>
          <ac:spMkLst>
            <pc:docMk/>
            <pc:sldMk cId="3369160711" sldId="272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8:11.631" v="406" actId="1076"/>
          <ac:picMkLst>
            <pc:docMk/>
            <pc:sldMk cId="3369160711" sldId="272"/>
            <ac:picMk id="4" creationId="{E0213B1A-115A-B88E-0414-F41D9FFC6702}"/>
          </ac:picMkLst>
        </pc:picChg>
        <pc:picChg chg="add mod modCrop">
          <ac:chgData name="Abels, Patrick" userId="ba666de4-0d21-43a6-8e66-51a18aae1b4a" providerId="ADAL" clId="{1475557B-E89B-4B1A-8C98-09ACB68487BA}" dt="2023-10-08T12:58:08.534" v="405" actId="1076"/>
          <ac:picMkLst>
            <pc:docMk/>
            <pc:sldMk cId="3369160711" sldId="272"/>
            <ac:picMk id="5" creationId="{1882D7A9-AA2C-C325-9CAF-8460FF9CD040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19.046" v="386" actId="1076"/>
        <pc:sldMkLst>
          <pc:docMk/>
          <pc:sldMk cId="1986105218" sldId="273"/>
        </pc:sldMkLst>
        <pc:spChg chg="mod">
          <ac:chgData name="Abels, Patrick" userId="ba666de4-0d21-43a6-8e66-51a18aae1b4a" providerId="ADAL" clId="{1475557B-E89B-4B1A-8C98-09ACB68487BA}" dt="2023-10-08T12:51:11.135" v="327" actId="20577"/>
          <ac:spMkLst>
            <pc:docMk/>
            <pc:sldMk cId="1986105218" sldId="273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1:12.730" v="328" actId="478"/>
          <ac:picMkLst>
            <pc:docMk/>
            <pc:sldMk cId="1986105218" sldId="273"/>
            <ac:picMk id="4" creationId="{E0213B1A-115A-B88E-0414-F41D9FFC6702}"/>
          </ac:picMkLst>
        </pc:picChg>
        <pc:picChg chg="add del">
          <ac:chgData name="Abels, Patrick" userId="ba666de4-0d21-43a6-8e66-51a18aae1b4a" providerId="ADAL" clId="{1475557B-E89B-4B1A-8C98-09ACB68487BA}" dt="2023-10-08T12:51:36.648" v="330" actId="21"/>
          <ac:picMkLst>
            <pc:docMk/>
            <pc:sldMk cId="1986105218" sldId="273"/>
            <ac:picMk id="5" creationId="{5EA4D498-02B2-2DCF-DE9D-85736FC3D978}"/>
          </ac:picMkLst>
        </pc:picChg>
        <pc:picChg chg="add del mod">
          <ac:chgData name="Abels, Patrick" userId="ba666de4-0d21-43a6-8e66-51a18aae1b4a" providerId="ADAL" clId="{1475557B-E89B-4B1A-8C98-09ACB68487BA}" dt="2023-10-08T12:51:55.537" v="334" actId="478"/>
          <ac:picMkLst>
            <pc:docMk/>
            <pc:sldMk cId="1986105218" sldId="273"/>
            <ac:picMk id="7" creationId="{66C1AB5F-E086-C27D-D171-86E8E226A48B}"/>
          </ac:picMkLst>
        </pc:picChg>
        <pc:picChg chg="add mod">
          <ac:chgData name="Abels, Patrick" userId="ba666de4-0d21-43a6-8e66-51a18aae1b4a" providerId="ADAL" clId="{1475557B-E89B-4B1A-8C98-09ACB68487BA}" dt="2023-10-08T12:57:19.046" v="386" actId="1076"/>
          <ac:picMkLst>
            <pc:docMk/>
            <pc:sldMk cId="1986105218" sldId="273"/>
            <ac:picMk id="9" creationId="{8A8F2087-DEE5-A1F7-9AC8-B0B7A006418A}"/>
          </ac:picMkLst>
        </pc:picChg>
      </pc:sldChg>
      <pc:sldChg chg="addSp delSp modSp add mod">
        <pc:chgData name="Abels, Patrick" userId="ba666de4-0d21-43a6-8e66-51a18aae1b4a" providerId="ADAL" clId="{1475557B-E89B-4B1A-8C98-09ACB68487BA}" dt="2023-10-08T12:57:06.743" v="384" actId="1035"/>
        <pc:sldMkLst>
          <pc:docMk/>
          <pc:sldMk cId="519402626" sldId="274"/>
        </pc:sldMkLst>
        <pc:spChg chg="mod">
          <ac:chgData name="Abels, Patrick" userId="ba666de4-0d21-43a6-8e66-51a18aae1b4a" providerId="ADAL" clId="{1475557B-E89B-4B1A-8C98-09ACB68487BA}" dt="2023-10-08T12:52:13.121" v="336" actId="20577"/>
          <ac:spMkLst>
            <pc:docMk/>
            <pc:sldMk cId="519402626" sldId="274"/>
            <ac:spMk id="3" creationId="{91E27F51-7010-A9B6-38F8-6302D0C64020}"/>
          </ac:spMkLst>
        </pc:spChg>
        <pc:picChg chg="del">
          <ac:chgData name="Abels, Patrick" userId="ba666de4-0d21-43a6-8e66-51a18aae1b4a" providerId="ADAL" clId="{1475557B-E89B-4B1A-8C98-09ACB68487BA}" dt="2023-10-08T12:52:18.030" v="337" actId="478"/>
          <ac:picMkLst>
            <pc:docMk/>
            <pc:sldMk cId="519402626" sldId="274"/>
            <ac:picMk id="4" creationId="{E0213B1A-115A-B88E-0414-F41D9FFC6702}"/>
          </ac:picMkLst>
        </pc:picChg>
        <pc:picChg chg="add mod">
          <ac:chgData name="Abels, Patrick" userId="ba666de4-0d21-43a6-8e66-51a18aae1b4a" providerId="ADAL" clId="{1475557B-E89B-4B1A-8C98-09ACB68487BA}" dt="2023-10-08T12:57:06.743" v="384" actId="1035"/>
          <ac:picMkLst>
            <pc:docMk/>
            <pc:sldMk cId="519402626" sldId="274"/>
            <ac:picMk id="5" creationId="{D0A17658-76B1-A14B-093E-E76BAE2FC777}"/>
          </ac:picMkLst>
        </pc:picChg>
        <pc:picChg chg="add mod">
          <ac:chgData name="Abels, Patrick" userId="ba666de4-0d21-43a6-8e66-51a18aae1b4a" providerId="ADAL" clId="{1475557B-E89B-4B1A-8C98-09ACB68487BA}" dt="2023-10-08T12:57:03.637" v="373" actId="14100"/>
          <ac:picMkLst>
            <pc:docMk/>
            <pc:sldMk cId="519402626" sldId="274"/>
            <ac:picMk id="7" creationId="{C18D48DE-1A66-301C-71DA-59A73E556B50}"/>
          </ac:picMkLst>
        </pc:picChg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371069056" sldId="275"/>
        </pc:sldMkLst>
      </pc:sldChg>
      <pc:sldChg chg="addSp delSp modSp add mod">
        <pc:chgData name="Abels, Patrick" userId="ba666de4-0d21-43a6-8e66-51a18aae1b4a" providerId="ADAL" clId="{1475557B-E89B-4B1A-8C98-09ACB68487BA}" dt="2023-10-08T12:56:33.589" v="365" actId="1035"/>
        <pc:sldMkLst>
          <pc:docMk/>
          <pc:sldMk cId="4047091860" sldId="275"/>
        </pc:sldMkLst>
        <pc:spChg chg="mod">
          <ac:chgData name="Abels, Patrick" userId="ba666de4-0d21-43a6-8e66-51a18aae1b4a" providerId="ADAL" clId="{1475557B-E89B-4B1A-8C98-09ACB68487BA}" dt="2023-10-08T12:54:21.439" v="343" actId="20577"/>
          <ac:spMkLst>
            <pc:docMk/>
            <pc:sldMk cId="4047091860" sldId="275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4" creationId="{61813004-450C-47B4-8020-E8A7091D9FD0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5" creationId="{D0A17658-76B1-A14B-093E-E76BAE2FC777}"/>
          </ac:picMkLst>
        </pc:picChg>
        <pc:picChg chg="add mod modCrop">
          <ac:chgData name="Abels, Patrick" userId="ba666de4-0d21-43a6-8e66-51a18aae1b4a" providerId="ADAL" clId="{1475557B-E89B-4B1A-8C98-09ACB68487BA}" dt="2023-10-08T12:56:08.183" v="356" actId="1076"/>
          <ac:picMkLst>
            <pc:docMk/>
            <pc:sldMk cId="4047091860" sldId="275"/>
            <ac:picMk id="6" creationId="{B5372AC3-697C-E5B5-4820-DC22FA060257}"/>
          </ac:picMkLst>
        </pc:picChg>
        <pc:picChg chg="del">
          <ac:chgData name="Abels, Patrick" userId="ba666de4-0d21-43a6-8e66-51a18aae1b4a" providerId="ADAL" clId="{1475557B-E89B-4B1A-8C98-09ACB68487BA}" dt="2023-10-08T12:54:19.896" v="342" actId="478"/>
          <ac:picMkLst>
            <pc:docMk/>
            <pc:sldMk cId="4047091860" sldId="275"/>
            <ac:picMk id="7" creationId="{C18D48DE-1A66-301C-71DA-59A73E556B50}"/>
          </ac:picMkLst>
        </pc:picChg>
        <pc:picChg chg="add mod">
          <ac:chgData name="Abels, Patrick" userId="ba666de4-0d21-43a6-8e66-51a18aae1b4a" providerId="ADAL" clId="{1475557B-E89B-4B1A-8C98-09ACB68487BA}" dt="2023-10-08T12:56:33.589" v="365" actId="1035"/>
          <ac:picMkLst>
            <pc:docMk/>
            <pc:sldMk cId="4047091860" sldId="275"/>
            <ac:picMk id="9" creationId="{0786AFFC-0BB2-5FCA-3557-1F08CF140CB3}"/>
          </ac:picMkLst>
        </pc:picChg>
      </pc:sldChg>
      <pc:sldChg chg="del">
        <pc:chgData name="Abels, Patrick" userId="ba666de4-0d21-43a6-8e66-51a18aae1b4a" providerId="ADAL" clId="{1475557B-E89B-4B1A-8C98-09ACB68487BA}" dt="2023-10-08T12:17:16.481" v="36" actId="47"/>
        <pc:sldMkLst>
          <pc:docMk/>
          <pc:sldMk cId="2046222145" sldId="276"/>
        </pc:sldMkLst>
      </pc:sldChg>
      <pc:sldChg chg="del">
        <pc:chgData name="Abels, Patrick" userId="ba666de4-0d21-43a6-8e66-51a18aae1b4a" providerId="ADAL" clId="{1475557B-E89B-4B1A-8C98-09ACB68487BA}" dt="2023-10-08T12:17:27.032" v="38" actId="47"/>
        <pc:sldMkLst>
          <pc:docMk/>
          <pc:sldMk cId="804235937" sldId="277"/>
        </pc:sldMkLst>
      </pc:sldChg>
      <pc:sldChg chg="del">
        <pc:chgData name="Abels, Patrick" userId="ba666de4-0d21-43a6-8e66-51a18aae1b4a" providerId="ADAL" clId="{1475557B-E89B-4B1A-8C98-09ACB68487BA}" dt="2023-10-08T12:17:20.069" v="37" actId="47"/>
        <pc:sldMkLst>
          <pc:docMk/>
          <pc:sldMk cId="2519695077" sldId="278"/>
        </pc:sldMkLst>
      </pc:sldChg>
    </pc:docChg>
  </pc:docChgLst>
  <pc:docChgLst>
    <pc:chgData name="Abels, Patrick" userId="ba666de4-0d21-43a6-8e66-51a18aae1b4a" providerId="ADAL" clId="{3CBE8547-7BA6-44AD-B004-1AC3F4A5FBD6}"/>
    <pc:docChg chg="custSel addSld delSld modSld">
      <pc:chgData name="Abels, Patrick" userId="ba666de4-0d21-43a6-8e66-51a18aae1b4a" providerId="ADAL" clId="{3CBE8547-7BA6-44AD-B004-1AC3F4A5FBD6}" dt="2023-11-09T12:08:00.757" v="418" actId="1076"/>
      <pc:docMkLst>
        <pc:docMk/>
      </pc:docMkLst>
      <pc:sldChg chg="modSp mod">
        <pc:chgData name="Abels, Patrick" userId="ba666de4-0d21-43a6-8e66-51a18aae1b4a" providerId="ADAL" clId="{3CBE8547-7BA6-44AD-B004-1AC3F4A5FBD6}" dt="2023-11-09T11:45:56.992" v="100" actId="114"/>
        <pc:sldMkLst>
          <pc:docMk/>
          <pc:sldMk cId="4053142725" sldId="258"/>
        </pc:sldMkLst>
        <pc:spChg chg="mod">
          <ac:chgData name="Abels, Patrick" userId="ba666de4-0d21-43a6-8e66-51a18aae1b4a" providerId="ADAL" clId="{3CBE8547-7BA6-44AD-B004-1AC3F4A5FBD6}" dt="2023-11-09T11:45:56.992" v="100" actId="114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CBE8547-7BA6-44AD-B004-1AC3F4A5FBD6}" dt="2023-11-09T11:46:52.256" v="149" actId="207"/>
        <pc:sldMkLst>
          <pc:docMk/>
          <pc:sldMk cId="3366437632" sldId="259"/>
        </pc:sldMkLst>
        <pc:spChg chg="mod">
          <ac:chgData name="Abels, Patrick" userId="ba666de4-0d21-43a6-8e66-51a18aae1b4a" providerId="ADAL" clId="{3CBE8547-7BA6-44AD-B004-1AC3F4A5FBD6}" dt="2023-11-09T11:46:52.256" v="149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CBE8547-7BA6-44AD-B004-1AC3F4A5FBD6}" dt="2023-11-09T12:08:00.757" v="4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3CBE8547-7BA6-44AD-B004-1AC3F4A5FBD6}" dt="2023-11-09T12:07:45.258" v="410" actId="20577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3CBE8547-7BA6-44AD-B004-1AC3F4A5FBD6}" dt="2023-11-09T12:05:27.072" v="389" actId="478"/>
          <ac:picMkLst>
            <pc:docMk/>
            <pc:sldMk cId="1486770102" sldId="271"/>
            <ac:picMk id="3" creationId="{7B04074B-1718-A782-A8F2-A689438FA7C9}"/>
          </ac:picMkLst>
        </pc:picChg>
        <pc:picChg chg="add del">
          <ac:chgData name="Abels, Patrick" userId="ba666de4-0d21-43a6-8e66-51a18aae1b4a" providerId="ADAL" clId="{3CBE8547-7BA6-44AD-B004-1AC3F4A5FBD6}" dt="2023-11-09T12:06:28.326" v="400" actId="21"/>
          <ac:picMkLst>
            <pc:docMk/>
            <pc:sldMk cId="1486770102" sldId="271"/>
            <ac:picMk id="5" creationId="{9C972FC9-ADDD-E5A1-B25A-BE8129DCA74E}"/>
          </ac:picMkLst>
        </pc:picChg>
        <pc:picChg chg="add mod">
          <ac:chgData name="Abels, Patrick" userId="ba666de4-0d21-43a6-8e66-51a18aae1b4a" providerId="ADAL" clId="{3CBE8547-7BA6-44AD-B004-1AC3F4A5FBD6}" dt="2023-11-09T12:07:59.044" v="417" actId="1076"/>
          <ac:picMkLst>
            <pc:docMk/>
            <pc:sldMk cId="1486770102" sldId="271"/>
            <ac:picMk id="6" creationId="{AE4D8E5B-BAA5-8BBA-CDA0-FFF932BA7C42}"/>
          </ac:picMkLst>
        </pc:picChg>
        <pc:picChg chg="add mod">
          <ac:chgData name="Abels, Patrick" userId="ba666de4-0d21-43a6-8e66-51a18aae1b4a" providerId="ADAL" clId="{3CBE8547-7BA6-44AD-B004-1AC3F4A5FBD6}" dt="2023-11-09T12:08:00.757" v="418" actId="1076"/>
          <ac:picMkLst>
            <pc:docMk/>
            <pc:sldMk cId="1486770102" sldId="271"/>
            <ac:picMk id="7" creationId="{0335EC25-3C1C-771A-7BE1-713113033581}"/>
          </ac:picMkLst>
        </pc:picChg>
      </pc:sldChg>
      <pc:sldChg chg="addSp delSp modSp mod">
        <pc:chgData name="Abels, Patrick" userId="ba666de4-0d21-43a6-8e66-51a18aae1b4a" providerId="ADAL" clId="{3CBE8547-7BA6-44AD-B004-1AC3F4A5FBD6}" dt="2023-11-09T12:04:51.396" v="388" actId="1076"/>
        <pc:sldMkLst>
          <pc:docMk/>
          <pc:sldMk cId="3369160711" sldId="272"/>
        </pc:sldMkLst>
        <pc:spChg chg="mod">
          <ac:chgData name="Abels, Patrick" userId="ba666de4-0d21-43a6-8e66-51a18aae1b4a" providerId="ADAL" clId="{3CBE8547-7BA6-44AD-B004-1AC3F4A5FBD6}" dt="2023-11-09T12:04:40.798" v="387" actId="6549"/>
          <ac:spMkLst>
            <pc:docMk/>
            <pc:sldMk cId="3369160711" sldId="272"/>
            <ac:spMk id="3" creationId="{91E27F51-7010-A9B6-38F8-6302D0C64020}"/>
          </ac:spMkLst>
        </pc:spChg>
        <pc:picChg chg="del">
          <ac:chgData name="Abels, Patrick" userId="ba666de4-0d21-43a6-8e66-51a18aae1b4a" providerId="ADAL" clId="{3CBE8547-7BA6-44AD-B004-1AC3F4A5FBD6}" dt="2023-11-09T12:03:55.152" v="367" actId="478"/>
          <ac:picMkLst>
            <pc:docMk/>
            <pc:sldMk cId="3369160711" sldId="272"/>
            <ac:picMk id="2" creationId="{561F87C8-B446-AB38-D5A4-8A8BEBF7E255}"/>
          </ac:picMkLst>
        </pc:picChg>
        <pc:picChg chg="add mod modCrop">
          <ac:chgData name="Abels, Patrick" userId="ba666de4-0d21-43a6-8e66-51a18aae1b4a" providerId="ADAL" clId="{3CBE8547-7BA6-44AD-B004-1AC3F4A5FBD6}" dt="2023-11-09T12:04:34.916" v="381" actId="1076"/>
          <ac:picMkLst>
            <pc:docMk/>
            <pc:sldMk cId="3369160711" sldId="272"/>
            <ac:picMk id="5" creationId="{655EAEC4-32B6-CEE3-0A21-F74321934223}"/>
          </ac:picMkLst>
        </pc:picChg>
        <pc:picChg chg="add mod modCrop">
          <ac:chgData name="Abels, Patrick" userId="ba666de4-0d21-43a6-8e66-51a18aae1b4a" providerId="ADAL" clId="{3CBE8547-7BA6-44AD-B004-1AC3F4A5FBD6}" dt="2023-11-09T12:04:51.396" v="388" actId="1076"/>
          <ac:picMkLst>
            <pc:docMk/>
            <pc:sldMk cId="3369160711" sldId="272"/>
            <ac:picMk id="6" creationId="{E9BDB249-74D1-30F6-8086-2534769EE890}"/>
          </ac:picMkLst>
        </pc:picChg>
        <pc:picChg chg="del">
          <ac:chgData name="Abels, Patrick" userId="ba666de4-0d21-43a6-8e66-51a18aae1b4a" providerId="ADAL" clId="{3CBE8547-7BA6-44AD-B004-1AC3F4A5FBD6}" dt="2023-11-09T12:03:55.658" v="368" actId="478"/>
          <ac:picMkLst>
            <pc:docMk/>
            <pc:sldMk cId="3369160711" sldId="272"/>
            <ac:picMk id="9" creationId="{431AA365-61D4-CB36-BCB9-4BECE1EC5478}"/>
          </ac:picMkLst>
        </pc:picChg>
      </pc:sldChg>
      <pc:sldChg chg="addSp delSp modSp mod">
        <pc:chgData name="Abels, Patrick" userId="ba666de4-0d21-43a6-8e66-51a18aae1b4a" providerId="ADAL" clId="{3CBE8547-7BA6-44AD-B004-1AC3F4A5FBD6}" dt="2023-11-09T11:51:19.058" v="240" actId="1076"/>
        <pc:sldMkLst>
          <pc:docMk/>
          <pc:sldMk cId="682678175" sldId="277"/>
        </pc:sldMkLst>
        <pc:spChg chg="mod">
          <ac:chgData name="Abels, Patrick" userId="ba666de4-0d21-43a6-8e66-51a18aae1b4a" providerId="ADAL" clId="{3CBE8547-7BA6-44AD-B004-1AC3F4A5FBD6}" dt="2023-11-09T11:51:14.590" v="239" actId="14100"/>
          <ac:spMkLst>
            <pc:docMk/>
            <pc:sldMk cId="682678175" sldId="277"/>
            <ac:spMk id="2" creationId="{8D9268E7-0223-D1FE-4D3F-F8FE1AAD6E27}"/>
          </ac:spMkLst>
        </pc:spChg>
        <pc:spChg chg="mod">
          <ac:chgData name="Abels, Patrick" userId="ba666de4-0d21-43a6-8e66-51a18aae1b4a" providerId="ADAL" clId="{3CBE8547-7BA6-44AD-B004-1AC3F4A5FBD6}" dt="2023-11-09T11:47:51.269" v="190" actId="14100"/>
          <ac:spMkLst>
            <pc:docMk/>
            <pc:sldMk cId="682678175" sldId="277"/>
            <ac:spMk id="3" creationId="{C92E459C-F63E-9CF7-3DEF-53519C2BBDA1}"/>
          </ac:spMkLst>
        </pc:spChg>
        <pc:graphicFrameChg chg="del">
          <ac:chgData name="Abels, Patrick" userId="ba666de4-0d21-43a6-8e66-51a18aae1b4a" providerId="ADAL" clId="{3CBE8547-7BA6-44AD-B004-1AC3F4A5FBD6}" dt="2023-11-09T11:48:20.541" v="198" actId="478"/>
          <ac:graphicFrameMkLst>
            <pc:docMk/>
            <pc:sldMk cId="682678175" sldId="277"/>
            <ac:graphicFrameMk id="8" creationId="{482FCA34-BBC4-4F76-EF1C-EAE89847EB4F}"/>
          </ac:graphicFrameMkLst>
        </pc:graphicFrameChg>
        <pc:picChg chg="add del mod">
          <ac:chgData name="Abels, Patrick" userId="ba666de4-0d21-43a6-8e66-51a18aae1b4a" providerId="ADAL" clId="{3CBE8547-7BA6-44AD-B004-1AC3F4A5FBD6}" dt="2023-11-09T11:50:16.456" v="229" actId="478"/>
          <ac:picMkLst>
            <pc:docMk/>
            <pc:sldMk cId="682678175" sldId="277"/>
            <ac:picMk id="5" creationId="{E204D91B-B52C-5DAC-3CA4-0AA210B7AF77}"/>
          </ac:picMkLst>
        </pc:picChg>
        <pc:picChg chg="add mod">
          <ac:chgData name="Abels, Patrick" userId="ba666de4-0d21-43a6-8e66-51a18aae1b4a" providerId="ADAL" clId="{3CBE8547-7BA6-44AD-B004-1AC3F4A5FBD6}" dt="2023-11-09T11:51:19.058" v="240" actId="1076"/>
          <ac:picMkLst>
            <pc:docMk/>
            <pc:sldMk cId="682678175" sldId="277"/>
            <ac:picMk id="7" creationId="{460DDFA5-8FC2-D6C5-73E8-13BDA3C584FF}"/>
          </ac:picMkLst>
        </pc:picChg>
      </pc:sldChg>
      <pc:sldChg chg="addSp delSp modSp mod">
        <pc:chgData name="Abels, Patrick" userId="ba666de4-0d21-43a6-8e66-51a18aae1b4a" providerId="ADAL" clId="{3CBE8547-7BA6-44AD-B004-1AC3F4A5FBD6}" dt="2023-11-09T11:54:18.686" v="366" actId="1076"/>
        <pc:sldMkLst>
          <pc:docMk/>
          <pc:sldMk cId="2167196210" sldId="279"/>
        </pc:sldMkLst>
        <pc:spChg chg="mod">
          <ac:chgData name="Abels, Patrick" userId="ba666de4-0d21-43a6-8e66-51a18aae1b4a" providerId="ADAL" clId="{3CBE8547-7BA6-44AD-B004-1AC3F4A5FBD6}" dt="2023-11-09T11:53:23.105" v="358" actId="207"/>
          <ac:spMkLst>
            <pc:docMk/>
            <pc:sldMk cId="2167196210" sldId="279"/>
            <ac:spMk id="2" creationId="{8D9268E7-0223-D1FE-4D3F-F8FE1AAD6E27}"/>
          </ac:spMkLst>
        </pc:spChg>
        <pc:spChg chg="mod">
          <ac:chgData name="Abels, Patrick" userId="ba666de4-0d21-43a6-8e66-51a18aae1b4a" providerId="ADAL" clId="{3CBE8547-7BA6-44AD-B004-1AC3F4A5FBD6}" dt="2023-11-09T11:51:51.625" v="255" actId="20577"/>
          <ac:spMkLst>
            <pc:docMk/>
            <pc:sldMk cId="2167196210" sldId="279"/>
            <ac:spMk id="3" creationId="{C92E459C-F63E-9CF7-3DEF-53519C2BBDA1}"/>
          </ac:spMkLst>
        </pc:spChg>
        <pc:graphicFrameChg chg="del">
          <ac:chgData name="Abels, Patrick" userId="ba666de4-0d21-43a6-8e66-51a18aae1b4a" providerId="ADAL" clId="{3CBE8547-7BA6-44AD-B004-1AC3F4A5FBD6}" dt="2023-11-09T11:53:41.324" v="359" actId="478"/>
          <ac:graphicFrameMkLst>
            <pc:docMk/>
            <pc:sldMk cId="2167196210" sldId="279"/>
            <ac:graphicFrameMk id="8" creationId="{482FCA34-BBC4-4F76-EF1C-EAE89847EB4F}"/>
          </ac:graphicFrameMkLst>
        </pc:graphicFrameChg>
        <pc:picChg chg="add mod">
          <ac:chgData name="Abels, Patrick" userId="ba666de4-0d21-43a6-8e66-51a18aae1b4a" providerId="ADAL" clId="{3CBE8547-7BA6-44AD-B004-1AC3F4A5FBD6}" dt="2023-11-09T11:54:18.686" v="366" actId="1076"/>
          <ac:picMkLst>
            <pc:docMk/>
            <pc:sldMk cId="2167196210" sldId="279"/>
            <ac:picMk id="5" creationId="{A4F7BA1D-7A24-6AEE-0BE7-2F6A982B8B3A}"/>
          </ac:picMkLst>
        </pc:picChg>
      </pc:sldChg>
      <pc:sldChg chg="del">
        <pc:chgData name="Abels, Patrick" userId="ba666de4-0d21-43a6-8e66-51a18aae1b4a" providerId="ADAL" clId="{3CBE8547-7BA6-44AD-B004-1AC3F4A5FBD6}" dt="2023-11-09T11:51:38.301" v="241" actId="47"/>
        <pc:sldMkLst>
          <pc:docMk/>
          <pc:sldMk cId="779857683" sldId="280"/>
        </pc:sldMkLst>
      </pc:sldChg>
      <pc:sldChg chg="addSp modSp new mod">
        <pc:chgData name="Abels, Patrick" userId="ba666de4-0d21-43a6-8e66-51a18aae1b4a" providerId="ADAL" clId="{3CBE8547-7BA6-44AD-B004-1AC3F4A5FBD6}" dt="2023-11-09T11:47:33.021" v="154" actId="1076"/>
        <pc:sldMkLst>
          <pc:docMk/>
          <pc:sldMk cId="1961471729" sldId="281"/>
        </pc:sldMkLst>
        <pc:picChg chg="add mod">
          <ac:chgData name="Abels, Patrick" userId="ba666de4-0d21-43a6-8e66-51a18aae1b4a" providerId="ADAL" clId="{3CBE8547-7BA6-44AD-B004-1AC3F4A5FBD6}" dt="2023-11-09T11:47:33.021" v="154" actId="1076"/>
          <ac:picMkLst>
            <pc:docMk/>
            <pc:sldMk cId="1961471729" sldId="281"/>
            <ac:picMk id="4" creationId="{B4299EBC-53EF-0687-1BDB-2134932B899A}"/>
          </ac:picMkLst>
        </pc:picChg>
      </pc:sldChg>
      <pc:sldChg chg="addSp delSp modSp add del mod">
        <pc:chgData name="Abels, Patrick" userId="ba666de4-0d21-43a6-8e66-51a18aae1b4a" providerId="ADAL" clId="{3CBE8547-7BA6-44AD-B004-1AC3F4A5FBD6}" dt="2023-11-09T12:07:47.458" v="411" actId="47"/>
        <pc:sldMkLst>
          <pc:docMk/>
          <pc:sldMk cId="643416785" sldId="282"/>
        </pc:sldMkLst>
        <pc:spChg chg="mod">
          <ac:chgData name="Abels, Patrick" userId="ba666de4-0d21-43a6-8e66-51a18aae1b4a" providerId="ADAL" clId="{3CBE8547-7BA6-44AD-B004-1AC3F4A5FBD6}" dt="2023-11-09T12:06:47.884" v="406" actId="20577"/>
          <ac:spMkLst>
            <pc:docMk/>
            <pc:sldMk cId="643416785" sldId="282"/>
            <ac:spMk id="3" creationId="{91E27F51-7010-A9B6-38F8-6302D0C64020}"/>
          </ac:spMkLst>
        </pc:spChg>
        <pc:picChg chg="add mod">
          <ac:chgData name="Abels, Patrick" userId="ba666de4-0d21-43a6-8e66-51a18aae1b4a" providerId="ADAL" clId="{3CBE8547-7BA6-44AD-B004-1AC3F4A5FBD6}" dt="2023-11-09T12:06:29.729" v="401"/>
          <ac:picMkLst>
            <pc:docMk/>
            <pc:sldMk cId="643416785" sldId="282"/>
            <ac:picMk id="2" creationId="{7147B6AC-F10F-A0E0-34F2-DD8202C045D6}"/>
          </ac:picMkLst>
        </pc:picChg>
        <pc:picChg chg="del">
          <ac:chgData name="Abels, Patrick" userId="ba666de4-0d21-43a6-8e66-51a18aae1b4a" providerId="ADAL" clId="{3CBE8547-7BA6-44AD-B004-1AC3F4A5FBD6}" dt="2023-11-09T12:06:22.336" v="398" actId="478"/>
          <ac:picMkLst>
            <pc:docMk/>
            <pc:sldMk cId="643416785" sldId="282"/>
            <ac:picMk id="5" creationId="{655EAEC4-32B6-CEE3-0A21-F74321934223}"/>
          </ac:picMkLst>
        </pc:picChg>
        <pc:picChg chg="del">
          <ac:chgData name="Abels, Patrick" userId="ba666de4-0d21-43a6-8e66-51a18aae1b4a" providerId="ADAL" clId="{3CBE8547-7BA6-44AD-B004-1AC3F4A5FBD6}" dt="2023-11-09T12:06:22.870" v="399" actId="478"/>
          <ac:picMkLst>
            <pc:docMk/>
            <pc:sldMk cId="643416785" sldId="282"/>
            <ac:picMk id="6" creationId="{E9BDB249-74D1-30F6-8086-2534769EE890}"/>
          </ac:picMkLst>
        </pc:picChg>
        <pc:picChg chg="add mod">
          <ac:chgData name="Abels, Patrick" userId="ba666de4-0d21-43a6-8e66-51a18aae1b4a" providerId="ADAL" clId="{3CBE8547-7BA6-44AD-B004-1AC3F4A5FBD6}" dt="2023-11-09T12:06:45.387" v="403" actId="1076"/>
          <ac:picMkLst>
            <pc:docMk/>
            <pc:sldMk cId="643416785" sldId="282"/>
            <ac:picMk id="7" creationId="{2BE8211A-FF20-90D9-64CB-41643E1597D4}"/>
          </ac:picMkLst>
        </pc:picChg>
      </pc:sldChg>
    </pc:docChg>
  </pc:docChgLst>
  <pc:docChgLst>
    <pc:chgData name="Abels, Patrick" userId="ba666de4-0d21-43a6-8e66-51a18aae1b4a" providerId="ADAL" clId="{E2E37DF3-B059-4D8A-8023-D355AEDE5CAA}"/>
    <pc:docChg chg="custSel delSld modSld">
      <pc:chgData name="Abels, Patrick" userId="ba666de4-0d21-43a6-8e66-51a18aae1b4a" providerId="ADAL" clId="{E2E37DF3-B059-4D8A-8023-D355AEDE5CAA}" dt="2023-09-21T12:18:07.686" v="593" actId="207"/>
      <pc:docMkLst>
        <pc:docMk/>
      </pc:docMkLst>
      <pc:sldChg chg="modSp">
        <pc:chgData name="Abels, Patrick" userId="ba666de4-0d21-43a6-8e66-51a18aae1b4a" providerId="ADAL" clId="{E2E37DF3-B059-4D8A-8023-D355AEDE5CAA}" dt="2023-09-21T12:05:34.925" v="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E2E37DF3-B059-4D8A-8023-D355AEDE5CAA}" dt="2023-09-21T12:05:34.925" v="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E2E37DF3-B059-4D8A-8023-D355AEDE5CAA}" dt="2023-09-21T12:06:15.229" v="98" actId="207"/>
        <pc:sldMkLst>
          <pc:docMk/>
          <pc:sldMk cId="3366437632" sldId="259"/>
        </pc:sldMkLst>
        <pc:spChg chg="mod">
          <ac:chgData name="Abels, Patrick" userId="ba666de4-0d21-43a6-8e66-51a18aae1b4a" providerId="ADAL" clId="{E2E37DF3-B059-4D8A-8023-D355AEDE5CAA}" dt="2023-09-21T12:06:15.229" v="98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E2E37DF3-B059-4D8A-8023-D355AEDE5CAA}" dt="2023-09-21T12:13:55.652" v="377" actId="1038"/>
        <pc:sldMkLst>
          <pc:docMk/>
          <pc:sldMk cId="4223110314" sldId="261"/>
        </pc:sldMkLst>
        <pc:spChg chg="mod">
          <ac:chgData name="Abels, Patrick" userId="ba666de4-0d21-43a6-8e66-51a18aae1b4a" providerId="ADAL" clId="{E2E37DF3-B059-4D8A-8023-D355AEDE5CAA}" dt="2023-09-21T12:12:51.320" v="366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E2E37DF3-B059-4D8A-8023-D355AEDE5CAA}" dt="2023-09-21T12:13:55.652" v="377" actId="1038"/>
          <ac:picMkLst>
            <pc:docMk/>
            <pc:sldMk cId="4223110314" sldId="261"/>
            <ac:picMk id="4" creationId="{FA1277E7-E3BF-9509-160F-BF3060CEE434}"/>
          </ac:picMkLst>
        </pc:picChg>
        <pc:picChg chg="del">
          <ac:chgData name="Abels, Patrick" userId="ba666de4-0d21-43a6-8e66-51a18aae1b4a" providerId="ADAL" clId="{E2E37DF3-B059-4D8A-8023-D355AEDE5CAA}" dt="2023-09-21T12:12:53.941" v="367" actId="478"/>
          <ac:picMkLst>
            <pc:docMk/>
            <pc:sldMk cId="4223110314" sldId="261"/>
            <ac:picMk id="6" creationId="{09FC1EFB-0B54-B56C-B04B-321DAAA6953A}"/>
          </ac:picMkLst>
        </pc:picChg>
      </pc:sldChg>
      <pc:sldChg chg="addSp delSp modSp mod">
        <pc:chgData name="Abels, Patrick" userId="ba666de4-0d21-43a6-8e66-51a18aae1b4a" providerId="ADAL" clId="{E2E37DF3-B059-4D8A-8023-D355AEDE5CAA}" dt="2023-09-21T12:15:27.431" v="386" actId="1037"/>
        <pc:sldMkLst>
          <pc:docMk/>
          <pc:sldMk cId="1486770102" sldId="271"/>
        </pc:sldMkLst>
        <pc:spChg chg="mod">
          <ac:chgData name="Abels, Patrick" userId="ba666de4-0d21-43a6-8e66-51a18aae1b4a" providerId="ADAL" clId="{E2E37DF3-B059-4D8A-8023-D355AEDE5CAA}" dt="2023-09-21T12:15:20.833" v="382" actId="20577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E2E37DF3-B059-4D8A-8023-D355AEDE5CAA}" dt="2023-09-21T12:15:15.882" v="379" actId="478"/>
          <ac:picMkLst>
            <pc:docMk/>
            <pc:sldMk cId="1486770102" sldId="271"/>
            <ac:picMk id="4" creationId="{26161B25-070B-5DBE-3EE4-54B526D5D4CB}"/>
          </ac:picMkLst>
        </pc:picChg>
        <pc:picChg chg="add mod">
          <ac:chgData name="Abels, Patrick" userId="ba666de4-0d21-43a6-8e66-51a18aae1b4a" providerId="ADAL" clId="{E2E37DF3-B059-4D8A-8023-D355AEDE5CAA}" dt="2023-09-21T12:15:27.431" v="386" actId="1037"/>
          <ac:picMkLst>
            <pc:docMk/>
            <pc:sldMk cId="1486770102" sldId="271"/>
            <ac:picMk id="5" creationId="{268BE038-5877-5377-8366-CE2825297E63}"/>
          </ac:picMkLst>
        </pc:picChg>
      </pc:sldChg>
      <pc:sldChg chg="modSp mod">
        <pc:chgData name="Abels, Patrick" userId="ba666de4-0d21-43a6-8e66-51a18aae1b4a" providerId="ADAL" clId="{E2E37DF3-B059-4D8A-8023-D355AEDE5CAA}" dt="2023-09-21T12:18:07.686" v="593" actId="207"/>
        <pc:sldMkLst>
          <pc:docMk/>
          <pc:sldMk cId="859452540" sldId="272"/>
        </pc:sldMkLst>
        <pc:spChg chg="mod">
          <ac:chgData name="Abels, Patrick" userId="ba666de4-0d21-43a6-8e66-51a18aae1b4a" providerId="ADAL" clId="{E2E37DF3-B059-4D8A-8023-D355AEDE5CAA}" dt="2023-09-21T12:18:07.686" v="593" actId="207"/>
          <ac:spMkLst>
            <pc:docMk/>
            <pc:sldMk cId="859452540" sldId="272"/>
            <ac:spMk id="2" creationId="{07FBB99E-F515-A5EF-41D9-7680F0029671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365733409" sldId="273"/>
        </pc:sldMkLst>
      </pc:sldChg>
      <pc:sldChg chg="delSp modSp mod">
        <pc:chgData name="Abels, Patrick" userId="ba666de4-0d21-43a6-8e66-51a18aae1b4a" providerId="ADAL" clId="{E2E37DF3-B059-4D8A-8023-D355AEDE5CAA}" dt="2023-09-21T12:12:19.603" v="362" actId="207"/>
        <pc:sldMkLst>
          <pc:docMk/>
          <pc:sldMk cId="2026290301" sldId="274"/>
        </pc:sldMkLst>
        <pc:spChg chg="mod">
          <ac:chgData name="Abels, Patrick" userId="ba666de4-0d21-43a6-8e66-51a18aae1b4a" providerId="ADAL" clId="{E2E37DF3-B059-4D8A-8023-D355AEDE5CAA}" dt="2023-09-21T12:12:19.603" v="362" actId="207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E2E37DF3-B059-4D8A-8023-D355AEDE5CAA}" dt="2023-09-21T12:06:27.315" v="111" actId="14100"/>
          <ac:spMkLst>
            <pc:docMk/>
            <pc:sldMk cId="2026290301" sldId="274"/>
            <ac:spMk id="3" creationId="{85D22C10-73AB-A8DF-CB6F-CBC491DD429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5" creationId="{F2F18EB7-6885-330E-857C-4322B89C1B74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6" creationId="{FF66662B-1DAE-48B2-D4D3-F5AC29E9F521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7" creationId="{A66F97B1-26D6-A68A-3CB8-0FE1158566D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8" creationId="{F701DCDF-48C4-565E-C734-297C3DFB1A9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9" creationId="{1C32E8FB-422D-78B3-FE17-5A27529ACB7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0" creationId="{EA151C72-B0F6-36D4-AE15-CCEF62DDF4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1" creationId="{06E7A42D-17C3-7392-667D-12AAA7A93208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2" creationId="{7C0A0F0A-C346-1349-C083-17B9525308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3" creationId="{DFA3D3A9-69CA-B8D5-3A36-CA94EAB5CE19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54660184" sldId="275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724189771" sldId="276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690866667" sldId="277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917042188" sldId="278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2692848399" sldId="279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800646339" sldId="280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043637182" sldId="281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849463877" sldId="282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89474625" sldId="283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CF14B645-D4F1-4F25-AB1D-3A359A9A88AC}"/>
    <pc:docChg chg="undo custSel addSld delSld modSld">
      <pc:chgData name="Abels, Patrick" userId="ba666de4-0d21-43a6-8e66-51a18aae1b4a" providerId="ADAL" clId="{CF14B645-D4F1-4F25-AB1D-3A359A9A88AC}" dt="2023-11-02T16:02:20.924" v="872" actId="20577"/>
      <pc:docMkLst>
        <pc:docMk/>
      </pc:docMkLst>
      <pc:sldChg chg="modSp mod">
        <pc:chgData name="Abels, Patrick" userId="ba666de4-0d21-43a6-8e66-51a18aae1b4a" providerId="ADAL" clId="{CF14B645-D4F1-4F25-AB1D-3A359A9A88AC}" dt="2023-11-02T16:01:15.644" v="868" actId="6549"/>
        <pc:sldMkLst>
          <pc:docMk/>
          <pc:sldMk cId="4053142725" sldId="258"/>
        </pc:sldMkLst>
        <pc:spChg chg="mod">
          <ac:chgData name="Abels, Patrick" userId="ba666de4-0d21-43a6-8e66-51a18aae1b4a" providerId="ADAL" clId="{CF14B645-D4F1-4F25-AB1D-3A359A9A88AC}" dt="2023-11-02T16:01:15.644" v="868" actId="6549"/>
          <ac:spMkLst>
            <pc:docMk/>
            <pc:sldMk cId="4053142725" sldId="258"/>
            <ac:spMk id="2" creationId="{B07DB424-5D60-EB8E-705E-00413050711F}"/>
          </ac:spMkLst>
        </pc:spChg>
      </pc:sldChg>
      <pc:sldChg chg="addSp modSp mod">
        <pc:chgData name="Abels, Patrick" userId="ba666de4-0d21-43a6-8e66-51a18aae1b4a" providerId="ADAL" clId="{CF14B645-D4F1-4F25-AB1D-3A359A9A88AC}" dt="2023-11-02T15:52:00.338" v="646" actId="1076"/>
        <pc:sldMkLst>
          <pc:docMk/>
          <pc:sldMk cId="3366437632" sldId="259"/>
        </pc:sldMkLst>
        <pc:spChg chg="mod">
          <ac:chgData name="Abels, Patrick" userId="ba666de4-0d21-43a6-8e66-51a18aae1b4a" providerId="ADAL" clId="{CF14B645-D4F1-4F25-AB1D-3A359A9A88AC}" dt="2023-11-02T15:51:39.950" v="643" actId="21"/>
          <ac:spMkLst>
            <pc:docMk/>
            <pc:sldMk cId="3366437632" sldId="259"/>
            <ac:spMk id="2" creationId="{D75C1544-77A2-CE22-C31D-D08864B78BAE}"/>
          </ac:spMkLst>
        </pc:spChg>
        <pc:picChg chg="add mod">
          <ac:chgData name="Abels, Patrick" userId="ba666de4-0d21-43a6-8e66-51a18aae1b4a" providerId="ADAL" clId="{CF14B645-D4F1-4F25-AB1D-3A359A9A88AC}" dt="2023-11-02T15:52:00.338" v="646" actId="1076"/>
          <ac:picMkLst>
            <pc:docMk/>
            <pc:sldMk cId="3366437632" sldId="259"/>
            <ac:picMk id="4" creationId="{219C7DF3-2BCF-ACD9-BB0D-D4B713E2F7F8}"/>
          </ac:picMkLst>
        </pc:picChg>
      </pc:sldChg>
      <pc:sldChg chg="addSp delSp modSp mod">
        <pc:chgData name="Abels, Patrick" userId="ba666de4-0d21-43a6-8e66-51a18aae1b4a" providerId="ADAL" clId="{CF14B645-D4F1-4F25-AB1D-3A359A9A88AC}" dt="2023-11-02T16:02:20.924" v="872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CF14B645-D4F1-4F25-AB1D-3A359A9A88AC}" dt="2023-11-02T16:02:20.924" v="872" actId="20577"/>
          <ac:spMkLst>
            <pc:docMk/>
            <pc:sldMk cId="1486770102" sldId="271"/>
            <ac:spMk id="2" creationId="{8EB0A1E6-E006-3CB3-3E58-18754D95D786}"/>
          </ac:spMkLst>
        </pc:spChg>
        <pc:picChg chg="add mod modCrop">
          <ac:chgData name="Abels, Patrick" userId="ba666de4-0d21-43a6-8e66-51a18aae1b4a" providerId="ADAL" clId="{CF14B645-D4F1-4F25-AB1D-3A359A9A88AC}" dt="2023-11-02T15:59:46.255" v="722" actId="1076"/>
          <ac:picMkLst>
            <pc:docMk/>
            <pc:sldMk cId="1486770102" sldId="271"/>
            <ac:picMk id="4" creationId="{BF72E6CB-8ECF-4799-2A57-D1B6553F9CD9}"/>
          </ac:picMkLst>
        </pc:picChg>
        <pc:picChg chg="add mod modCrop">
          <ac:chgData name="Abels, Patrick" userId="ba666de4-0d21-43a6-8e66-51a18aae1b4a" providerId="ADAL" clId="{CF14B645-D4F1-4F25-AB1D-3A359A9A88AC}" dt="2023-11-02T15:59:48.729" v="723" actId="1076"/>
          <ac:picMkLst>
            <pc:docMk/>
            <pc:sldMk cId="1486770102" sldId="271"/>
            <ac:picMk id="5" creationId="{625C377C-8559-D3C5-3A86-5F03CCEB9D04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0" creationId="{564797E5-1D0A-B3BE-3E15-3581ADC8F989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1" creationId="{EED387DB-045B-9365-0AD3-48B9F6CEF93C}"/>
          </ac:picMkLst>
        </pc:picChg>
        <pc:picChg chg="del">
          <ac:chgData name="Abels, Patrick" userId="ba666de4-0d21-43a6-8e66-51a18aae1b4a" providerId="ADAL" clId="{CF14B645-D4F1-4F25-AB1D-3A359A9A88AC}" dt="2023-11-02T15:58:43.930" v="701" actId="478"/>
          <ac:picMkLst>
            <pc:docMk/>
            <pc:sldMk cId="1486770102" sldId="271"/>
            <ac:picMk id="12" creationId="{8F490074-5D24-82A2-37A0-E1D0C1A436CB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3" creationId="{62BE36C6-96E6-F925-E588-07279417E423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4" creationId="{6FB3F475-52A8-FCE2-0901-B9AC11315FE5}"/>
          </ac:picMkLst>
        </pc:picChg>
        <pc:picChg chg="del">
          <ac:chgData name="Abels, Patrick" userId="ba666de4-0d21-43a6-8e66-51a18aae1b4a" providerId="ADAL" clId="{CF14B645-D4F1-4F25-AB1D-3A359A9A88AC}" dt="2023-11-02T15:58:44.430" v="702" actId="478"/>
          <ac:picMkLst>
            <pc:docMk/>
            <pc:sldMk cId="1486770102" sldId="271"/>
            <ac:picMk id="15" creationId="{B41FBC08-AD43-904C-491B-B952C7078C21}"/>
          </ac:picMkLst>
        </pc:picChg>
        <pc:picChg chg="del">
          <ac:chgData name="Abels, Patrick" userId="ba666de4-0d21-43a6-8e66-51a18aae1b4a" providerId="ADAL" clId="{CF14B645-D4F1-4F25-AB1D-3A359A9A88AC}" dt="2023-11-02T15:58:43.111" v="700" actId="478"/>
          <ac:picMkLst>
            <pc:docMk/>
            <pc:sldMk cId="1486770102" sldId="271"/>
            <ac:picMk id="16" creationId="{AD679BDE-A347-642A-CBEF-6254657DB803}"/>
          </ac:picMkLst>
        </pc:picChg>
        <pc:picChg chg="del">
          <ac:chgData name="Abels, Patrick" userId="ba666de4-0d21-43a6-8e66-51a18aae1b4a" providerId="ADAL" clId="{CF14B645-D4F1-4F25-AB1D-3A359A9A88AC}" dt="2023-11-02T15:58:44.852" v="703" actId="478"/>
          <ac:picMkLst>
            <pc:docMk/>
            <pc:sldMk cId="1486770102" sldId="271"/>
            <ac:picMk id="17" creationId="{1D698E1A-750D-3649-6A52-C3B7DB67CD8F}"/>
          </ac:picMkLst>
        </pc:picChg>
      </pc:sldChg>
      <pc:sldChg chg="addSp delSp modSp mod">
        <pc:chgData name="Abels, Patrick" userId="ba666de4-0d21-43a6-8e66-51a18aae1b4a" providerId="ADAL" clId="{CF14B645-D4F1-4F25-AB1D-3A359A9A88AC}" dt="2023-11-02T15:56:48.267" v="699" actId="14100"/>
        <pc:sldMkLst>
          <pc:docMk/>
          <pc:sldMk cId="3369160711" sldId="272"/>
        </pc:sldMkLst>
        <pc:spChg chg="mod">
          <ac:chgData name="Abels, Patrick" userId="ba666de4-0d21-43a6-8e66-51a18aae1b4a" providerId="ADAL" clId="{CF14B645-D4F1-4F25-AB1D-3A359A9A88AC}" dt="2023-11-02T15:53:17.441" v="663" actId="20577"/>
          <ac:spMkLst>
            <pc:docMk/>
            <pc:sldMk cId="3369160711" sldId="272"/>
            <ac:spMk id="3" creationId="{91E27F51-7010-A9B6-38F8-6302D0C64020}"/>
          </ac:spMkLst>
        </pc:spChg>
        <pc:picChg chg="del">
          <ac:chgData name="Abels, Patrick" userId="ba666de4-0d21-43a6-8e66-51a18aae1b4a" providerId="ADAL" clId="{CF14B645-D4F1-4F25-AB1D-3A359A9A88AC}" dt="2023-11-02T15:53:20.248" v="664" actId="478"/>
          <ac:picMkLst>
            <pc:docMk/>
            <pc:sldMk cId="3369160711" sldId="272"/>
            <ac:picMk id="4" creationId="{E0213B1A-115A-B88E-0414-F41D9FFC6702}"/>
          </ac:picMkLst>
        </pc:picChg>
        <pc:picChg chg="del">
          <ac:chgData name="Abels, Patrick" userId="ba666de4-0d21-43a6-8e66-51a18aae1b4a" providerId="ADAL" clId="{CF14B645-D4F1-4F25-AB1D-3A359A9A88AC}" dt="2023-11-02T15:53:23.114" v="665" actId="478"/>
          <ac:picMkLst>
            <pc:docMk/>
            <pc:sldMk cId="3369160711" sldId="272"/>
            <ac:picMk id="5" creationId="{1882D7A9-AA2C-C325-9CAF-8460FF9CD040}"/>
          </ac:picMkLst>
        </pc:picChg>
        <pc:picChg chg="add mod modCrop">
          <ac:chgData name="Abels, Patrick" userId="ba666de4-0d21-43a6-8e66-51a18aae1b4a" providerId="ADAL" clId="{CF14B645-D4F1-4F25-AB1D-3A359A9A88AC}" dt="2023-11-02T15:56:48.267" v="699" actId="14100"/>
          <ac:picMkLst>
            <pc:docMk/>
            <pc:sldMk cId="3369160711" sldId="272"/>
            <ac:picMk id="6" creationId="{87EE31FE-AE87-7694-11C1-AC068730E4AF}"/>
          </ac:picMkLst>
        </pc:picChg>
        <pc:picChg chg="add mod modCrop">
          <ac:chgData name="Abels, Patrick" userId="ba666de4-0d21-43a6-8e66-51a18aae1b4a" providerId="ADAL" clId="{CF14B645-D4F1-4F25-AB1D-3A359A9A88AC}" dt="2023-11-02T15:55:51.297" v="679" actId="14100"/>
          <ac:picMkLst>
            <pc:docMk/>
            <pc:sldMk cId="3369160711" sldId="272"/>
            <ac:picMk id="8" creationId="{6351A53E-1B90-601A-BFA8-F013DE70BD71}"/>
          </ac:picMkLst>
        </pc:picChg>
        <pc:picChg chg="add mod modCrop">
          <ac:chgData name="Abels, Patrick" userId="ba666de4-0d21-43a6-8e66-51a18aae1b4a" providerId="ADAL" clId="{CF14B645-D4F1-4F25-AB1D-3A359A9A88AC}" dt="2023-11-02T15:56:44.769" v="698" actId="14100"/>
          <ac:picMkLst>
            <pc:docMk/>
            <pc:sldMk cId="3369160711" sldId="272"/>
            <ac:picMk id="10" creationId="{E425E8FD-521A-E33F-3163-7A982E775DA3}"/>
          </ac:picMkLst>
        </pc:picChg>
        <pc:picChg chg="add mod modCrop">
          <ac:chgData name="Abels, Patrick" userId="ba666de4-0d21-43a6-8e66-51a18aae1b4a" providerId="ADAL" clId="{CF14B645-D4F1-4F25-AB1D-3A359A9A88AC}" dt="2023-11-02T15:56:32.414" v="693" actId="14100"/>
          <ac:picMkLst>
            <pc:docMk/>
            <pc:sldMk cId="3369160711" sldId="272"/>
            <ac:picMk id="12" creationId="{907B7382-95AD-790A-23DA-BC9E62C4CC53}"/>
          </ac:picMkLst>
        </pc:picChg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1986105218" sldId="273"/>
        </pc:sldMkLst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519402626" sldId="274"/>
        </pc:sldMkLst>
      </pc:sldChg>
      <pc:sldChg chg="del">
        <pc:chgData name="Abels, Patrick" userId="ba666de4-0d21-43a6-8e66-51a18aae1b4a" providerId="ADAL" clId="{CF14B645-D4F1-4F25-AB1D-3A359A9A88AC}" dt="2023-11-02T14:14:35.760" v="137" actId="47"/>
        <pc:sldMkLst>
          <pc:docMk/>
          <pc:sldMk cId="4047091860" sldId="275"/>
        </pc:sldMkLst>
      </pc:sldChg>
      <pc:sldChg chg="modSp new del mod">
        <pc:chgData name="Abels, Patrick" userId="ba666de4-0d21-43a6-8e66-51a18aae1b4a" providerId="ADAL" clId="{CF14B645-D4F1-4F25-AB1D-3A359A9A88AC}" dt="2023-11-02T15:52:05.304" v="647" actId="47"/>
        <pc:sldMkLst>
          <pc:docMk/>
          <pc:sldMk cId="4260749663" sldId="276"/>
        </pc:sldMkLst>
        <pc:spChg chg="mod">
          <ac:chgData name="Abels, Patrick" userId="ba666de4-0d21-43a6-8e66-51a18aae1b4a" providerId="ADAL" clId="{CF14B645-D4F1-4F25-AB1D-3A359A9A88AC}" dt="2023-11-02T14:14:27.931" v="136" actId="20577"/>
          <ac:spMkLst>
            <pc:docMk/>
            <pc:sldMk cId="4260749663" sldId="276"/>
            <ac:spMk id="2" creationId="{B6B60FF3-7F44-B156-6ACA-7DB8C71C20E5}"/>
          </ac:spMkLst>
        </pc:spChg>
      </pc:sldChg>
      <pc:sldChg chg="addSp modSp new mod">
        <pc:chgData name="Abels, Patrick" userId="ba666de4-0d21-43a6-8e66-51a18aae1b4a" providerId="ADAL" clId="{CF14B645-D4F1-4F25-AB1D-3A359A9A88AC}" dt="2023-11-02T15:43:44.619" v="635" actId="20577"/>
        <pc:sldMkLst>
          <pc:docMk/>
          <pc:sldMk cId="682678175" sldId="277"/>
        </pc:sldMkLst>
        <pc:spChg chg="mod">
          <ac:chgData name="Abels, Patrick" userId="ba666de4-0d21-43a6-8e66-51a18aae1b4a" providerId="ADAL" clId="{CF14B645-D4F1-4F25-AB1D-3A359A9A88AC}" dt="2023-11-02T15:43:33.429" v="629" actId="20577"/>
          <ac:spMkLst>
            <pc:docMk/>
            <pc:sldMk cId="682678175" sldId="277"/>
            <ac:spMk id="2" creationId="{8D9268E7-0223-D1FE-4D3F-F8FE1AAD6E27}"/>
          </ac:spMkLst>
        </pc:spChg>
        <pc:spChg chg="mod">
          <ac:chgData name="Abels, Patrick" userId="ba666de4-0d21-43a6-8e66-51a18aae1b4a" providerId="ADAL" clId="{CF14B645-D4F1-4F25-AB1D-3A359A9A88AC}" dt="2023-11-02T14:14:04.149" v="84" actId="20577"/>
          <ac:spMkLst>
            <pc:docMk/>
            <pc:sldMk cId="682678175" sldId="277"/>
            <ac:spMk id="3" creationId="{C92E459C-F63E-9CF7-3DEF-53519C2BBDA1}"/>
          </ac:spMkLst>
        </pc:spChg>
        <pc:spChg chg="add mod">
          <ac:chgData name="Abels, Patrick" userId="ba666de4-0d21-43a6-8e66-51a18aae1b4a" providerId="ADAL" clId="{CF14B645-D4F1-4F25-AB1D-3A359A9A88AC}" dt="2023-11-02T15:43:44.619" v="635" actId="20577"/>
          <ac:spMkLst>
            <pc:docMk/>
            <pc:sldMk cId="682678175" sldId="277"/>
            <ac:spMk id="4" creationId="{A62066A8-7F98-0A7E-2FA0-4A42EF0607D3}"/>
          </ac:spMkLst>
        </pc:spChg>
        <pc:spChg chg="add mod">
          <ac:chgData name="Abels, Patrick" userId="ba666de4-0d21-43a6-8e66-51a18aae1b4a" providerId="ADAL" clId="{CF14B645-D4F1-4F25-AB1D-3A359A9A88AC}" dt="2023-11-02T14:22:58.391" v="540" actId="1076"/>
          <ac:spMkLst>
            <pc:docMk/>
            <pc:sldMk cId="682678175" sldId="277"/>
            <ac:spMk id="5" creationId="{0DBBAEB8-D904-9C8C-9DBB-08D4B18E2703}"/>
          </ac:spMkLst>
        </pc:spChg>
        <pc:spChg chg="add mod">
          <ac:chgData name="Abels, Patrick" userId="ba666de4-0d21-43a6-8e66-51a18aae1b4a" providerId="ADAL" clId="{CF14B645-D4F1-4F25-AB1D-3A359A9A88AC}" dt="2023-11-02T14:43:29.980" v="615" actId="1038"/>
          <ac:spMkLst>
            <pc:docMk/>
            <pc:sldMk cId="682678175" sldId="277"/>
            <ac:spMk id="6" creationId="{B2039C63-8690-3DFE-78E0-92E6EB38A3EF}"/>
          </ac:spMkLst>
        </pc:spChg>
        <pc:spChg chg="add mod">
          <ac:chgData name="Abels, Patrick" userId="ba666de4-0d21-43a6-8e66-51a18aae1b4a" providerId="ADAL" clId="{CF14B645-D4F1-4F25-AB1D-3A359A9A88AC}" dt="2023-11-02T14:43:17.067" v="571" actId="1076"/>
          <ac:spMkLst>
            <pc:docMk/>
            <pc:sldMk cId="682678175" sldId="277"/>
            <ac:spMk id="7" creationId="{524866F6-8826-622E-FB20-C1899182AF9F}"/>
          </ac:spMkLst>
        </pc:sp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366B02F7-DE52-4D8F-AC8F-1540264CD851}"/>
    <pc:docChg chg="undo custSel addSld delSld modSld sldOrd">
      <pc:chgData name="Abels, Patrick" userId="ba666de4-0d21-43a6-8e66-51a18aae1b4a" providerId="ADAL" clId="{366B02F7-DE52-4D8F-AC8F-1540264CD851}" dt="2023-10-03T14:37:35.851" v="845" actId="14100"/>
      <pc:docMkLst>
        <pc:docMk/>
      </pc:docMkLst>
      <pc:sldChg chg="modSp">
        <pc:chgData name="Abels, Patrick" userId="ba666de4-0d21-43a6-8e66-51a18aae1b4a" providerId="ADAL" clId="{366B02F7-DE52-4D8F-AC8F-1540264CD851}" dt="2023-09-25T16:05:17.634" v="9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66B02F7-DE52-4D8F-AC8F-1540264CD851}" dt="2023-09-25T16:05:17.634" v="9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66B02F7-DE52-4D8F-AC8F-1540264CD851}" dt="2023-09-25T16:08:36.158" v="266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366B02F7-DE52-4D8F-AC8F-1540264CD851}" dt="2023-09-25T16:08:36.158" v="266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66B02F7-DE52-4D8F-AC8F-1540264CD851}" dt="2023-09-28T08:27:36.056" v="693" actId="478"/>
        <pc:sldMkLst>
          <pc:docMk/>
          <pc:sldMk cId="4223110314" sldId="261"/>
        </pc:sldMkLst>
        <pc:spChg chg="mod">
          <ac:chgData name="Abels, Patrick" userId="ba666de4-0d21-43a6-8e66-51a18aae1b4a" providerId="ADAL" clId="{366B02F7-DE52-4D8F-AC8F-1540264CD851}" dt="2023-09-28T08:27:32.364" v="690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66B02F7-DE52-4D8F-AC8F-1540264CD851}" dt="2023-09-28T08:25:28.763" v="661" actId="478"/>
          <ac:picMkLst>
            <pc:docMk/>
            <pc:sldMk cId="4223110314" sldId="261"/>
            <ac:picMk id="4" creationId="{CDADB9C1-6F40-A46B-F9B5-4FE8153928DA}"/>
          </ac:picMkLst>
        </pc:picChg>
        <pc:picChg chg="del">
          <ac:chgData name="Abels, Patrick" userId="ba666de4-0d21-43a6-8e66-51a18aae1b4a" providerId="ADAL" clId="{366B02F7-DE52-4D8F-AC8F-1540264CD851}" dt="2023-09-25T16:12:17.706" v="482" actId="478"/>
          <ac:picMkLst>
            <pc:docMk/>
            <pc:sldMk cId="4223110314" sldId="261"/>
            <ac:picMk id="4" creationId="{FA1277E7-E3BF-9509-160F-BF3060CEE434}"/>
          </ac:picMkLst>
        </pc:picChg>
        <pc:picChg chg="add del mod modCrop">
          <ac:chgData name="Abels, Patrick" userId="ba666de4-0d21-43a6-8e66-51a18aae1b4a" providerId="ADAL" clId="{366B02F7-DE52-4D8F-AC8F-1540264CD851}" dt="2023-09-28T08:25:29.707" v="662" actId="478"/>
          <ac:picMkLst>
            <pc:docMk/>
            <pc:sldMk cId="4223110314" sldId="261"/>
            <ac:picMk id="6" creationId="{DB5868A9-409F-B947-D1CF-6C60B036B7C8}"/>
          </ac:picMkLst>
        </pc:picChg>
        <pc:picChg chg="add del mod modCrop">
          <ac:chgData name="Abels, Patrick" userId="ba666de4-0d21-43a6-8e66-51a18aae1b4a" providerId="ADAL" clId="{366B02F7-DE52-4D8F-AC8F-1540264CD851}" dt="2023-09-28T08:23:14.864" v="642" actId="478"/>
          <ac:picMkLst>
            <pc:docMk/>
            <pc:sldMk cId="4223110314" sldId="261"/>
            <ac:picMk id="7" creationId="{95C70FD2-9CFF-9D00-9ACA-37D13BAAAD05}"/>
          </ac:picMkLst>
        </pc:picChg>
        <pc:picChg chg="add del mod">
          <ac:chgData name="Abels, Patrick" userId="ba666de4-0d21-43a6-8e66-51a18aae1b4a" providerId="ADAL" clId="{366B02F7-DE52-4D8F-AC8F-1540264CD851}" dt="2023-09-28T08:27:35.254" v="692" actId="478"/>
          <ac:picMkLst>
            <pc:docMk/>
            <pc:sldMk cId="4223110314" sldId="261"/>
            <ac:picMk id="9" creationId="{B95B09DD-FF24-ECF8-9462-EB3CE89C8E0C}"/>
          </ac:picMkLst>
        </pc:picChg>
        <pc:picChg chg="add mod">
          <ac:chgData name="Abels, Patrick" userId="ba666de4-0d21-43a6-8e66-51a18aae1b4a" providerId="ADAL" clId="{366B02F7-DE52-4D8F-AC8F-1540264CD851}" dt="2023-09-28T08:27:13.324" v="680" actId="14100"/>
          <ac:picMkLst>
            <pc:docMk/>
            <pc:sldMk cId="4223110314" sldId="261"/>
            <ac:picMk id="11" creationId="{83F92775-2555-D9D3-DAAA-ECEF8F7C0EAA}"/>
          </ac:picMkLst>
        </pc:picChg>
        <pc:picChg chg="add mod">
          <ac:chgData name="Abels, Patrick" userId="ba666de4-0d21-43a6-8e66-51a18aae1b4a" providerId="ADAL" clId="{366B02F7-DE52-4D8F-AC8F-1540264CD851}" dt="2023-09-28T08:27:25.471" v="684" actId="1076"/>
          <ac:picMkLst>
            <pc:docMk/>
            <pc:sldMk cId="4223110314" sldId="261"/>
            <ac:picMk id="13" creationId="{347C3851-0BD5-DAB7-26EF-2339B61C9956}"/>
          </ac:picMkLst>
        </pc:picChg>
        <pc:picChg chg="add del">
          <ac:chgData name="Abels, Patrick" userId="ba666de4-0d21-43a6-8e66-51a18aae1b4a" providerId="ADAL" clId="{366B02F7-DE52-4D8F-AC8F-1540264CD851}" dt="2023-09-28T08:25:54.001" v="664" actId="478"/>
          <ac:picMkLst>
            <pc:docMk/>
            <pc:sldMk cId="4223110314" sldId="261"/>
            <ac:picMk id="15" creationId="{98258990-773E-2BC7-30E4-072CFB424FE9}"/>
          </ac:picMkLst>
        </pc:picChg>
        <pc:picChg chg="add del mod">
          <ac:chgData name="Abels, Patrick" userId="ba666de4-0d21-43a6-8e66-51a18aae1b4a" providerId="ADAL" clId="{366B02F7-DE52-4D8F-AC8F-1540264CD851}" dt="2023-09-28T08:27:36.056" v="693" actId="478"/>
          <ac:picMkLst>
            <pc:docMk/>
            <pc:sldMk cId="4223110314" sldId="261"/>
            <ac:picMk id="17" creationId="{4AA3EABD-C1E7-8691-58C7-B45765E7B496}"/>
          </ac:picMkLst>
        </pc:picChg>
        <pc:picChg chg="add del mod">
          <ac:chgData name="Abels, Patrick" userId="ba666de4-0d21-43a6-8e66-51a18aae1b4a" providerId="ADAL" clId="{366B02F7-DE52-4D8F-AC8F-1540264CD851}" dt="2023-09-28T08:27:34.416" v="691" actId="478"/>
          <ac:picMkLst>
            <pc:docMk/>
            <pc:sldMk cId="4223110314" sldId="261"/>
            <ac:picMk id="19" creationId="{F58E3992-6415-929A-3770-62A9AC44B0F9}"/>
          </ac:picMkLst>
        </pc:picChg>
      </pc:sldChg>
      <pc:sldChg chg="addSp delSp modSp mod">
        <pc:chgData name="Abels, Patrick" userId="ba666de4-0d21-43a6-8e66-51a18aae1b4a" providerId="ADAL" clId="{366B02F7-DE52-4D8F-AC8F-1540264CD851}" dt="2023-10-03T14:37:35.851" v="845" actId="14100"/>
        <pc:sldMkLst>
          <pc:docMk/>
          <pc:sldMk cId="1486770102" sldId="271"/>
        </pc:sldMkLst>
        <pc:spChg chg="mod">
          <ac:chgData name="Abels, Patrick" userId="ba666de4-0d21-43a6-8e66-51a18aae1b4a" providerId="ADAL" clId="{366B02F7-DE52-4D8F-AC8F-1540264CD851}" dt="2023-09-28T08:28:52.495" v="740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366B02F7-DE52-4D8F-AC8F-1540264CD851}" dt="2023-10-03T14:37:23.243" v="842" actId="14100"/>
          <ac:picMkLst>
            <pc:docMk/>
            <pc:sldMk cId="1486770102" sldId="271"/>
            <ac:picMk id="3" creationId="{CE8532D6-8B14-D1D9-A461-3A98CF1F222E}"/>
          </ac:picMkLst>
        </pc:picChg>
        <pc:picChg chg="add mod">
          <ac:chgData name="Abels, Patrick" userId="ba666de4-0d21-43a6-8e66-51a18aae1b4a" providerId="ADAL" clId="{366B02F7-DE52-4D8F-AC8F-1540264CD851}" dt="2023-10-03T14:37:29.099" v="844" actId="14100"/>
          <ac:picMkLst>
            <pc:docMk/>
            <pc:sldMk cId="1486770102" sldId="271"/>
            <ac:picMk id="4" creationId="{F34488C9-6C99-8F0A-7B94-ACA6D651953C}"/>
          </ac:picMkLst>
        </pc:picChg>
        <pc:picChg chg="add mod">
          <ac:chgData name="Abels, Patrick" userId="ba666de4-0d21-43a6-8e66-51a18aae1b4a" providerId="ADAL" clId="{366B02F7-DE52-4D8F-AC8F-1540264CD851}" dt="2023-10-03T14:36:56.091" v="834" actId="14100"/>
          <ac:picMkLst>
            <pc:docMk/>
            <pc:sldMk cId="1486770102" sldId="271"/>
            <ac:picMk id="5" creationId="{11874173-43AD-95EC-9355-3CE1935C8A16}"/>
          </ac:picMkLst>
        </pc:picChg>
        <pc:picChg chg="del">
          <ac:chgData name="Abels, Patrick" userId="ba666de4-0d21-43a6-8e66-51a18aae1b4a" providerId="ADAL" clId="{366B02F7-DE52-4D8F-AC8F-1540264CD851}" dt="2023-09-25T16:12:52.552" v="488" actId="478"/>
          <ac:picMkLst>
            <pc:docMk/>
            <pc:sldMk cId="1486770102" sldId="271"/>
            <ac:picMk id="5" creationId="{268BE038-5877-5377-8366-CE2825297E63}"/>
          </ac:picMkLst>
        </pc:picChg>
        <pc:picChg chg="add mod">
          <ac:chgData name="Abels, Patrick" userId="ba666de4-0d21-43a6-8e66-51a18aae1b4a" providerId="ADAL" clId="{366B02F7-DE52-4D8F-AC8F-1540264CD851}" dt="2023-10-03T14:37:35.851" v="845" actId="14100"/>
          <ac:picMkLst>
            <pc:docMk/>
            <pc:sldMk cId="1486770102" sldId="271"/>
            <ac:picMk id="6" creationId="{3A51C7B7-53E3-18FC-E987-3E055063B867}"/>
          </ac:picMkLst>
        </pc:picChg>
        <pc:picChg chg="add mod">
          <ac:chgData name="Abels, Patrick" userId="ba666de4-0d21-43a6-8e66-51a18aae1b4a" providerId="ADAL" clId="{366B02F7-DE52-4D8F-AC8F-1540264CD851}" dt="2023-10-03T14:37:13.211" v="838" actId="14100"/>
          <ac:picMkLst>
            <pc:docMk/>
            <pc:sldMk cId="1486770102" sldId="271"/>
            <ac:picMk id="7" creationId="{B55ECB87-7D7F-F3BE-267B-E80C11178716}"/>
          </ac:picMkLst>
        </pc:picChg>
      </pc:sldChg>
      <pc:sldChg chg="modSp mod">
        <pc:chgData name="Abels, Patrick" userId="ba666de4-0d21-43a6-8e66-51a18aae1b4a" providerId="ADAL" clId="{366B02F7-DE52-4D8F-AC8F-1540264CD851}" dt="2023-09-28T08:14:45.251" v="524" actId="120"/>
        <pc:sldMkLst>
          <pc:docMk/>
          <pc:sldMk cId="859452540" sldId="272"/>
        </pc:sldMkLst>
        <pc:spChg chg="mod">
          <ac:chgData name="Abels, Patrick" userId="ba666de4-0d21-43a6-8e66-51a18aae1b4a" providerId="ADAL" clId="{366B02F7-DE52-4D8F-AC8F-1540264CD851}" dt="2023-09-28T08:14:45.251" v="524" actId="120"/>
          <ac:spMkLst>
            <pc:docMk/>
            <pc:sldMk cId="859452540" sldId="272"/>
            <ac:spMk id="2" creationId="{07FBB99E-F515-A5EF-41D9-7680F0029671}"/>
          </ac:spMkLst>
        </pc:spChg>
      </pc:sldChg>
      <pc:sldChg chg="modSp del mod ord">
        <pc:chgData name="Abels, Patrick" userId="ba666de4-0d21-43a6-8e66-51a18aae1b4a" providerId="ADAL" clId="{366B02F7-DE52-4D8F-AC8F-1540264CD851}" dt="2023-09-28T08:14:51.871" v="525" actId="47"/>
        <pc:sldMkLst>
          <pc:docMk/>
          <pc:sldMk cId="2026290301" sldId="274"/>
        </pc:sldMkLst>
        <pc:spChg chg="mod">
          <ac:chgData name="Abels, Patrick" userId="ba666de4-0d21-43a6-8e66-51a18aae1b4a" providerId="ADAL" clId="{366B02F7-DE52-4D8F-AC8F-1540264CD851}" dt="2023-09-28T08:14:25.337" v="520" actId="21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5T16:10:39.806" v="336" actId="20577"/>
          <ac:spMkLst>
            <pc:docMk/>
            <pc:sldMk cId="2026290301" sldId="274"/>
            <ac:spMk id="3" creationId="{85D22C10-73AB-A8DF-CB6F-CBC491DD429D}"/>
          </ac:spMkLst>
        </pc:spChg>
      </pc:sldChg>
      <pc:sldChg chg="addSp delSp modSp add mod">
        <pc:chgData name="Abels, Patrick" userId="ba666de4-0d21-43a6-8e66-51a18aae1b4a" providerId="ADAL" clId="{366B02F7-DE52-4D8F-AC8F-1540264CD851}" dt="2023-09-28T08:20:15.032" v="631" actId="1076"/>
        <pc:sldMkLst>
          <pc:docMk/>
          <pc:sldMk cId="2371069056" sldId="275"/>
        </pc:sldMkLst>
        <pc:spChg chg="mod">
          <ac:chgData name="Abels, Patrick" userId="ba666de4-0d21-43a6-8e66-51a18aae1b4a" providerId="ADAL" clId="{366B02F7-DE52-4D8F-AC8F-1540264CD851}" dt="2023-09-28T08:15:02.008" v="526" actId="6549"/>
          <ac:spMkLst>
            <pc:docMk/>
            <pc:sldMk cId="2371069056" sldId="275"/>
            <ac:spMk id="2" creationId="{96D39245-2BEC-E1AD-4E79-BC0EC9C0D9F5}"/>
          </ac:spMkLst>
        </pc:spChg>
        <pc:spChg chg="mod">
          <ac:chgData name="Abels, Patrick" userId="ba666de4-0d21-43a6-8e66-51a18aae1b4a" providerId="ADAL" clId="{366B02F7-DE52-4D8F-AC8F-1540264CD851}" dt="2023-09-28T08:18:30.054" v="606" actId="207"/>
          <ac:spMkLst>
            <pc:docMk/>
            <pc:sldMk cId="2371069056" sldId="275"/>
            <ac:spMk id="3" creationId="{85D22C10-73AB-A8DF-CB6F-CBC491DD429D}"/>
          </ac:spMkLst>
        </pc:spChg>
        <pc:spChg chg="add mod">
          <ac:chgData name="Abels, Patrick" userId="ba666de4-0d21-43a6-8e66-51a18aae1b4a" providerId="ADAL" clId="{366B02F7-DE52-4D8F-AC8F-1540264CD851}" dt="2023-09-28T08:20:15.032" v="631" actId="1076"/>
          <ac:spMkLst>
            <pc:docMk/>
            <pc:sldMk cId="2371069056" sldId="275"/>
            <ac:spMk id="6" creationId="{5A81C3B3-49A6-1516-B4F6-03247A85834E}"/>
          </ac:spMkLst>
        </pc:spChg>
        <pc:graphicFrameChg chg="add del">
          <ac:chgData name="Abels, Patrick" userId="ba666de4-0d21-43a6-8e66-51a18aae1b4a" providerId="ADAL" clId="{366B02F7-DE52-4D8F-AC8F-1540264CD851}" dt="2023-09-28T08:15:10.371" v="528" actId="478"/>
          <ac:graphicFrameMkLst>
            <pc:docMk/>
            <pc:sldMk cId="2371069056" sldId="275"/>
            <ac:graphicFrameMk id="4" creationId="{12D30BF4-C4F5-0AD4-6168-26AAC4B05756}"/>
          </ac:graphicFrameMkLst>
        </pc:graphicFrameChg>
        <pc:graphicFrameChg chg="add mod modGraphic">
          <ac:chgData name="Abels, Patrick" userId="ba666de4-0d21-43a6-8e66-51a18aae1b4a" providerId="ADAL" clId="{366B02F7-DE52-4D8F-AC8F-1540264CD851}" dt="2023-09-28T08:18:32.751" v="607" actId="207"/>
          <ac:graphicFrameMkLst>
            <pc:docMk/>
            <pc:sldMk cId="2371069056" sldId="275"/>
            <ac:graphicFrameMk id="5" creationId="{DF22FB43-98FD-4E39-2192-9D8A3B38F9C2}"/>
          </ac:graphicFrameMkLst>
        </pc:graphicFrameChg>
      </pc:sldChg>
      <pc:sldChg chg="add">
        <pc:chgData name="Abels, Patrick" userId="ba666de4-0d21-43a6-8e66-51a18aae1b4a" providerId="ADAL" clId="{366B02F7-DE52-4D8F-AC8F-1540264CD851}" dt="2023-09-28T08:14:21.515" v="519" actId="2890"/>
        <pc:sldMkLst>
          <pc:docMk/>
          <pc:sldMk cId="2046222145" sldId="276"/>
        </pc:sldMkLst>
      </pc:sldChg>
      <pc:sldChg chg="delSp modSp add mod">
        <pc:chgData name="Abels, Patrick" userId="ba666de4-0d21-43a6-8e66-51a18aae1b4a" providerId="ADAL" clId="{366B02F7-DE52-4D8F-AC8F-1540264CD851}" dt="2023-09-28T08:28:11.828" v="721" actId="20577"/>
        <pc:sldMkLst>
          <pc:docMk/>
          <pc:sldMk cId="804235937" sldId="277"/>
        </pc:sldMkLst>
        <pc:spChg chg="mod">
          <ac:chgData name="Abels, Patrick" userId="ba666de4-0d21-43a6-8e66-51a18aae1b4a" providerId="ADAL" clId="{366B02F7-DE52-4D8F-AC8F-1540264CD851}" dt="2023-09-28T08:28:11.828" v="721" actId="20577"/>
          <ac:spMkLst>
            <pc:docMk/>
            <pc:sldMk cId="804235937" sldId="277"/>
            <ac:spMk id="3" creationId="{91E27F51-7010-A9B6-38F8-6302D0C64020}"/>
          </ac:spMkLst>
        </pc:spChg>
        <pc:picChg chg="mod">
          <ac:chgData name="Abels, Patrick" userId="ba666de4-0d21-43a6-8e66-51a18aae1b4a" providerId="ADAL" clId="{366B02F7-DE52-4D8F-AC8F-1540264CD851}" dt="2023-09-28T08:28:03.714" v="716" actId="1076"/>
          <ac:picMkLst>
            <pc:docMk/>
            <pc:sldMk cId="804235937" sldId="277"/>
            <ac:picMk id="9" creationId="{B95B09DD-FF24-ECF8-9462-EB3CE89C8E0C}"/>
          </ac:picMkLst>
        </pc:picChg>
        <pc:picChg chg="del">
          <ac:chgData name="Abels, Patrick" userId="ba666de4-0d21-43a6-8e66-51a18aae1b4a" providerId="ADAL" clId="{366B02F7-DE52-4D8F-AC8F-1540264CD851}" dt="2023-09-28T08:27:44.673" v="706" actId="478"/>
          <ac:picMkLst>
            <pc:docMk/>
            <pc:sldMk cId="804235937" sldId="277"/>
            <ac:picMk id="11" creationId="{83F92775-2555-D9D3-DAAA-ECEF8F7C0EAA}"/>
          </ac:picMkLst>
        </pc:picChg>
        <pc:picChg chg="del">
          <ac:chgData name="Abels, Patrick" userId="ba666de4-0d21-43a6-8e66-51a18aae1b4a" providerId="ADAL" clId="{366B02F7-DE52-4D8F-AC8F-1540264CD851}" dt="2023-09-28T08:27:45.301" v="707" actId="478"/>
          <ac:picMkLst>
            <pc:docMk/>
            <pc:sldMk cId="804235937" sldId="277"/>
            <ac:picMk id="13" creationId="{347C3851-0BD5-DAB7-26EF-2339B61C9956}"/>
          </ac:picMkLst>
        </pc:picChg>
        <pc:picChg chg="mod">
          <ac:chgData name="Abels, Patrick" userId="ba666de4-0d21-43a6-8e66-51a18aae1b4a" providerId="ADAL" clId="{366B02F7-DE52-4D8F-AC8F-1540264CD851}" dt="2023-09-28T08:27:52.556" v="711" actId="1076"/>
          <ac:picMkLst>
            <pc:docMk/>
            <pc:sldMk cId="804235937" sldId="277"/>
            <ac:picMk id="17" creationId="{4AA3EABD-C1E7-8691-58C7-B45765E7B496}"/>
          </ac:picMkLst>
        </pc:picChg>
        <pc:picChg chg="mod">
          <ac:chgData name="Abels, Patrick" userId="ba666de4-0d21-43a6-8e66-51a18aae1b4a" providerId="ADAL" clId="{366B02F7-DE52-4D8F-AC8F-1540264CD851}" dt="2023-09-28T08:27:58.610" v="713" actId="14100"/>
          <ac:picMkLst>
            <pc:docMk/>
            <pc:sldMk cId="804235937" sldId="277"/>
            <ac:picMk id="19" creationId="{F58E3992-6415-929A-3770-62A9AC44B0F9}"/>
          </ac:picMkLst>
        </pc:picChg>
      </pc:sldChg>
      <pc:sldChg chg="addSp delSp modSp add mod">
        <pc:chgData name="Abels, Patrick" userId="ba666de4-0d21-43a6-8e66-51a18aae1b4a" providerId="ADAL" clId="{366B02F7-DE52-4D8F-AC8F-1540264CD851}" dt="2023-09-28T08:34:16.143" v="820" actId="1076"/>
        <pc:sldMkLst>
          <pc:docMk/>
          <pc:sldMk cId="2519695077" sldId="278"/>
        </pc:sldMkLst>
        <pc:spChg chg="del">
          <ac:chgData name="Abels, Patrick" userId="ba666de4-0d21-43a6-8e66-51a18aae1b4a" providerId="ADAL" clId="{366B02F7-DE52-4D8F-AC8F-1540264CD851}" dt="2023-09-28T08:29:30.784" v="746" actId="478"/>
          <ac:spMkLst>
            <pc:docMk/>
            <pc:sldMk cId="2519695077" sldId="278"/>
            <ac:spMk id="2" creationId="{96D39245-2BEC-E1AD-4E79-BC0EC9C0D9F5}"/>
          </ac:spMkLst>
        </pc:spChg>
        <pc:graphicFrameChg chg="mod">
          <ac:chgData name="Abels, Patrick" userId="ba666de4-0d21-43a6-8e66-51a18aae1b4a" providerId="ADAL" clId="{366B02F7-DE52-4D8F-AC8F-1540264CD851}" dt="2023-09-28T08:29:34.173" v="751" actId="1037"/>
          <ac:graphicFrameMkLst>
            <pc:docMk/>
            <pc:sldMk cId="2519695077" sldId="278"/>
            <ac:graphicFrameMk id="5" creationId="{DF22FB43-98FD-4E39-2192-9D8A3B38F9C2}"/>
          </ac:graphicFrameMkLst>
        </pc:graphicFrameChg>
        <pc:picChg chg="add mod">
          <ac:chgData name="Abels, Patrick" userId="ba666de4-0d21-43a6-8e66-51a18aae1b4a" providerId="ADAL" clId="{366B02F7-DE52-4D8F-AC8F-1540264CD851}" dt="2023-09-28T08:31:25.500" v="773" actId="1037"/>
          <ac:picMkLst>
            <pc:docMk/>
            <pc:sldMk cId="2519695077" sldId="278"/>
            <ac:picMk id="7" creationId="{08DC5144-509B-B365-38CD-D9992FA3584B}"/>
          </ac:picMkLst>
        </pc:picChg>
        <pc:picChg chg="add mod">
          <ac:chgData name="Abels, Patrick" userId="ba666de4-0d21-43a6-8e66-51a18aae1b4a" providerId="ADAL" clId="{366B02F7-DE52-4D8F-AC8F-1540264CD851}" dt="2023-09-28T08:33:02.464" v="778" actId="1076"/>
          <ac:picMkLst>
            <pc:docMk/>
            <pc:sldMk cId="2519695077" sldId="278"/>
            <ac:picMk id="9" creationId="{2CCBDD96-91CB-E97E-6117-78747EC4F25C}"/>
          </ac:picMkLst>
        </pc:picChg>
        <pc:picChg chg="add mod modCrop">
          <ac:chgData name="Abels, Patrick" userId="ba666de4-0d21-43a6-8e66-51a18aae1b4a" providerId="ADAL" clId="{366B02F7-DE52-4D8F-AC8F-1540264CD851}" dt="2023-09-28T08:34:13.468" v="819" actId="1037"/>
          <ac:picMkLst>
            <pc:docMk/>
            <pc:sldMk cId="2519695077" sldId="278"/>
            <ac:picMk id="11" creationId="{6E623E4C-735B-E76D-A084-D89F61047F2A}"/>
          </ac:picMkLst>
        </pc:picChg>
        <pc:picChg chg="add mod modCrop">
          <ac:chgData name="Abels, Patrick" userId="ba666de4-0d21-43a6-8e66-51a18aae1b4a" providerId="ADAL" clId="{366B02F7-DE52-4D8F-AC8F-1540264CD851}" dt="2023-09-28T08:34:16.143" v="820" actId="1076"/>
          <ac:picMkLst>
            <pc:docMk/>
            <pc:sldMk cId="2519695077" sldId="278"/>
            <ac:picMk id="12" creationId="{AF3AE8FF-649E-FA47-1864-0F61E043E236}"/>
          </ac:picMkLst>
        </pc:pic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04E885DD-CB1D-9B46-9FF6-C625DC2BF946}"/>
    <pc:docChg chg="modSld">
      <pc:chgData name="Abels, Patrick" userId="ba666de4-0d21-43a6-8e66-51a18aae1b4a" providerId="ADAL" clId="{04E885DD-CB1D-9B46-9FF6-C625DC2BF946}" dt="2023-09-19T10:28:23.414" v="4" actId="20577"/>
      <pc:docMkLst>
        <pc:docMk/>
      </pc:docMkLst>
      <pc:sldChg chg="modSp">
        <pc:chgData name="Abels, Patrick" userId="ba666de4-0d21-43a6-8e66-51a18aae1b4a" providerId="ADAL" clId="{04E885DD-CB1D-9B46-9FF6-C625DC2BF946}" dt="2023-09-19T10:28:23.414" v="4" actId="20577"/>
        <pc:sldMkLst>
          <pc:docMk/>
          <pc:sldMk cId="3365733409" sldId="273"/>
        </pc:sldMkLst>
        <pc:spChg chg="mod">
          <ac:chgData name="Abels, Patrick" userId="ba666de4-0d21-43a6-8e66-51a18aae1b4a" providerId="ADAL" clId="{04E885DD-CB1D-9B46-9FF6-C625DC2BF946}" dt="2023-09-19T10:28:23.414" v="4" actId="20577"/>
          <ac:spMkLst>
            <pc:docMk/>
            <pc:sldMk cId="3365733409" sldId="273"/>
            <ac:spMk id="3" creationId="{85D22C10-73AB-A8DF-CB6F-CBC491DD429D}"/>
          </ac:spMkLst>
        </pc:spChg>
      </pc:sldChg>
      <pc:sldChg chg="modSp">
        <pc:chgData name="Abels, Patrick" userId="ba666de4-0d21-43a6-8e66-51a18aae1b4a" providerId="ADAL" clId="{04E885DD-CB1D-9B46-9FF6-C625DC2BF946}" dt="2023-09-19T10:04:45.856" v="3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04E885DD-CB1D-9B46-9FF6-C625DC2BF946}" dt="2023-09-19T10:04:45.856" v="3" actId="20577"/>
          <ac:spMkLst>
            <pc:docMk/>
            <pc:sldMk cId="2026290301" sldId="274"/>
            <ac:spMk id="2" creationId="{96D39245-2BEC-E1AD-4E79-BC0EC9C0D9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2400" b="0" dirty="0">
                    <a:solidFill>
                      <a:schemeClr val="bg1"/>
                    </a:solidFill>
                  </a:rPr>
                  <a:t>Setze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1,5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in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ein</a:t>
                </a:r>
              </a:p>
              <a:p>
                <a:pPr marL="342900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2400" b="0" dirty="0">
                    <a:solidFill>
                      <a:schemeClr val="bg1"/>
                    </a:solidFill>
                  </a:rPr>
                  <a:t>Setze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1,5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in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ein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400" b="0" dirty="0" err="1">
                    <a:solidFill>
                      <a:schemeClr val="bg1"/>
                    </a:solidFill>
                  </a:rPr>
                  <a:t>Löse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nach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auf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 t="-112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Wurzelfunktion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A4CCCB-D5F2-5116-E327-C37C69A65F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299EBC-53EF-0687-1BDB-2134932B8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7" y="1165411"/>
            <a:ext cx="12045524" cy="452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47172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2088446"/>
                <a:ext cx="6896202" cy="4236311"/>
              </a:xfrm>
            </p:spPr>
            <p:txBody>
              <a:bodyPr/>
              <a:lstStyle/>
              <a:p>
                <a:r>
                  <a:rPr lang="de-DE" dirty="0"/>
                  <a:t>Vertauscht man bei einer Funktion f die Ausgangswerte und die Funktionswerte, so erhält man die </a:t>
                </a:r>
                <a:r>
                  <a:rPr lang="de-DE" dirty="0">
                    <a:solidFill>
                      <a:srgbClr val="FFC000"/>
                    </a:solidFill>
                  </a:rPr>
                  <a:t>Umkehrzuordnung</a:t>
                </a:r>
                <a:r>
                  <a:rPr lang="de-DE" dirty="0"/>
                  <a:t>. </a:t>
                </a:r>
              </a:p>
              <a:p>
                <a:r>
                  <a:rPr lang="de-DE" dirty="0"/>
                  <a:t>Ist die Umkehrung eindeutig, so ist die Umkehrzuordnung eine Funktion, die sogenannte </a:t>
                </a:r>
                <a:r>
                  <a:rPr lang="de-DE" dirty="0">
                    <a:solidFill>
                      <a:srgbClr val="FFC000"/>
                    </a:solidFill>
                  </a:rPr>
                  <a:t>Umkehrfunktion</a:t>
                </a:r>
                <a:r>
                  <a:rPr lang="de-DE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de-DE" dirty="0"/>
                  <a:t>. </a:t>
                </a:r>
              </a:p>
              <a:p>
                <a:r>
                  <a:rPr lang="de-DE" dirty="0"/>
                  <a:t>Die Graphen von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gehen durch </a:t>
                </a:r>
                <a:r>
                  <a:rPr lang="de-DE" dirty="0">
                    <a:solidFill>
                      <a:srgbClr val="00B0F0"/>
                    </a:solidFill>
                  </a:rPr>
                  <a:t>Spiegelung an der 1. Winkelhalbierenden </a:t>
                </a:r>
                <a:r>
                  <a:rPr lang="de-DE" dirty="0"/>
                  <a:t>auseinander hervor.</a:t>
                </a:r>
                <a:br>
                  <a:rPr lang="de-DE" dirty="0"/>
                </a:br>
                <a:endParaRPr lang="en-GB" sz="2400" b="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2088446"/>
                <a:ext cx="6896202" cy="4236311"/>
              </a:xfrm>
              <a:blipFill>
                <a:blip r:embed="rId2"/>
                <a:stretch>
                  <a:fillRect l="-1415" t="-2014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E459C-F63E-9CF7-3DEF-53519C2BBD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7918178" cy="646112"/>
          </a:xfrm>
        </p:spPr>
        <p:txBody>
          <a:bodyPr/>
          <a:lstStyle/>
          <a:p>
            <a:r>
              <a:rPr lang="en-GB" dirty="0" err="1"/>
              <a:t>Umkehrzuordnung</a:t>
            </a:r>
            <a:r>
              <a:rPr lang="en-GB" dirty="0"/>
              <a:t> und </a:t>
            </a:r>
            <a:r>
              <a:rPr lang="en-GB" dirty="0" err="1"/>
              <a:t>Umkehrfunktion</a:t>
            </a:r>
            <a:endParaRPr lang="en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0DDFA5-8FC2-D6C5-73E8-13BDA3C58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298" y="2242522"/>
            <a:ext cx="3958374" cy="392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67817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</p:spPr>
            <p:txBody>
              <a:bodyPr/>
              <a:lstStyle/>
              <a:p>
                <a:r>
                  <a:rPr lang="en-GB" dirty="0"/>
                  <a:t>Eine </a:t>
                </a:r>
                <a:r>
                  <a:rPr lang="en-GB" dirty="0" err="1"/>
                  <a:t>Funktion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40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mit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GB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  <m:r>
                      <a:rPr lang="en-GB" sz="24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24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ℕ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2400" b="0" dirty="0">
                    <a:solidFill>
                      <a:schemeClr val="bg1"/>
                    </a:solidFill>
                  </a:rPr>
                  <a:t>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nennt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 man </a:t>
                </a:r>
                <a:r>
                  <a:rPr lang="en-GB" sz="2400" b="0" dirty="0" err="1">
                    <a:solidFill>
                      <a:schemeClr val="bg1"/>
                    </a:solidFill>
                  </a:rPr>
                  <a:t>Wurzelfunktion</a:t>
                </a:r>
                <a:r>
                  <a:rPr lang="en-GB" sz="2400" b="0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8D9268E7-0223-D1FE-4D3F-F8FE1AAD6E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7" y="2088446"/>
                <a:ext cx="11195235" cy="4236311"/>
              </a:xfrm>
              <a:blipFill>
                <a:blip r:embed="rId2"/>
                <a:stretch>
                  <a:fillRect l="-87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E459C-F63E-9CF7-3DEF-53519C2BBD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7374458" cy="646112"/>
          </a:xfrm>
        </p:spPr>
        <p:txBody>
          <a:bodyPr/>
          <a:lstStyle/>
          <a:p>
            <a:r>
              <a:rPr lang="en-GB" dirty="0" err="1"/>
              <a:t>Wurzelfunktion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F7BA1D-7A24-6AEE-0BE7-2F6A982B8B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115" y="3302522"/>
            <a:ext cx="11018558" cy="283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196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7672165" cy="646112"/>
          </a:xfrm>
        </p:spPr>
        <p:txBody>
          <a:bodyPr/>
          <a:lstStyle/>
          <a:p>
            <a:r>
              <a:rPr lang="en-GB" dirty="0"/>
              <a:t>Fun39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5EAEC4-32B6-CEE3-0A21-F743219342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2097"/>
          <a:stretch/>
        </p:blipFill>
        <p:spPr>
          <a:xfrm>
            <a:off x="3069479" y="361667"/>
            <a:ext cx="8638427" cy="40026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BDB249-74D1-30F6-8086-2534769EE8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425"/>
          <a:stretch/>
        </p:blipFill>
        <p:spPr>
          <a:xfrm>
            <a:off x="3069480" y="4364331"/>
            <a:ext cx="8638426" cy="204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6071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39" y="1786270"/>
            <a:ext cx="11755524" cy="4852853"/>
          </a:xfrm>
        </p:spPr>
        <p:txBody>
          <a:bodyPr/>
          <a:lstStyle/>
          <a:p>
            <a:r>
              <a:rPr lang="en-GB" dirty="0"/>
              <a:t>Fun40,41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4D8E5B-BAA5-8BBA-CDA0-FFF932BA7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55" y="2400194"/>
            <a:ext cx="11131490" cy="18125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35EC25-3C1C-771A-7BE1-713113033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55" y="4137736"/>
            <a:ext cx="11131490" cy="160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219</cp:revision>
  <dcterms:created xsi:type="dcterms:W3CDTF">2022-12-22T20:26:39Z</dcterms:created>
  <dcterms:modified xsi:type="dcterms:W3CDTF">2023-11-09T12:08:02Z</dcterms:modified>
</cp:coreProperties>
</file>