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8" r:id="rId3"/>
    <p:sldId id="259" r:id="rId4"/>
    <p:sldId id="277" r:id="rId5"/>
    <p:sldId id="280" r:id="rId6"/>
    <p:sldId id="279" r:id="rId7"/>
    <p:sldId id="272" r:id="rId8"/>
    <p:sldId id="271" r:id="rId9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F0"/>
    <a:srgbClr val="000000"/>
    <a:srgbClr val="00B050"/>
    <a:srgbClr val="FF0000"/>
    <a:srgbClr val="4472C4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927646A-8928-49C9-B893-54A4E4D49114}" v="461" dt="2023-11-06T19:35:46.5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86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62D5DB37-ED8F-504B-9A56-36F6456CD741}"/>
    <pc:docChg chg="modSld">
      <pc:chgData name="Abels, Patrick" userId="ba666de4-0d21-43a6-8e66-51a18aae1b4a" providerId="ADAL" clId="{62D5DB37-ED8F-504B-9A56-36F6456CD741}" dt="2023-10-06T10:34:18.853" v="189" actId="14100"/>
      <pc:docMkLst>
        <pc:docMk/>
      </pc:docMkLst>
      <pc:sldChg chg="modSp">
        <pc:chgData name="Abels, Patrick" userId="ba666de4-0d21-43a6-8e66-51a18aae1b4a" providerId="ADAL" clId="{62D5DB37-ED8F-504B-9A56-36F6456CD741}" dt="2023-09-26T09:46:38.204" v="186" actId="20577"/>
        <pc:sldMkLst>
          <pc:docMk/>
          <pc:sldMk cId="2026290301" sldId="274"/>
        </pc:sldMkLst>
        <pc:spChg chg="mod">
          <ac:chgData name="Abels, Patrick" userId="ba666de4-0d21-43a6-8e66-51a18aae1b4a" providerId="ADAL" clId="{62D5DB37-ED8F-504B-9A56-36F6456CD741}" dt="2023-09-26T09:46:38.204" v="186" actId="20577"/>
          <ac:spMkLst>
            <pc:docMk/>
            <pc:sldMk cId="2026290301" sldId="274"/>
            <ac:spMk id="2" creationId="{96D39245-2BEC-E1AD-4E79-BC0EC9C0D9F5}"/>
          </ac:spMkLst>
        </pc:spChg>
      </pc:sldChg>
      <pc:sldChg chg="modSp">
        <pc:chgData name="Abels, Patrick" userId="ba666de4-0d21-43a6-8e66-51a18aae1b4a" providerId="ADAL" clId="{62D5DB37-ED8F-504B-9A56-36F6456CD741}" dt="2023-10-06T10:34:18.853" v="189" actId="14100"/>
        <pc:sldMkLst>
          <pc:docMk/>
          <pc:sldMk cId="804235937" sldId="277"/>
        </pc:sldMkLst>
        <pc:picChg chg="mod ord">
          <ac:chgData name="Abels, Patrick" userId="ba666de4-0d21-43a6-8e66-51a18aae1b4a" providerId="ADAL" clId="{62D5DB37-ED8F-504B-9A56-36F6456CD741}" dt="2023-10-06T10:34:18.853" v="189" actId="14100"/>
          <ac:picMkLst>
            <pc:docMk/>
            <pc:sldMk cId="804235937" sldId="277"/>
            <ac:picMk id="9" creationId="{B95B09DD-FF24-ECF8-9462-EB3CE89C8E0C}"/>
          </ac:picMkLst>
        </pc:picChg>
      </pc:sldChg>
    </pc:docChg>
  </pc:docChgLst>
  <pc:docChgLst>
    <pc:chgData name="Abels, Patrick" userId="ba666de4-0d21-43a6-8e66-51a18aae1b4a" providerId="ADAL" clId="{EFBE2365-C08E-40A4-A8AE-2F80C3DD86BE}"/>
    <pc:docChg chg="undo custSel addSld delSld modSld">
      <pc:chgData name="Abels, Patrick" userId="ba666de4-0d21-43a6-8e66-51a18aae1b4a" providerId="ADAL" clId="{EFBE2365-C08E-40A4-A8AE-2F80C3DD86BE}" dt="2023-07-31T20:51:27.036" v="982" actId="1036"/>
      <pc:docMkLst>
        <pc:docMk/>
      </pc:docMkLst>
      <pc:sldChg chg="delSp modSp mod">
        <pc:chgData name="Abels, Patrick" userId="ba666de4-0d21-43a6-8e66-51a18aae1b4a" providerId="ADAL" clId="{EFBE2365-C08E-40A4-A8AE-2F80C3DD86BE}" dt="2023-07-31T20:38:44.147" v="598" actId="14100"/>
        <pc:sldMkLst>
          <pc:docMk/>
          <pc:sldMk cId="4053142725" sldId="258"/>
        </pc:sldMkLst>
        <pc:spChg chg="mod">
          <ac:chgData name="Abels, Patrick" userId="ba666de4-0d21-43a6-8e66-51a18aae1b4a" providerId="ADAL" clId="{EFBE2365-C08E-40A4-A8AE-2F80C3DD86BE}" dt="2023-07-31T20:38:44.147" v="598" actId="14100"/>
          <ac:spMkLst>
            <pc:docMk/>
            <pc:sldMk cId="4053142725" sldId="258"/>
            <ac:spMk id="2" creationId="{B07DB424-5D60-EB8E-705E-00413050711F}"/>
          </ac:spMkLst>
        </pc:spChg>
        <pc:spChg chg="del">
          <ac:chgData name="Abels, Patrick" userId="ba666de4-0d21-43a6-8e66-51a18aae1b4a" providerId="ADAL" clId="{EFBE2365-C08E-40A4-A8AE-2F80C3DD86BE}" dt="2023-07-31T20:38:21.092" v="589" actId="478"/>
          <ac:spMkLst>
            <pc:docMk/>
            <pc:sldMk cId="4053142725" sldId="258"/>
            <ac:spMk id="3" creationId="{37A5E83A-1944-7C15-78CB-DF10817E858F}"/>
          </ac:spMkLst>
        </pc:spChg>
      </pc:sldChg>
      <pc:sldChg chg="modSp mod">
        <pc:chgData name="Abels, Patrick" userId="ba666de4-0d21-43a6-8e66-51a18aae1b4a" providerId="ADAL" clId="{EFBE2365-C08E-40A4-A8AE-2F80C3DD86BE}" dt="2023-07-31T20:38:11.407" v="588" actId="20577"/>
        <pc:sldMkLst>
          <pc:docMk/>
          <pc:sldMk cId="3366437632" sldId="259"/>
        </pc:sldMkLst>
        <pc:spChg chg="mod">
          <ac:chgData name="Abels, Patrick" userId="ba666de4-0d21-43a6-8e66-51a18aae1b4a" providerId="ADAL" clId="{EFBE2365-C08E-40A4-A8AE-2F80C3DD86BE}" dt="2023-07-31T20:38:11.407" v="588" actId="20577"/>
          <ac:spMkLst>
            <pc:docMk/>
            <pc:sldMk cId="3366437632" sldId="259"/>
            <ac:spMk id="2" creationId="{D75C1544-77A2-CE22-C31D-D08864B78BAE}"/>
          </ac:spMkLst>
        </pc:spChg>
      </pc:sldChg>
      <pc:sldChg chg="delSp modSp mod">
        <pc:chgData name="Abels, Patrick" userId="ba666de4-0d21-43a6-8e66-51a18aae1b4a" providerId="ADAL" clId="{EFBE2365-C08E-40A4-A8AE-2F80C3DD86BE}" dt="2023-07-31T20:37:46.222" v="575" actId="478"/>
        <pc:sldMkLst>
          <pc:docMk/>
          <pc:sldMk cId="4223110314" sldId="261"/>
        </pc:sldMkLst>
        <pc:spChg chg="mod">
          <ac:chgData name="Abels, Patrick" userId="ba666de4-0d21-43a6-8e66-51a18aae1b4a" providerId="ADAL" clId="{EFBE2365-C08E-40A4-A8AE-2F80C3DD86BE}" dt="2023-07-31T20:37:40.760" v="573" actId="20577"/>
          <ac:spMkLst>
            <pc:docMk/>
            <pc:sldMk cId="4223110314" sldId="261"/>
            <ac:spMk id="3" creationId="{91E27F51-7010-A9B6-38F8-6302D0C64020}"/>
          </ac:spMkLst>
        </pc:spChg>
        <pc:spChg chg="del">
          <ac:chgData name="Abels, Patrick" userId="ba666de4-0d21-43a6-8e66-51a18aae1b4a" providerId="ADAL" clId="{EFBE2365-C08E-40A4-A8AE-2F80C3DD86BE}" dt="2023-07-31T20:37:46.222" v="575" actId="478"/>
          <ac:spMkLst>
            <pc:docMk/>
            <pc:sldMk cId="4223110314" sldId="261"/>
            <ac:spMk id="6" creationId="{9309D2C6-9509-CDB1-E903-FA244ECEC803}"/>
          </ac:spMkLst>
        </pc:spChg>
        <pc:picChg chg="del">
          <ac:chgData name="Abels, Patrick" userId="ba666de4-0d21-43a6-8e66-51a18aae1b4a" providerId="ADAL" clId="{EFBE2365-C08E-40A4-A8AE-2F80C3DD86BE}" dt="2023-07-31T20:37:43.921" v="574" actId="478"/>
          <ac:picMkLst>
            <pc:docMk/>
            <pc:sldMk cId="4223110314" sldId="261"/>
            <ac:picMk id="5" creationId="{EBA4749D-6D20-F569-6F6F-5EF7857F438E}"/>
          </ac:picMkLst>
        </pc:picChg>
      </pc:sldChg>
      <pc:sldChg chg="delSp mod">
        <pc:chgData name="Abels, Patrick" userId="ba666de4-0d21-43a6-8e66-51a18aae1b4a" providerId="ADAL" clId="{EFBE2365-C08E-40A4-A8AE-2F80C3DD86BE}" dt="2023-07-31T20:37:57.062" v="582" actId="478"/>
        <pc:sldMkLst>
          <pc:docMk/>
          <pc:sldMk cId="4127666779" sldId="262"/>
        </pc:sldMkLst>
        <pc:picChg chg="del">
          <ac:chgData name="Abels, Patrick" userId="ba666de4-0d21-43a6-8e66-51a18aae1b4a" providerId="ADAL" clId="{EFBE2365-C08E-40A4-A8AE-2F80C3DD86BE}" dt="2023-07-31T20:37:54.262" v="577" actId="478"/>
          <ac:picMkLst>
            <pc:docMk/>
            <pc:sldMk cId="4127666779" sldId="262"/>
            <ac:picMk id="3" creationId="{F2BE7A5D-E3A0-FE57-04E1-EB1CC2B046EF}"/>
          </ac:picMkLst>
        </pc:picChg>
        <pc:picChg chg="del">
          <ac:chgData name="Abels, Patrick" userId="ba666de4-0d21-43a6-8e66-51a18aae1b4a" providerId="ADAL" clId="{EFBE2365-C08E-40A4-A8AE-2F80C3DD86BE}" dt="2023-07-31T20:37:56.389" v="581" actId="478"/>
          <ac:picMkLst>
            <pc:docMk/>
            <pc:sldMk cId="4127666779" sldId="262"/>
            <ac:picMk id="4" creationId="{B5735F8B-B5FD-B638-A40E-5958D472F4CB}"/>
          </ac:picMkLst>
        </pc:picChg>
        <pc:picChg chg="del">
          <ac:chgData name="Abels, Patrick" userId="ba666de4-0d21-43a6-8e66-51a18aae1b4a" providerId="ADAL" clId="{EFBE2365-C08E-40A4-A8AE-2F80C3DD86BE}" dt="2023-07-31T20:37:55.299" v="579" actId="478"/>
          <ac:picMkLst>
            <pc:docMk/>
            <pc:sldMk cId="4127666779" sldId="262"/>
            <ac:picMk id="5" creationId="{0C14C468-FDD3-DC2A-C5D3-4B4AE04187AF}"/>
          </ac:picMkLst>
        </pc:picChg>
        <pc:picChg chg="del">
          <ac:chgData name="Abels, Patrick" userId="ba666de4-0d21-43a6-8e66-51a18aae1b4a" providerId="ADAL" clId="{EFBE2365-C08E-40A4-A8AE-2F80C3DD86BE}" dt="2023-07-31T20:37:55.854" v="580" actId="478"/>
          <ac:picMkLst>
            <pc:docMk/>
            <pc:sldMk cId="4127666779" sldId="262"/>
            <ac:picMk id="6" creationId="{4C5A9455-99A3-89BC-5264-AAAB6F876188}"/>
          </ac:picMkLst>
        </pc:picChg>
        <pc:picChg chg="del">
          <ac:chgData name="Abels, Patrick" userId="ba666de4-0d21-43a6-8e66-51a18aae1b4a" providerId="ADAL" clId="{EFBE2365-C08E-40A4-A8AE-2F80C3DD86BE}" dt="2023-07-31T20:37:54.800" v="578" actId="478"/>
          <ac:picMkLst>
            <pc:docMk/>
            <pc:sldMk cId="4127666779" sldId="262"/>
            <ac:picMk id="7" creationId="{9CA0D277-68E3-CC6A-F2C7-FA519E0F4BBC}"/>
          </ac:picMkLst>
        </pc:picChg>
        <pc:picChg chg="del">
          <ac:chgData name="Abels, Patrick" userId="ba666de4-0d21-43a6-8e66-51a18aae1b4a" providerId="ADAL" clId="{EFBE2365-C08E-40A4-A8AE-2F80C3DD86BE}" dt="2023-07-31T20:37:57.062" v="582" actId="478"/>
          <ac:picMkLst>
            <pc:docMk/>
            <pc:sldMk cId="4127666779" sldId="262"/>
            <ac:picMk id="8" creationId="{7CCAE423-208F-2439-4442-4EA59DBAA00A}"/>
          </ac:picMkLst>
        </pc:picChg>
      </pc:sldChg>
      <pc:sldChg chg="del">
        <pc:chgData name="Abels, Patrick" userId="ba666de4-0d21-43a6-8e66-51a18aae1b4a" providerId="ADAL" clId="{EFBE2365-C08E-40A4-A8AE-2F80C3DD86BE}" dt="2023-07-31T20:38:05.753" v="583" actId="47"/>
        <pc:sldMkLst>
          <pc:docMk/>
          <pc:sldMk cId="2628582133" sldId="265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3463062427" sldId="266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1865747485" sldId="267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1931251602" sldId="268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3717009104" sldId="269"/>
        </pc:sldMkLst>
      </pc:sldChg>
      <pc:sldChg chg="addSp modSp new mod">
        <pc:chgData name="Abels, Patrick" userId="ba666de4-0d21-43a6-8e66-51a18aae1b4a" providerId="ADAL" clId="{EFBE2365-C08E-40A4-A8AE-2F80C3DD86BE}" dt="2023-07-31T20:51:27.036" v="982" actId="1036"/>
        <pc:sldMkLst>
          <pc:docMk/>
          <pc:sldMk cId="39607195" sldId="270"/>
        </pc:sldMkLst>
        <pc:spChg chg="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EFBE2365-C08E-40A4-A8AE-2F80C3DD86BE}" dt="2023-07-31T20:21:29.061" v="14" actId="14100"/>
          <ac:spMkLst>
            <pc:docMk/>
            <pc:sldMk cId="39607195" sldId="270"/>
            <ac:spMk id="3" creationId="{B7EA5D86-2AE1-8177-5905-FF1FFBFA39D8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4" creationId="{C9D821A3-57D1-5441-04CD-32A439397542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5" creationId="{E37D54A5-5F7D-E334-1AD0-4C77AA12E404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6" creationId="{C6352948-7515-D8BF-E78F-5FCC08194C7C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8" creationId="{39938392-2326-8C73-9AF3-8305F8A18034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9" creationId="{B030334D-BDA1-B177-14AC-7CBE707BA9A6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0" creationId="{E36DFD04-3BB5-7CD1-72CD-F2570DE4ECE1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1" creationId="{52CE9DA6-6F46-BA79-6C1E-BF9FBA7C51D3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2" creationId="{8FEFDC21-5BFD-20AE-3C7E-945B2EAA3F2B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3" creationId="{058CA7ED-68A4-6D99-3D93-7DB1F37EF3AF}"/>
          </ac:spMkLst>
        </pc:spChg>
      </pc:sldChg>
    </pc:docChg>
  </pc:docChgLst>
  <pc:docChgLst>
    <pc:chgData name="Abels, Patrick" userId="ba666de4-0d21-43a6-8e66-51a18aae1b4a" providerId="ADAL" clId="{88409F87-3675-4480-B784-FA352983DF57}"/>
    <pc:docChg chg="custSel addSld delSld modSld sldOrd">
      <pc:chgData name="Abels, Patrick" userId="ba666de4-0d21-43a6-8e66-51a18aae1b4a" providerId="ADAL" clId="{88409F87-3675-4480-B784-FA352983DF57}" dt="2023-09-16T15:25:42.822" v="1337" actId="404"/>
      <pc:docMkLst>
        <pc:docMk/>
      </pc:docMkLst>
      <pc:sldChg chg="modSp">
        <pc:chgData name="Abels, Patrick" userId="ba666de4-0d21-43a6-8e66-51a18aae1b4a" providerId="ADAL" clId="{88409F87-3675-4480-B784-FA352983DF57}" dt="2023-09-16T12:50:05.576" v="125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88409F87-3675-4480-B784-FA352983DF57}" dt="2023-09-16T12:50:05.576" v="125" actId="20577"/>
          <ac:spMkLst>
            <pc:docMk/>
            <pc:sldMk cId="4053142725" sldId="258"/>
            <ac:spMk id="2" creationId="{B07DB424-5D60-EB8E-705E-00413050711F}"/>
          </ac:spMkLst>
        </pc:spChg>
      </pc:sldChg>
      <pc:sldChg chg="modSp mod">
        <pc:chgData name="Abels, Patrick" userId="ba666de4-0d21-43a6-8e66-51a18aae1b4a" providerId="ADAL" clId="{88409F87-3675-4480-B784-FA352983DF57}" dt="2023-09-16T12:51:18.845" v="214" actId="6549"/>
        <pc:sldMkLst>
          <pc:docMk/>
          <pc:sldMk cId="3366437632" sldId="259"/>
        </pc:sldMkLst>
        <pc:spChg chg="mod">
          <ac:chgData name="Abels, Patrick" userId="ba666de4-0d21-43a6-8e66-51a18aae1b4a" providerId="ADAL" clId="{88409F87-3675-4480-B784-FA352983DF57}" dt="2023-09-16T12:51:18.845" v="214" actId="6549"/>
          <ac:spMkLst>
            <pc:docMk/>
            <pc:sldMk cId="3366437632" sldId="259"/>
            <ac:spMk id="2" creationId="{D75C1544-77A2-CE22-C31D-D08864B78BAE}"/>
          </ac:spMkLst>
        </pc:spChg>
      </pc:sldChg>
      <pc:sldChg chg="addSp delSp modSp mod ord">
        <pc:chgData name="Abels, Patrick" userId="ba666de4-0d21-43a6-8e66-51a18aae1b4a" providerId="ADAL" clId="{88409F87-3675-4480-B784-FA352983DF57}" dt="2023-09-16T14:47:08.322" v="633"/>
        <pc:sldMkLst>
          <pc:docMk/>
          <pc:sldMk cId="4223110314" sldId="261"/>
        </pc:sldMkLst>
        <pc:spChg chg="mod">
          <ac:chgData name="Abels, Patrick" userId="ba666de4-0d21-43a6-8e66-51a18aae1b4a" providerId="ADAL" clId="{88409F87-3675-4480-B784-FA352983DF57}" dt="2023-09-16T14:47:00.262" v="629" actId="20577"/>
          <ac:spMkLst>
            <pc:docMk/>
            <pc:sldMk cId="4223110314" sldId="261"/>
            <ac:spMk id="3" creationId="{91E27F51-7010-A9B6-38F8-6302D0C64020}"/>
          </ac:spMkLst>
        </pc:spChg>
        <pc:picChg chg="add del">
          <ac:chgData name="Abels, Patrick" userId="ba666de4-0d21-43a6-8e66-51a18aae1b4a" providerId="ADAL" clId="{88409F87-3675-4480-B784-FA352983DF57}" dt="2023-09-16T14:46:25.796" v="622" actId="478"/>
          <ac:picMkLst>
            <pc:docMk/>
            <pc:sldMk cId="4223110314" sldId="261"/>
            <ac:picMk id="4" creationId="{75578BBA-21DF-3379-1039-DBDF021F2FD6}"/>
          </ac:picMkLst>
        </pc:picChg>
        <pc:picChg chg="add mod">
          <ac:chgData name="Abels, Patrick" userId="ba666de4-0d21-43a6-8e66-51a18aae1b4a" providerId="ADAL" clId="{88409F87-3675-4480-B784-FA352983DF57}" dt="2023-09-16T14:46:43.993" v="627" actId="1076"/>
          <ac:picMkLst>
            <pc:docMk/>
            <pc:sldMk cId="4223110314" sldId="261"/>
            <ac:picMk id="6" creationId="{09FC1EFB-0B54-B56C-B04B-321DAAA6953A}"/>
          </ac:picMkLst>
        </pc:picChg>
        <pc:picChg chg="del">
          <ac:chgData name="Abels, Patrick" userId="ba666de4-0d21-43a6-8e66-51a18aae1b4a" providerId="ADAL" clId="{88409F87-3675-4480-B784-FA352983DF57}" dt="2023-09-16T14:46:18.259" v="617" actId="478"/>
          <ac:picMkLst>
            <pc:docMk/>
            <pc:sldMk cId="4223110314" sldId="261"/>
            <ac:picMk id="8" creationId="{ECA43BE2-59D5-1913-78F4-484FF9FD908F}"/>
          </ac:picMkLst>
        </pc:picChg>
        <pc:picChg chg="del">
          <ac:chgData name="Abels, Patrick" userId="ba666de4-0d21-43a6-8e66-51a18aae1b4a" providerId="ADAL" clId="{88409F87-3675-4480-B784-FA352983DF57}" dt="2023-09-16T14:46:22.276" v="620" actId="478"/>
          <ac:picMkLst>
            <pc:docMk/>
            <pc:sldMk cId="4223110314" sldId="261"/>
            <ac:picMk id="9" creationId="{2840C1DF-6941-EFD9-D300-AF226CE6A697}"/>
          </ac:picMkLst>
        </pc:picChg>
        <pc:picChg chg="del">
          <ac:chgData name="Abels, Patrick" userId="ba666de4-0d21-43a6-8e66-51a18aae1b4a" providerId="ADAL" clId="{88409F87-3675-4480-B784-FA352983DF57}" dt="2023-09-16T14:46:21.209" v="619" actId="478"/>
          <ac:picMkLst>
            <pc:docMk/>
            <pc:sldMk cId="4223110314" sldId="261"/>
            <ac:picMk id="11" creationId="{68C2F883-B995-2060-9D77-B3DE088D6211}"/>
          </ac:picMkLst>
        </pc:picChg>
        <pc:picChg chg="del">
          <ac:chgData name="Abels, Patrick" userId="ba666de4-0d21-43a6-8e66-51a18aae1b4a" providerId="ADAL" clId="{88409F87-3675-4480-B784-FA352983DF57}" dt="2023-09-16T14:46:19.961" v="618" actId="478"/>
          <ac:picMkLst>
            <pc:docMk/>
            <pc:sldMk cId="4223110314" sldId="261"/>
            <ac:picMk id="12" creationId="{768761B4-9169-80AF-4E90-80AA77A48B03}"/>
          </ac:picMkLst>
        </pc:picChg>
      </pc:sldChg>
      <pc:sldChg chg="del">
        <pc:chgData name="Abels, Patrick" userId="ba666de4-0d21-43a6-8e66-51a18aae1b4a" providerId="ADAL" clId="{88409F87-3675-4480-B784-FA352983DF57}" dt="2023-09-16T13:09:09.811" v="215" actId="47"/>
        <pc:sldMkLst>
          <pc:docMk/>
          <pc:sldMk cId="360222904" sldId="264"/>
        </pc:sldMkLst>
      </pc:sldChg>
      <pc:sldChg chg="del">
        <pc:chgData name="Abels, Patrick" userId="ba666de4-0d21-43a6-8e66-51a18aae1b4a" providerId="ADAL" clId="{88409F87-3675-4480-B784-FA352983DF57}" dt="2023-09-16T13:09:16.831" v="216" actId="47"/>
        <pc:sldMkLst>
          <pc:docMk/>
          <pc:sldMk cId="206675728" sldId="265"/>
        </pc:sldMkLst>
      </pc:sldChg>
      <pc:sldChg chg="del">
        <pc:chgData name="Abels, Patrick" userId="ba666de4-0d21-43a6-8e66-51a18aae1b4a" providerId="ADAL" clId="{88409F87-3675-4480-B784-FA352983DF57}" dt="2023-09-16T13:09:09.811" v="215" actId="47"/>
        <pc:sldMkLst>
          <pc:docMk/>
          <pc:sldMk cId="3534353426" sldId="266"/>
        </pc:sldMkLst>
      </pc:sldChg>
      <pc:sldChg chg="del">
        <pc:chgData name="Abels, Patrick" userId="ba666de4-0d21-43a6-8e66-51a18aae1b4a" providerId="ADAL" clId="{88409F87-3675-4480-B784-FA352983DF57}" dt="2023-09-16T13:09:09.811" v="215" actId="47"/>
        <pc:sldMkLst>
          <pc:docMk/>
          <pc:sldMk cId="368678853" sldId="267"/>
        </pc:sldMkLst>
      </pc:sldChg>
      <pc:sldChg chg="del">
        <pc:chgData name="Abels, Patrick" userId="ba666de4-0d21-43a6-8e66-51a18aae1b4a" providerId="ADAL" clId="{88409F87-3675-4480-B784-FA352983DF57}" dt="2023-09-16T13:09:09.811" v="215" actId="47"/>
        <pc:sldMkLst>
          <pc:docMk/>
          <pc:sldMk cId="142408905" sldId="268"/>
        </pc:sldMkLst>
      </pc:sldChg>
      <pc:sldChg chg="del">
        <pc:chgData name="Abels, Patrick" userId="ba666de4-0d21-43a6-8e66-51a18aae1b4a" providerId="ADAL" clId="{88409F87-3675-4480-B784-FA352983DF57}" dt="2023-09-16T13:09:09.811" v="215" actId="47"/>
        <pc:sldMkLst>
          <pc:docMk/>
          <pc:sldMk cId="3004210294" sldId="269"/>
        </pc:sldMkLst>
      </pc:sldChg>
      <pc:sldChg chg="del">
        <pc:chgData name="Abels, Patrick" userId="ba666de4-0d21-43a6-8e66-51a18aae1b4a" providerId="ADAL" clId="{88409F87-3675-4480-B784-FA352983DF57}" dt="2023-09-16T13:09:09.811" v="215" actId="47"/>
        <pc:sldMkLst>
          <pc:docMk/>
          <pc:sldMk cId="3727131097" sldId="270"/>
        </pc:sldMkLst>
      </pc:sldChg>
      <pc:sldChg chg="addSp modSp mod">
        <pc:chgData name="Abels, Patrick" userId="ba666de4-0d21-43a6-8e66-51a18aae1b4a" providerId="ADAL" clId="{88409F87-3675-4480-B784-FA352983DF57}" dt="2023-09-16T15:05:31.759" v="1018" actId="1076"/>
        <pc:sldMkLst>
          <pc:docMk/>
          <pc:sldMk cId="1486770102" sldId="271"/>
        </pc:sldMkLst>
        <pc:spChg chg="mod">
          <ac:chgData name="Abels, Patrick" userId="ba666de4-0d21-43a6-8e66-51a18aae1b4a" providerId="ADAL" clId="{88409F87-3675-4480-B784-FA352983DF57}" dt="2023-09-16T15:04:11.656" v="1014" actId="20577"/>
          <ac:spMkLst>
            <pc:docMk/>
            <pc:sldMk cId="1486770102" sldId="271"/>
            <ac:spMk id="2" creationId="{8EB0A1E6-E006-3CB3-3E58-18754D95D786}"/>
          </ac:spMkLst>
        </pc:spChg>
        <pc:picChg chg="add mod">
          <ac:chgData name="Abels, Patrick" userId="ba666de4-0d21-43a6-8e66-51a18aae1b4a" providerId="ADAL" clId="{88409F87-3675-4480-B784-FA352983DF57}" dt="2023-09-16T15:05:31.759" v="1018" actId="1076"/>
          <ac:picMkLst>
            <pc:docMk/>
            <pc:sldMk cId="1486770102" sldId="271"/>
            <ac:picMk id="4" creationId="{26161B25-070B-5DBE-3EE4-54B526D5D4CB}"/>
          </ac:picMkLst>
        </pc:picChg>
      </pc:sldChg>
      <pc:sldChg chg="modSp new mod">
        <pc:chgData name="Abels, Patrick" userId="ba666de4-0d21-43a6-8e66-51a18aae1b4a" providerId="ADAL" clId="{88409F87-3675-4480-B784-FA352983DF57}" dt="2023-09-16T15:25:42.822" v="1337" actId="404"/>
        <pc:sldMkLst>
          <pc:docMk/>
          <pc:sldMk cId="859452540" sldId="272"/>
        </pc:sldMkLst>
        <pc:spChg chg="mod">
          <ac:chgData name="Abels, Patrick" userId="ba666de4-0d21-43a6-8e66-51a18aae1b4a" providerId="ADAL" clId="{88409F87-3675-4480-B784-FA352983DF57}" dt="2023-09-16T15:25:42.822" v="1337" actId="404"/>
          <ac:spMkLst>
            <pc:docMk/>
            <pc:sldMk cId="859452540" sldId="272"/>
            <ac:spMk id="2" creationId="{07FBB99E-F515-A5EF-41D9-7680F0029671}"/>
          </ac:spMkLst>
        </pc:spChg>
      </pc:sldChg>
      <pc:sldChg chg="addSp modSp new mod">
        <pc:chgData name="Abels, Patrick" userId="ba666de4-0d21-43a6-8e66-51a18aae1b4a" providerId="ADAL" clId="{88409F87-3675-4480-B784-FA352983DF57}" dt="2023-09-16T15:01:27.825" v="982" actId="403"/>
        <pc:sldMkLst>
          <pc:docMk/>
          <pc:sldMk cId="3365733409" sldId="273"/>
        </pc:sldMkLst>
        <pc:spChg chg="mod">
          <ac:chgData name="Abels, Patrick" userId="ba666de4-0d21-43a6-8e66-51a18aae1b4a" providerId="ADAL" clId="{88409F87-3675-4480-B784-FA352983DF57}" dt="2023-09-16T15:01:27.825" v="982" actId="403"/>
          <ac:spMkLst>
            <pc:docMk/>
            <pc:sldMk cId="3365733409" sldId="273"/>
            <ac:spMk id="2" creationId="{96D39245-2BEC-E1AD-4E79-BC0EC9C0D9F5}"/>
          </ac:spMkLst>
        </pc:spChg>
        <pc:spChg chg="mod">
          <ac:chgData name="Abels, Patrick" userId="ba666de4-0d21-43a6-8e66-51a18aae1b4a" providerId="ADAL" clId="{88409F87-3675-4480-B784-FA352983DF57}" dt="2023-09-16T14:48:27.902" v="683" actId="14100"/>
          <ac:spMkLst>
            <pc:docMk/>
            <pc:sldMk cId="3365733409" sldId="273"/>
            <ac:spMk id="3" creationId="{85D22C10-73AB-A8DF-CB6F-CBC491DD429D}"/>
          </ac:spMkLst>
        </pc:spChg>
        <pc:spChg chg="add mod">
          <ac:chgData name="Abels, Patrick" userId="ba666de4-0d21-43a6-8e66-51a18aae1b4a" providerId="ADAL" clId="{88409F87-3675-4480-B784-FA352983DF57}" dt="2023-09-16T15:01:12.400" v="981" actId="1076"/>
          <ac:spMkLst>
            <pc:docMk/>
            <pc:sldMk cId="3365733409" sldId="273"/>
            <ac:spMk id="4" creationId="{9C11AE7F-FADB-DF55-C681-EEE553D81EB3}"/>
          </ac:spMkLst>
        </pc:spChg>
      </pc:sldChg>
      <pc:sldChg chg="addSp delSp modSp add mod ord">
        <pc:chgData name="Abels, Patrick" userId="ba666de4-0d21-43a6-8e66-51a18aae1b4a" providerId="ADAL" clId="{88409F87-3675-4480-B784-FA352983DF57}" dt="2023-09-16T15:18:02.942" v="1178" actId="1076"/>
        <pc:sldMkLst>
          <pc:docMk/>
          <pc:sldMk cId="2026290301" sldId="274"/>
        </pc:sldMkLst>
        <pc:spChg chg="mod">
          <ac:chgData name="Abels, Patrick" userId="ba666de4-0d21-43a6-8e66-51a18aae1b4a" providerId="ADAL" clId="{88409F87-3675-4480-B784-FA352983DF57}" dt="2023-09-16T14:45:04.146" v="616" actId="6549"/>
          <ac:spMkLst>
            <pc:docMk/>
            <pc:sldMk cId="2026290301" sldId="274"/>
            <ac:spMk id="2" creationId="{96D39245-2BEC-E1AD-4E79-BC0EC9C0D9F5}"/>
          </ac:spMkLst>
        </pc:spChg>
        <pc:spChg chg="add del mod">
          <ac:chgData name="Abels, Patrick" userId="ba666de4-0d21-43a6-8e66-51a18aae1b4a" providerId="ADAL" clId="{88409F87-3675-4480-B784-FA352983DF57}" dt="2023-09-16T14:38:34.219" v="515" actId="478"/>
          <ac:spMkLst>
            <pc:docMk/>
            <pc:sldMk cId="2026290301" sldId="274"/>
            <ac:spMk id="4" creationId="{CC82F59C-2FB3-169B-7BA2-7C37CC1E780C}"/>
          </ac:spMkLst>
        </pc:spChg>
        <pc:spChg chg="add mod">
          <ac:chgData name="Abels, Patrick" userId="ba666de4-0d21-43a6-8e66-51a18aae1b4a" providerId="ADAL" clId="{88409F87-3675-4480-B784-FA352983DF57}" dt="2023-09-16T14:37:25.718" v="507"/>
          <ac:spMkLst>
            <pc:docMk/>
            <pc:sldMk cId="2026290301" sldId="274"/>
            <ac:spMk id="5" creationId="{F2F18EB7-6885-330E-857C-4322B89C1B74}"/>
          </ac:spMkLst>
        </pc:spChg>
        <pc:spChg chg="add mod">
          <ac:chgData name="Abels, Patrick" userId="ba666de4-0d21-43a6-8e66-51a18aae1b4a" providerId="ADAL" clId="{88409F87-3675-4480-B784-FA352983DF57}" dt="2023-09-16T14:37:25.718" v="507"/>
          <ac:spMkLst>
            <pc:docMk/>
            <pc:sldMk cId="2026290301" sldId="274"/>
            <ac:spMk id="6" creationId="{FF66662B-1DAE-48B2-D4D3-F5AC29E9F521}"/>
          </ac:spMkLst>
        </pc:spChg>
        <pc:spChg chg="add mod">
          <ac:chgData name="Abels, Patrick" userId="ba666de4-0d21-43a6-8e66-51a18aae1b4a" providerId="ADAL" clId="{88409F87-3675-4480-B784-FA352983DF57}" dt="2023-09-16T14:40:08.656" v="521" actId="207"/>
          <ac:spMkLst>
            <pc:docMk/>
            <pc:sldMk cId="2026290301" sldId="274"/>
            <ac:spMk id="7" creationId="{A66F97B1-26D6-A68A-3CB8-0FE1158566D9}"/>
          </ac:spMkLst>
        </pc:spChg>
        <pc:spChg chg="add mod">
          <ac:chgData name="Abels, Patrick" userId="ba666de4-0d21-43a6-8e66-51a18aae1b4a" providerId="ADAL" clId="{88409F87-3675-4480-B784-FA352983DF57}" dt="2023-09-16T14:40:08.656" v="521" actId="207"/>
          <ac:spMkLst>
            <pc:docMk/>
            <pc:sldMk cId="2026290301" sldId="274"/>
            <ac:spMk id="8" creationId="{F701DCDF-48C4-565E-C734-297C3DFB1A99}"/>
          </ac:spMkLst>
        </pc:spChg>
        <pc:spChg chg="add mod">
          <ac:chgData name="Abels, Patrick" userId="ba666de4-0d21-43a6-8e66-51a18aae1b4a" providerId="ADAL" clId="{88409F87-3675-4480-B784-FA352983DF57}" dt="2023-09-16T14:42:41.594" v="580" actId="20577"/>
          <ac:spMkLst>
            <pc:docMk/>
            <pc:sldMk cId="2026290301" sldId="274"/>
            <ac:spMk id="9" creationId="{1C32E8FB-422D-78B3-FE17-5A27529ACB7D}"/>
          </ac:spMkLst>
        </pc:spChg>
        <pc:spChg chg="add mod">
          <ac:chgData name="Abels, Patrick" userId="ba666de4-0d21-43a6-8e66-51a18aae1b4a" providerId="ADAL" clId="{88409F87-3675-4480-B784-FA352983DF57}" dt="2023-09-16T14:42:18.715" v="578" actId="20577"/>
          <ac:spMkLst>
            <pc:docMk/>
            <pc:sldMk cId="2026290301" sldId="274"/>
            <ac:spMk id="10" creationId="{EA151C72-B0F6-36D4-AE15-CCEF62DDF4CC}"/>
          </ac:spMkLst>
        </pc:spChg>
        <pc:spChg chg="add mod">
          <ac:chgData name="Abels, Patrick" userId="ba666de4-0d21-43a6-8e66-51a18aae1b4a" providerId="ADAL" clId="{88409F87-3675-4480-B784-FA352983DF57}" dt="2023-09-16T15:17:59.159" v="1177" actId="1076"/>
          <ac:spMkLst>
            <pc:docMk/>
            <pc:sldMk cId="2026290301" sldId="274"/>
            <ac:spMk id="11" creationId="{06E7A42D-17C3-7392-667D-12AAA7A93208}"/>
          </ac:spMkLst>
        </pc:spChg>
        <pc:spChg chg="add mod">
          <ac:chgData name="Abels, Patrick" userId="ba666de4-0d21-43a6-8e66-51a18aae1b4a" providerId="ADAL" clId="{88409F87-3675-4480-B784-FA352983DF57}" dt="2023-09-16T14:40:14.058" v="522" actId="207"/>
          <ac:spMkLst>
            <pc:docMk/>
            <pc:sldMk cId="2026290301" sldId="274"/>
            <ac:spMk id="12" creationId="{7C0A0F0A-C346-1349-C083-17B9525308CC}"/>
          </ac:spMkLst>
        </pc:spChg>
        <pc:spChg chg="add mod">
          <ac:chgData name="Abels, Patrick" userId="ba666de4-0d21-43a6-8e66-51a18aae1b4a" providerId="ADAL" clId="{88409F87-3675-4480-B784-FA352983DF57}" dt="2023-09-16T15:18:02.942" v="1178" actId="1076"/>
          <ac:spMkLst>
            <pc:docMk/>
            <pc:sldMk cId="2026290301" sldId="274"/>
            <ac:spMk id="13" creationId="{DFA3D3A9-69CA-B8D5-3A36-CA94EAB5CE19}"/>
          </ac:spMkLst>
        </pc:spChg>
      </pc:sldChg>
      <pc:sldChg chg="modSp new mod">
        <pc:chgData name="Abels, Patrick" userId="ba666de4-0d21-43a6-8e66-51a18aae1b4a" providerId="ADAL" clId="{88409F87-3675-4480-B784-FA352983DF57}" dt="2023-09-16T15:12:32.264" v="1133" actId="6549"/>
        <pc:sldMkLst>
          <pc:docMk/>
          <pc:sldMk cId="3554660184" sldId="275"/>
        </pc:sldMkLst>
        <pc:spChg chg="mod">
          <ac:chgData name="Abels, Patrick" userId="ba666de4-0d21-43a6-8e66-51a18aae1b4a" providerId="ADAL" clId="{88409F87-3675-4480-B784-FA352983DF57}" dt="2023-09-16T15:12:32.264" v="1133" actId="6549"/>
          <ac:spMkLst>
            <pc:docMk/>
            <pc:sldMk cId="3554660184" sldId="275"/>
            <ac:spMk id="2" creationId="{EC40FDF1-FE5D-865C-AB08-1BE32A97C248}"/>
          </ac:spMkLst>
        </pc:spChg>
      </pc:sldChg>
      <pc:sldChg chg="addSp delSp modSp new mod">
        <pc:chgData name="Abels, Patrick" userId="ba666de4-0d21-43a6-8e66-51a18aae1b4a" providerId="ADAL" clId="{88409F87-3675-4480-B784-FA352983DF57}" dt="2023-09-16T15:03:27.744" v="1009" actId="1036"/>
        <pc:sldMkLst>
          <pc:docMk/>
          <pc:sldMk cId="1724189771" sldId="276"/>
        </pc:sldMkLst>
        <pc:spChg chg="del">
          <ac:chgData name="Abels, Patrick" userId="ba666de4-0d21-43a6-8e66-51a18aae1b4a" providerId="ADAL" clId="{88409F87-3675-4480-B784-FA352983DF57}" dt="2023-09-16T15:02:35.542" v="989" actId="478"/>
          <ac:spMkLst>
            <pc:docMk/>
            <pc:sldMk cId="1724189771" sldId="276"/>
            <ac:spMk id="2" creationId="{199182D9-7263-E20F-2988-334316DF698B}"/>
          </ac:spMkLst>
        </pc:spChg>
        <pc:spChg chg="mod">
          <ac:chgData name="Abels, Patrick" userId="ba666de4-0d21-43a6-8e66-51a18aae1b4a" providerId="ADAL" clId="{88409F87-3675-4480-B784-FA352983DF57}" dt="2023-09-16T15:03:16.213" v="999" actId="20577"/>
          <ac:spMkLst>
            <pc:docMk/>
            <pc:sldMk cId="1724189771" sldId="276"/>
            <ac:spMk id="3" creationId="{6C87A3EB-137C-8A16-780F-856485B19853}"/>
          </ac:spMkLst>
        </pc:spChg>
        <pc:picChg chg="add mod">
          <ac:chgData name="Abels, Patrick" userId="ba666de4-0d21-43a6-8e66-51a18aae1b4a" providerId="ADAL" clId="{88409F87-3675-4480-B784-FA352983DF57}" dt="2023-09-16T15:03:20.169" v="1000" actId="1076"/>
          <ac:picMkLst>
            <pc:docMk/>
            <pc:sldMk cId="1724189771" sldId="276"/>
            <ac:picMk id="5" creationId="{E4B0974C-F4FA-2D16-FF3D-EE70993EC1E4}"/>
          </ac:picMkLst>
        </pc:picChg>
        <pc:picChg chg="add mod">
          <ac:chgData name="Abels, Patrick" userId="ba666de4-0d21-43a6-8e66-51a18aae1b4a" providerId="ADAL" clId="{88409F87-3675-4480-B784-FA352983DF57}" dt="2023-09-16T15:03:27.744" v="1009" actId="1036"/>
          <ac:picMkLst>
            <pc:docMk/>
            <pc:sldMk cId="1724189771" sldId="276"/>
            <ac:picMk id="7" creationId="{5337D255-57B5-BCF8-042A-7996472D325D}"/>
          </ac:picMkLst>
        </pc:picChg>
      </pc:sldChg>
      <pc:sldChg chg="modSp add modTransition">
        <pc:chgData name="Abels, Patrick" userId="ba666de4-0d21-43a6-8e66-51a18aae1b4a" providerId="ADAL" clId="{88409F87-3675-4480-B784-FA352983DF57}" dt="2023-09-16T15:14:26.094" v="1147"/>
        <pc:sldMkLst>
          <pc:docMk/>
          <pc:sldMk cId="1690866667" sldId="277"/>
        </pc:sldMkLst>
        <pc:spChg chg="mod">
          <ac:chgData name="Abels, Patrick" userId="ba666de4-0d21-43a6-8e66-51a18aae1b4a" providerId="ADAL" clId="{88409F87-3675-4480-B784-FA352983DF57}" dt="2023-09-16T15:13:18.573" v="1144" actId="6549"/>
          <ac:spMkLst>
            <pc:docMk/>
            <pc:sldMk cId="1690866667" sldId="277"/>
            <ac:spMk id="2" creationId="{EC40FDF1-FE5D-865C-AB08-1BE32A97C248}"/>
          </ac:spMkLst>
        </pc:spChg>
      </pc:sldChg>
      <pc:sldChg chg="modSp add modTransition">
        <pc:chgData name="Abels, Patrick" userId="ba666de4-0d21-43a6-8e66-51a18aae1b4a" providerId="ADAL" clId="{88409F87-3675-4480-B784-FA352983DF57}" dt="2023-09-16T15:14:26.094" v="1147"/>
        <pc:sldMkLst>
          <pc:docMk/>
          <pc:sldMk cId="3917042188" sldId="278"/>
        </pc:sldMkLst>
        <pc:spChg chg="mod">
          <ac:chgData name="Abels, Patrick" userId="ba666de4-0d21-43a6-8e66-51a18aae1b4a" providerId="ADAL" clId="{88409F87-3675-4480-B784-FA352983DF57}" dt="2023-09-16T15:12:48.498" v="1137" actId="6549"/>
          <ac:spMkLst>
            <pc:docMk/>
            <pc:sldMk cId="3917042188" sldId="278"/>
            <ac:spMk id="2" creationId="{EC40FDF1-FE5D-865C-AB08-1BE32A97C248}"/>
          </ac:spMkLst>
        </pc:spChg>
      </pc:sldChg>
      <pc:sldChg chg="modSp add modTransition">
        <pc:chgData name="Abels, Patrick" userId="ba666de4-0d21-43a6-8e66-51a18aae1b4a" providerId="ADAL" clId="{88409F87-3675-4480-B784-FA352983DF57}" dt="2023-09-16T15:14:26.094" v="1147"/>
        <pc:sldMkLst>
          <pc:docMk/>
          <pc:sldMk cId="2692848399" sldId="279"/>
        </pc:sldMkLst>
        <pc:spChg chg="mod">
          <ac:chgData name="Abels, Patrick" userId="ba666de4-0d21-43a6-8e66-51a18aae1b4a" providerId="ADAL" clId="{88409F87-3675-4480-B784-FA352983DF57}" dt="2023-09-16T15:12:53.368" v="1139" actId="6549"/>
          <ac:spMkLst>
            <pc:docMk/>
            <pc:sldMk cId="2692848399" sldId="279"/>
            <ac:spMk id="2" creationId="{EC40FDF1-FE5D-865C-AB08-1BE32A97C248}"/>
          </ac:spMkLst>
        </pc:spChg>
      </pc:sldChg>
      <pc:sldChg chg="modSp add modTransition">
        <pc:chgData name="Abels, Patrick" userId="ba666de4-0d21-43a6-8e66-51a18aae1b4a" providerId="ADAL" clId="{88409F87-3675-4480-B784-FA352983DF57}" dt="2023-09-16T15:14:26.094" v="1147"/>
        <pc:sldMkLst>
          <pc:docMk/>
          <pc:sldMk cId="3800646339" sldId="280"/>
        </pc:sldMkLst>
        <pc:spChg chg="mod">
          <ac:chgData name="Abels, Patrick" userId="ba666de4-0d21-43a6-8e66-51a18aae1b4a" providerId="ADAL" clId="{88409F87-3675-4480-B784-FA352983DF57}" dt="2023-09-16T15:12:59.044" v="1141" actId="6549"/>
          <ac:spMkLst>
            <pc:docMk/>
            <pc:sldMk cId="3800646339" sldId="280"/>
            <ac:spMk id="2" creationId="{EC40FDF1-FE5D-865C-AB08-1BE32A97C248}"/>
          </ac:spMkLst>
        </pc:spChg>
      </pc:sldChg>
      <pc:sldChg chg="modSp add modTransition">
        <pc:chgData name="Abels, Patrick" userId="ba666de4-0d21-43a6-8e66-51a18aae1b4a" providerId="ADAL" clId="{88409F87-3675-4480-B784-FA352983DF57}" dt="2023-09-16T15:14:26.094" v="1147"/>
        <pc:sldMkLst>
          <pc:docMk/>
          <pc:sldMk cId="3043637182" sldId="281"/>
        </pc:sldMkLst>
        <pc:spChg chg="mod">
          <ac:chgData name="Abels, Patrick" userId="ba666de4-0d21-43a6-8e66-51a18aae1b4a" providerId="ADAL" clId="{88409F87-3675-4480-B784-FA352983DF57}" dt="2023-09-16T15:12:40.842" v="1135" actId="6549"/>
          <ac:spMkLst>
            <pc:docMk/>
            <pc:sldMk cId="3043637182" sldId="281"/>
            <ac:spMk id="2" creationId="{EC40FDF1-FE5D-865C-AB08-1BE32A97C248}"/>
          </ac:spMkLst>
        </pc:spChg>
      </pc:sldChg>
      <pc:sldChg chg="modSp add modTransition">
        <pc:chgData name="Abels, Patrick" userId="ba666de4-0d21-43a6-8e66-51a18aae1b4a" providerId="ADAL" clId="{88409F87-3675-4480-B784-FA352983DF57}" dt="2023-09-16T15:14:26.094" v="1147"/>
        <pc:sldMkLst>
          <pc:docMk/>
          <pc:sldMk cId="1849463877" sldId="282"/>
        </pc:sldMkLst>
        <pc:spChg chg="mod">
          <ac:chgData name="Abels, Patrick" userId="ba666de4-0d21-43a6-8e66-51a18aae1b4a" providerId="ADAL" clId="{88409F87-3675-4480-B784-FA352983DF57}" dt="2023-09-16T15:13:31.874" v="1145" actId="6549"/>
          <ac:spMkLst>
            <pc:docMk/>
            <pc:sldMk cId="1849463877" sldId="282"/>
            <ac:spMk id="2" creationId="{EC40FDF1-FE5D-865C-AB08-1BE32A97C248}"/>
          </ac:spMkLst>
        </pc:spChg>
      </pc:sldChg>
      <pc:sldChg chg="modSp add mod">
        <pc:chgData name="Abels, Patrick" userId="ba666de4-0d21-43a6-8e66-51a18aae1b4a" providerId="ADAL" clId="{88409F87-3675-4480-B784-FA352983DF57}" dt="2023-09-16T15:16:30.506" v="1172" actId="20577"/>
        <pc:sldMkLst>
          <pc:docMk/>
          <pc:sldMk cId="3589474625" sldId="283"/>
        </pc:sldMkLst>
        <pc:spChg chg="mod">
          <ac:chgData name="Abels, Patrick" userId="ba666de4-0d21-43a6-8e66-51a18aae1b4a" providerId="ADAL" clId="{88409F87-3675-4480-B784-FA352983DF57}" dt="2023-09-16T15:16:30.506" v="1172" actId="20577"/>
          <ac:spMkLst>
            <pc:docMk/>
            <pc:sldMk cId="3589474625" sldId="283"/>
            <ac:spMk id="2" creationId="{EC40FDF1-FE5D-865C-AB08-1BE32A97C248}"/>
          </ac:spMkLst>
        </pc:spChg>
      </pc:sldChg>
    </pc:docChg>
  </pc:docChgLst>
  <pc:docChgLst>
    <pc:chgData name="Abels, Patrick" userId="ba666de4-0d21-43a6-8e66-51a18aae1b4a" providerId="ADAL" clId="{1EA24D17-B000-4F5B-B835-0A7A60C4E8D2}"/>
    <pc:docChg chg="undo custSel addSld delSld modSld modMainMaster">
      <pc:chgData name="Abels, Patrick" userId="ba666de4-0d21-43a6-8e66-51a18aae1b4a" providerId="ADAL" clId="{1EA24D17-B000-4F5B-B835-0A7A60C4E8D2}" dt="2023-07-31T19:08:28.051" v="731" actId="1038"/>
      <pc:docMkLst>
        <pc:docMk/>
      </pc:docMkLst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986885273" sldId="256"/>
        </pc:sldMkLst>
      </pc:sldChg>
      <pc:sldChg chg="new del">
        <pc:chgData name="Abels, Patrick" userId="ba666de4-0d21-43a6-8e66-51a18aae1b4a" providerId="ADAL" clId="{1EA24D17-B000-4F5B-B835-0A7A60C4E8D2}" dt="2023-07-31T18:24:31.468" v="56" actId="47"/>
        <pc:sldMkLst>
          <pc:docMk/>
          <pc:sldMk cId="2531811691" sldId="256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179587911" sldId="257"/>
        </pc:sldMkLst>
      </pc:sldChg>
      <pc:sldChg chg="addSp modSp new del mod">
        <pc:chgData name="Abels, Patrick" userId="ba666de4-0d21-43a6-8e66-51a18aae1b4a" providerId="ADAL" clId="{1EA24D17-B000-4F5B-B835-0A7A60C4E8D2}" dt="2023-07-31T18:29:43.828" v="131" actId="47"/>
        <pc:sldMkLst>
          <pc:docMk/>
          <pc:sldMk cId="3816611931" sldId="257"/>
        </pc:sldMkLst>
        <pc:spChg chg="mod">
          <ac:chgData name="Abels, Patrick" userId="ba666de4-0d21-43a6-8e66-51a18aae1b4a" providerId="ADAL" clId="{1EA24D17-B000-4F5B-B835-0A7A60C4E8D2}" dt="2023-07-31T18:24:58.614" v="76" actId="20577"/>
          <ac:spMkLst>
            <pc:docMk/>
            <pc:sldMk cId="3816611931" sldId="257"/>
            <ac:spMk id="2" creationId="{EC801E97-9E70-4DE6-31DA-C065479A536C}"/>
          </ac:spMkLst>
        </pc:spChg>
        <pc:picChg chg="add mod">
          <ac:chgData name="Abels, Patrick" userId="ba666de4-0d21-43a6-8e66-51a18aae1b4a" providerId="ADAL" clId="{1EA24D17-B000-4F5B-B835-0A7A60C4E8D2}" dt="2023-07-31T18:28:04.580" v="108" actId="1076"/>
          <ac:picMkLst>
            <pc:docMk/>
            <pc:sldMk cId="3816611931" sldId="257"/>
            <ac:picMk id="3" creationId="{B2707E73-F258-049A-03EA-7069DD8DB4F5}"/>
          </ac:picMkLst>
        </pc:picChg>
      </pc:sldChg>
      <pc:sldChg chg="addSp modSp new mod">
        <pc:chgData name="Abels, Patrick" userId="ba666de4-0d21-43a6-8e66-51a18aae1b4a" providerId="ADAL" clId="{1EA24D17-B000-4F5B-B835-0A7A60C4E8D2}" dt="2023-07-31T18:34:46.030" v="225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1EA24D17-B000-4F5B-B835-0A7A60C4E8D2}" dt="2023-07-31T18:34:19.673" v="202" actId="20577"/>
          <ac:spMkLst>
            <pc:docMk/>
            <pc:sldMk cId="4053142725" sldId="258"/>
            <ac:spMk id="2" creationId="{B07DB424-5D60-EB8E-705E-00413050711F}"/>
          </ac:spMkLst>
        </pc:spChg>
        <pc:spChg chg="add mod">
          <ac:chgData name="Abels, Patrick" userId="ba666de4-0d21-43a6-8e66-51a18aae1b4a" providerId="ADAL" clId="{1EA24D17-B000-4F5B-B835-0A7A60C4E8D2}" dt="2023-07-31T18:34:46.030" v="225" actId="20577"/>
          <ac:spMkLst>
            <pc:docMk/>
            <pc:sldMk cId="4053142725" sldId="258"/>
            <ac:spMk id="3" creationId="{37A5E83A-1944-7C15-78CB-DF10817E858F}"/>
          </ac:spMkLst>
        </pc:sp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4287185686" sldId="258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2690822542" sldId="259"/>
        </pc:sldMkLst>
      </pc:sldChg>
      <pc:sldChg chg="modSp new mod">
        <pc:chgData name="Abels, Patrick" userId="ba666de4-0d21-43a6-8e66-51a18aae1b4a" providerId="ADAL" clId="{1EA24D17-B000-4F5B-B835-0A7A60C4E8D2}" dt="2023-07-31T18:36:11.990" v="247" actId="20577"/>
        <pc:sldMkLst>
          <pc:docMk/>
          <pc:sldMk cId="3366437632" sldId="259"/>
        </pc:sldMkLst>
        <pc:spChg chg="mod">
          <ac:chgData name="Abels, Patrick" userId="ba666de4-0d21-43a6-8e66-51a18aae1b4a" providerId="ADAL" clId="{1EA24D17-B000-4F5B-B835-0A7A60C4E8D2}" dt="2023-07-31T18:36:11.990" v="247" actId="20577"/>
          <ac:spMkLst>
            <pc:docMk/>
            <pc:sldMk cId="3366437632" sldId="259"/>
            <ac:spMk id="2" creationId="{D75C1544-77A2-CE22-C31D-D08864B78BAE}"/>
          </ac:spMkLst>
        </pc:sp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3117757405" sldId="260"/>
        </pc:sldMkLst>
      </pc:sldChg>
      <pc:sldChg chg="new del">
        <pc:chgData name="Abels, Patrick" userId="ba666de4-0d21-43a6-8e66-51a18aae1b4a" providerId="ADAL" clId="{1EA24D17-B000-4F5B-B835-0A7A60C4E8D2}" dt="2023-07-31T18:47:41.362" v="470" actId="47"/>
        <pc:sldMkLst>
          <pc:docMk/>
          <pc:sldMk cId="3666141988" sldId="260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2438877614" sldId="261"/>
        </pc:sldMkLst>
      </pc:sldChg>
      <pc:sldChg chg="addSp delSp modSp new mod">
        <pc:chgData name="Abels, Patrick" userId="ba666de4-0d21-43a6-8e66-51a18aae1b4a" providerId="ADAL" clId="{1EA24D17-B000-4F5B-B835-0A7A60C4E8D2}" dt="2023-07-31T18:59:23.311" v="617" actId="732"/>
        <pc:sldMkLst>
          <pc:docMk/>
          <pc:sldMk cId="4223110314" sldId="261"/>
        </pc:sldMkLst>
        <pc:spChg chg="mod">
          <ac:chgData name="Abels, Patrick" userId="ba666de4-0d21-43a6-8e66-51a18aae1b4a" providerId="ADAL" clId="{1EA24D17-B000-4F5B-B835-0A7A60C4E8D2}" dt="2023-07-31T18:52:55.052" v="528" actId="20577"/>
          <ac:spMkLst>
            <pc:docMk/>
            <pc:sldMk cId="4223110314" sldId="261"/>
            <ac:spMk id="2" creationId="{EEA79473-2E02-D691-984D-E62FD887B263}"/>
          </ac:spMkLst>
        </pc:spChg>
        <pc:spChg chg="mod">
          <ac:chgData name="Abels, Patrick" userId="ba666de4-0d21-43a6-8e66-51a18aae1b4a" providerId="ADAL" clId="{1EA24D17-B000-4F5B-B835-0A7A60C4E8D2}" dt="2023-07-31T18:52:22.960" v="520" actId="20577"/>
          <ac:spMkLst>
            <pc:docMk/>
            <pc:sldMk cId="4223110314" sldId="261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8:57:34.664" v="607" actId="14100"/>
          <ac:spMkLst>
            <pc:docMk/>
            <pc:sldMk cId="4223110314" sldId="261"/>
            <ac:spMk id="6" creationId="{9309D2C6-9509-CDB1-E903-FA244ECEC803}"/>
          </ac:spMkLst>
        </pc:spChg>
        <pc:spChg chg="add del mod">
          <ac:chgData name="Abels, Patrick" userId="ba666de4-0d21-43a6-8e66-51a18aae1b4a" providerId="ADAL" clId="{1EA24D17-B000-4F5B-B835-0A7A60C4E8D2}" dt="2023-07-31T18:59:18.639" v="616" actId="478"/>
          <ac:spMkLst>
            <pc:docMk/>
            <pc:sldMk cId="4223110314" sldId="261"/>
            <ac:spMk id="7" creationId="{3E40CA89-044D-1738-800E-04FA957F95F6}"/>
          </ac:spMkLst>
        </pc:spChg>
        <pc:picChg chg="add mod modCrop">
          <ac:chgData name="Abels, Patrick" userId="ba666de4-0d21-43a6-8e66-51a18aae1b4a" providerId="ADAL" clId="{1EA24D17-B000-4F5B-B835-0A7A60C4E8D2}" dt="2023-07-31T18:59:23.311" v="617" actId="732"/>
          <ac:picMkLst>
            <pc:docMk/>
            <pc:sldMk cId="4223110314" sldId="261"/>
            <ac:picMk id="5" creationId="{EBA4749D-6D20-F569-6F6F-5EF7857F438E}"/>
          </ac:picMkLst>
        </pc:pic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572060250" sldId="262"/>
        </pc:sldMkLst>
      </pc:sldChg>
      <pc:sldChg chg="addSp delSp modSp new mod">
        <pc:chgData name="Abels, Patrick" userId="ba666de4-0d21-43a6-8e66-51a18aae1b4a" providerId="ADAL" clId="{1EA24D17-B000-4F5B-B835-0A7A60C4E8D2}" dt="2023-07-31T19:08:28.051" v="731" actId="1038"/>
        <pc:sldMkLst>
          <pc:docMk/>
          <pc:sldMk cId="4127666779" sldId="262"/>
        </pc:sldMkLst>
        <pc:spChg chg="del mod">
          <ac:chgData name="Abels, Patrick" userId="ba666de4-0d21-43a6-8e66-51a18aae1b4a" providerId="ADAL" clId="{1EA24D17-B000-4F5B-B835-0A7A60C4E8D2}" dt="2023-07-31T19:07:42.406" v="712" actId="478"/>
          <ac:spMkLst>
            <pc:docMk/>
            <pc:sldMk cId="4127666779" sldId="262"/>
            <ac:spMk id="2" creationId="{F539A69B-7D58-0B3A-C06A-BBB0AAD55299}"/>
          </ac:spMkLst>
        </pc:spChg>
        <pc:spChg chg="add del mod">
          <ac:chgData name="Abels, Patrick" userId="ba666de4-0d21-43a6-8e66-51a18aae1b4a" providerId="ADAL" clId="{1EA24D17-B000-4F5B-B835-0A7A60C4E8D2}" dt="2023-07-31T19:07:46.596" v="713" actId="478"/>
          <ac:spMkLst>
            <pc:docMk/>
            <pc:sldMk cId="4127666779" sldId="262"/>
            <ac:spMk id="10" creationId="{9EA6A81F-9165-ABA7-89DA-CCEBB4375B8A}"/>
          </ac:spMkLst>
        </pc:sp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3" creationId="{F2BE7A5D-E3A0-FE57-04E1-EB1CC2B046EF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4" creationId="{B5735F8B-B5FD-B638-A40E-5958D472F4CB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5" creationId="{0C14C468-FDD3-DC2A-C5D3-4B4AE04187AF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6" creationId="{4C5A9455-99A3-89BC-5264-AAAB6F876188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7" creationId="{9CA0D277-68E3-CC6A-F2C7-FA519E0F4BBC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8" creationId="{7CCAE423-208F-2439-4442-4EA59DBAA00A}"/>
          </ac:picMkLst>
        </pc:pic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982254768" sldId="263"/>
        </pc:sldMkLst>
      </pc:sldChg>
      <pc:sldChg chg="modSp new mod modTransition">
        <pc:chgData name="Abels, Patrick" userId="ba666de4-0d21-43a6-8e66-51a18aae1b4a" providerId="ADAL" clId="{1EA24D17-B000-4F5B-B835-0A7A60C4E8D2}" dt="2023-07-31T18:30:10.003" v="151"/>
        <pc:sldMkLst>
          <pc:docMk/>
          <pc:sldMk cId="2766537786" sldId="263"/>
        </pc:sldMkLst>
        <pc:spChg chg="mod">
          <ac:chgData name="Abels, Patrick" userId="ba666de4-0d21-43a6-8e66-51a18aae1b4a" providerId="ADAL" clId="{1EA24D17-B000-4F5B-B835-0A7A60C4E8D2}" dt="2023-07-31T18:29:57.738" v="150" actId="20577"/>
          <ac:spMkLst>
            <pc:docMk/>
            <pc:sldMk cId="2766537786" sldId="263"/>
            <ac:spMk id="2" creationId="{68E00736-7763-5364-29F5-3973C6BC804D}"/>
          </ac:spMkLst>
        </pc:spChg>
      </pc:sldChg>
      <pc:sldChg chg="addSp modSp add del mod">
        <pc:chgData name="Abels, Patrick" userId="ba666de4-0d21-43a6-8e66-51a18aae1b4a" providerId="ADAL" clId="{1EA24D17-B000-4F5B-B835-0A7A60C4E8D2}" dt="2023-07-31T18:40:32.318" v="393" actId="47"/>
        <pc:sldMkLst>
          <pc:docMk/>
          <pc:sldMk cId="3698756132" sldId="264"/>
        </pc:sldMkLst>
        <pc:spChg chg="mod">
          <ac:chgData name="Abels, Patrick" userId="ba666de4-0d21-43a6-8e66-51a18aae1b4a" providerId="ADAL" clId="{1EA24D17-B000-4F5B-B835-0A7A60C4E8D2}" dt="2023-07-31T18:40:14.624" v="391"/>
          <ac:spMkLst>
            <pc:docMk/>
            <pc:sldMk cId="3698756132" sldId="264"/>
            <ac:spMk id="2" creationId="{D75C1544-77A2-CE22-C31D-D08864B78BAE}"/>
          </ac:spMkLst>
        </pc:spChg>
        <pc:graphicFrameChg chg="add mod modGraphic">
          <ac:chgData name="Abels, Patrick" userId="ba666de4-0d21-43a6-8e66-51a18aae1b4a" providerId="ADAL" clId="{1EA24D17-B000-4F5B-B835-0A7A60C4E8D2}" dt="2023-07-31T18:40:04.941" v="388" actId="14100"/>
          <ac:graphicFrameMkLst>
            <pc:docMk/>
            <pc:sldMk cId="3698756132" sldId="264"/>
            <ac:graphicFrameMk id="3" creationId="{6931FFAE-52D8-D1BC-5830-1CEB0EC90EE6}"/>
          </ac:graphicFrameMkLst>
        </pc:graphicFrameChg>
      </pc:sldChg>
      <pc:sldChg chg="addSp delSp modSp add mod">
        <pc:chgData name="Abels, Patrick" userId="ba666de4-0d21-43a6-8e66-51a18aae1b4a" providerId="ADAL" clId="{1EA24D17-B000-4F5B-B835-0A7A60C4E8D2}" dt="2023-07-31T18:46:05.280" v="469" actId="207"/>
        <pc:sldMkLst>
          <pc:docMk/>
          <pc:sldMk cId="2628582133" sldId="265"/>
        </pc:sldMkLst>
        <pc:spChg chg="mod">
          <ac:chgData name="Abels, Patrick" userId="ba666de4-0d21-43a6-8e66-51a18aae1b4a" providerId="ADAL" clId="{1EA24D17-B000-4F5B-B835-0A7A60C4E8D2}" dt="2023-07-31T18:41:27.132" v="412" actId="20577"/>
          <ac:spMkLst>
            <pc:docMk/>
            <pc:sldMk cId="2628582133" sldId="265"/>
            <ac:spMk id="2" creationId="{D75C1544-77A2-CE22-C31D-D08864B78BAE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" creationId="{EE3F75DF-29E6-402A-CB62-7737D5914CCB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" creationId="{E7391258-B67A-66CB-022D-FFF5CC7F8EEF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" creationId="{9B9C2A00-C219-9E3C-861E-0E5D8770B065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6" creationId="{A902AD16-E3CE-56E7-6AA2-ED32DE9AF570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7" creationId="{E999206E-939D-1F0A-3E53-B8ABF4630102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8" creationId="{2BECCDDC-6A96-7BBF-58EC-30FEEA71DBD2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9" creationId="{0B5FD9A2-6820-0036-2845-8CD8E7E23E8D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0" creationId="{1CB7BC12-9CFC-752E-71DB-B0DB2E9CA443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1" creationId="{8EC425FC-EB73-A3BF-3986-768A6A770008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2" creationId="{32CDBC1E-53D0-EC95-1A17-1294DCA0D34A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3" creationId="{5BFBD9A2-57EB-47BA-ED35-40BEC6B7B7B4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4" creationId="{F1279E3C-3B22-500E-4D29-D9C4760AF18B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5" creationId="{3441472A-6C3F-4EA3-0C36-B34009C881E1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6" creationId="{735820D4-0286-83A6-85AA-4E9400D6CEE8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7" creationId="{74814C4E-7F45-6245-0028-76F1373D39E5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18" creationId="{6E1E2AF0-EAD6-F347-81E0-A99FFB8D7C48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19" creationId="{5126AE14-3238-CAAB-92D2-15B67A2A7CCD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0" creationId="{93E1A236-9971-6AD4-2E8F-99F491A953C8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1" creationId="{8B484225-BD48-3D68-DE21-611519D9086D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2" creationId="{BAE60258-7E52-6762-3755-097B936B8CC5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3" creationId="{A3AD8A91-3320-D7FE-A226-95F364B8501C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4" creationId="{38A0B66C-4C95-0612-BE9B-1A1CC52815F4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5" creationId="{69EBD235-EA50-78A4-8A54-A274AF1A6A4A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6" creationId="{2AF8532D-8CE5-5A55-1079-B14FCA6FD72C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7" creationId="{C4DCCB7E-9316-B456-94A7-90079F822F5D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0" creationId="{D74221E3-AAAF-0ED5-17B7-C9567391EC0B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1" creationId="{83982998-075A-FAE3-68A4-BBB86303D1F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2" creationId="{48124D92-FAEA-CDBA-706F-9F314C8705D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3" creationId="{E3C95CE3-8DB9-D102-3E0A-37EB85292C9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4" creationId="{19F9A450-AD4D-8913-6FF0-77F4F6F39BE2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6" creationId="{B1E9F945-B43A-5E29-7348-FD8E6C4BC916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7" creationId="{C12C8CBF-6162-1755-6998-F723D7553A3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8" creationId="{E1D251CC-08F8-EB23-AF76-90CFF74CF1D9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9" creationId="{36692BB6-D56F-2A8E-2839-B40009D78CDE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0" creationId="{157BBBEC-56D7-9210-045B-5DA94E4E59A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2" creationId="{CA4F05F0-557E-9810-BDB2-8CA0EA725D0A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3" creationId="{FADA0CF2-350F-D0F8-CEBB-1C40E05FE86B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4" creationId="{0AA55C26-ABF6-2850-392A-B1D6BFA102F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5" creationId="{C592E026-7A32-DE3E-A2F8-251877B41A1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6" creationId="{3C1B172F-60BD-64CD-478E-3B25C87BC35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8" creationId="{791E74F8-FE26-E01F-F39F-95BF2491442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9" creationId="{BE31B9ED-9DAF-AF42-5A56-462638915C49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0" creationId="{B1019455-A25D-2244-1470-D3189DFD2C5D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1" creationId="{925F2DCC-25CA-A9CB-5155-EF025692CC90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2" creationId="{D32F3727-A6CB-1F02-79E8-527142FF2CDE}"/>
          </ac:spMkLst>
        </pc:s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28" creationId="{FBBAADF0-604D-71DF-7DFB-0307C4602E39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29" creationId="{C00C7946-803E-9ABE-9999-3F37002F5A8F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35" creationId="{F9F1692B-B976-37E5-9774-ACF09D462D53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41" creationId="{F8E15D01-0BB7-20B8-6A4D-0C1DF97B09FC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47" creationId="{F8E646D6-61A0-1A89-7937-0E735047F2DB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3" creationId="{44807126-5698-6910-23F8-DFBE934F1094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4" creationId="{61B313A3-F40B-1C91-9BE6-FE477033BB07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5" creationId="{739D18B0-3B10-0D2B-2F0F-399E5BBC10A9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6" creationId="{A250DEAC-4B94-B42D-BA0F-0D8F7102DE77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7" creationId="{ABCBFE85-228F-2FD5-F673-7DBC4828DEEB}"/>
          </ac:grpSpMkLst>
        </pc:grpChg>
      </pc:sldChg>
      <pc:sldChg chg="addSp delSp modSp add mod">
        <pc:chgData name="Abels, Patrick" userId="ba666de4-0d21-43a6-8e66-51a18aae1b4a" providerId="ADAL" clId="{1EA24D17-B000-4F5B-B835-0A7A60C4E8D2}" dt="2023-07-31T18:59:50.637" v="626" actId="1035"/>
        <pc:sldMkLst>
          <pc:docMk/>
          <pc:sldMk cId="3463062427" sldId="266"/>
        </pc:sldMkLst>
        <pc:spChg chg="mod">
          <ac:chgData name="Abels, Patrick" userId="ba666de4-0d21-43a6-8e66-51a18aae1b4a" providerId="ADAL" clId="{1EA24D17-B000-4F5B-B835-0A7A60C4E8D2}" dt="2023-07-31T18:53:56.388" v="590" actId="20577"/>
          <ac:spMkLst>
            <pc:docMk/>
            <pc:sldMk cId="3463062427" sldId="266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8:59:50.637" v="626" actId="1035"/>
          <ac:spMkLst>
            <pc:docMk/>
            <pc:sldMk cId="3463062427" sldId="266"/>
            <ac:spMk id="6" creationId="{0761874D-0D83-4860-275B-6777F631EA60}"/>
          </ac:spMkLst>
        </pc:spChg>
        <pc:spChg chg="add del mod">
          <ac:chgData name="Abels, Patrick" userId="ba666de4-0d21-43a6-8e66-51a18aae1b4a" providerId="ADAL" clId="{1EA24D17-B000-4F5B-B835-0A7A60C4E8D2}" dt="2023-07-31T18:59:41.791" v="621" actId="478"/>
          <ac:spMkLst>
            <pc:docMk/>
            <pc:sldMk cId="3463062427" sldId="266"/>
            <ac:spMk id="7" creationId="{E7BDE1B7-03B3-9BF3-F19B-6BFDF82A7DE2}"/>
          </ac:spMkLst>
        </pc:spChg>
        <pc:picChg chg="add mod modCrop">
          <ac:chgData name="Abels, Patrick" userId="ba666de4-0d21-43a6-8e66-51a18aae1b4a" providerId="ADAL" clId="{1EA24D17-B000-4F5B-B835-0A7A60C4E8D2}" dt="2023-07-31T18:59:33.144" v="620" actId="732"/>
          <ac:picMkLst>
            <pc:docMk/>
            <pc:sldMk cId="3463062427" sldId="266"/>
            <ac:picMk id="5" creationId="{38424DDD-E689-4D7D-89A0-8892E8E1BCDE}"/>
          </ac:picMkLst>
        </pc:picChg>
      </pc:sldChg>
      <pc:sldChg chg="addSp delSp modSp add mod">
        <pc:chgData name="Abels, Patrick" userId="ba666de4-0d21-43a6-8e66-51a18aae1b4a" providerId="ADAL" clId="{1EA24D17-B000-4F5B-B835-0A7A60C4E8D2}" dt="2023-07-31T19:01:26.310" v="646" actId="1037"/>
        <pc:sldMkLst>
          <pc:docMk/>
          <pc:sldMk cId="1865747485" sldId="267"/>
        </pc:sldMkLst>
        <pc:spChg chg="del">
          <ac:chgData name="Abels, Patrick" userId="ba666de4-0d21-43a6-8e66-51a18aae1b4a" providerId="ADAL" clId="{1EA24D17-B000-4F5B-B835-0A7A60C4E8D2}" dt="2023-07-31T19:01:07.329" v="633" actId="478"/>
          <ac:spMkLst>
            <pc:docMk/>
            <pc:sldMk cId="1865747485" sldId="267"/>
            <ac:spMk id="2" creationId="{EEA79473-2E02-D691-984D-E62FD887B263}"/>
          </ac:spMkLst>
        </pc:spChg>
        <pc:spChg chg="mod">
          <ac:chgData name="Abels, Patrick" userId="ba666de4-0d21-43a6-8e66-51a18aae1b4a" providerId="ADAL" clId="{1EA24D17-B000-4F5B-B835-0A7A60C4E8D2}" dt="2023-07-31T18:53:52.865" v="589" actId="20577"/>
          <ac:spMkLst>
            <pc:docMk/>
            <pc:sldMk cId="1865747485" sldId="267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9:01:26.310" v="646" actId="1037"/>
          <ac:spMkLst>
            <pc:docMk/>
            <pc:sldMk cId="1865747485" sldId="267"/>
            <ac:spMk id="6" creationId="{992B0168-F754-9993-FCFB-10F07FB1D7F8}"/>
          </ac:spMkLst>
        </pc:spChg>
        <pc:picChg chg="add mod ord">
          <ac:chgData name="Abels, Patrick" userId="ba666de4-0d21-43a6-8e66-51a18aae1b4a" providerId="ADAL" clId="{1EA24D17-B000-4F5B-B835-0A7A60C4E8D2}" dt="2023-07-31T19:01:12.024" v="634" actId="14100"/>
          <ac:picMkLst>
            <pc:docMk/>
            <pc:sldMk cId="1865747485" sldId="267"/>
            <ac:picMk id="5" creationId="{4F13FB05-7E23-872E-5F82-6743E0E6A692}"/>
          </ac:picMkLst>
        </pc:picChg>
      </pc:sldChg>
      <pc:sldChg chg="addSp modSp add mod">
        <pc:chgData name="Abels, Patrick" userId="ba666de4-0d21-43a6-8e66-51a18aae1b4a" providerId="ADAL" clId="{1EA24D17-B000-4F5B-B835-0A7A60C4E8D2}" dt="2023-07-31T19:02:16.013" v="655"/>
        <pc:sldMkLst>
          <pc:docMk/>
          <pc:sldMk cId="1931251602" sldId="268"/>
        </pc:sldMkLst>
        <pc:spChg chg="mod">
          <ac:chgData name="Abels, Patrick" userId="ba666de4-0d21-43a6-8e66-51a18aae1b4a" providerId="ADAL" clId="{1EA24D17-B000-4F5B-B835-0A7A60C4E8D2}" dt="2023-07-31T18:53:49.505" v="588" actId="20577"/>
          <ac:spMkLst>
            <pc:docMk/>
            <pc:sldMk cId="1931251602" sldId="268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9:02:16.013" v="655"/>
          <ac:spMkLst>
            <pc:docMk/>
            <pc:sldMk cId="1931251602" sldId="268"/>
            <ac:spMk id="6" creationId="{0C98435F-BE74-E7B1-3B11-1501615D065C}"/>
          </ac:spMkLst>
        </pc:spChg>
        <pc:picChg chg="add mod">
          <ac:chgData name="Abels, Patrick" userId="ba666de4-0d21-43a6-8e66-51a18aae1b4a" providerId="ADAL" clId="{1EA24D17-B000-4F5B-B835-0A7A60C4E8D2}" dt="2023-07-31T19:02:10.128" v="654" actId="1076"/>
          <ac:picMkLst>
            <pc:docMk/>
            <pc:sldMk cId="1931251602" sldId="268"/>
            <ac:picMk id="5" creationId="{108D0A10-9516-B7D9-646F-265698FC4B65}"/>
          </ac:picMkLst>
        </pc:picChg>
      </pc:sldChg>
      <pc:sldChg chg="addSp modSp add mod">
        <pc:chgData name="Abels, Patrick" userId="ba666de4-0d21-43a6-8e66-51a18aae1b4a" providerId="ADAL" clId="{1EA24D17-B000-4F5B-B835-0A7A60C4E8D2}" dt="2023-07-31T19:03:52.672" v="667" actId="1076"/>
        <pc:sldMkLst>
          <pc:docMk/>
          <pc:sldMk cId="3717009104" sldId="269"/>
        </pc:sldMkLst>
        <pc:spChg chg="mod">
          <ac:chgData name="Abels, Patrick" userId="ba666de4-0d21-43a6-8e66-51a18aae1b4a" providerId="ADAL" clId="{1EA24D17-B000-4F5B-B835-0A7A60C4E8D2}" dt="2023-07-31T18:53:45.941" v="587" actId="20577"/>
          <ac:spMkLst>
            <pc:docMk/>
            <pc:sldMk cId="3717009104" sldId="269"/>
            <ac:spMk id="3" creationId="{91E27F51-7010-A9B6-38F8-6302D0C64020}"/>
          </ac:spMkLst>
        </pc:spChg>
        <pc:picChg chg="add mod modCrop">
          <ac:chgData name="Abels, Patrick" userId="ba666de4-0d21-43a6-8e66-51a18aae1b4a" providerId="ADAL" clId="{1EA24D17-B000-4F5B-B835-0A7A60C4E8D2}" dt="2023-07-31T19:03:47.960" v="666" actId="1076"/>
          <ac:picMkLst>
            <pc:docMk/>
            <pc:sldMk cId="3717009104" sldId="269"/>
            <ac:picMk id="5" creationId="{1696A366-2CD3-7A8F-551D-0C61C3BA0E5C}"/>
          </ac:picMkLst>
        </pc:picChg>
        <pc:picChg chg="add mod modCrop">
          <ac:chgData name="Abels, Patrick" userId="ba666de4-0d21-43a6-8e66-51a18aae1b4a" providerId="ADAL" clId="{1EA24D17-B000-4F5B-B835-0A7A60C4E8D2}" dt="2023-07-31T19:03:52.672" v="667" actId="1076"/>
          <ac:picMkLst>
            <pc:docMk/>
            <pc:sldMk cId="3717009104" sldId="269"/>
            <ac:picMk id="6" creationId="{569F34F9-39F9-855D-BA51-7715D135AC58}"/>
          </ac:picMkLst>
        </pc:picChg>
      </pc:sldChg>
      <pc:sldMasterChg chg="modSldLayout sldLayoutOrd">
        <pc:chgData name="Abels, Patrick" userId="ba666de4-0d21-43a6-8e66-51a18aae1b4a" providerId="ADAL" clId="{1EA24D17-B000-4F5B-B835-0A7A60C4E8D2}" dt="2023-07-31T18:52:13.937" v="505" actId="14100"/>
        <pc:sldMasterMkLst>
          <pc:docMk/>
          <pc:sldMasterMk cId="1043764218" sldId="2147483660"/>
        </pc:sldMasterMkLst>
        <pc:sldLayoutChg chg="addSp delSp modSp mod">
          <pc:chgData name="Abels, Patrick" userId="ba666de4-0d21-43a6-8e66-51a18aae1b4a" providerId="ADAL" clId="{1EA24D17-B000-4F5B-B835-0A7A60C4E8D2}" dt="2023-07-31T18:23:11.344" v="47" actId="478"/>
          <pc:sldLayoutMkLst>
            <pc:docMk/>
            <pc:sldMasterMk cId="1043764218" sldId="2147483660"/>
            <pc:sldLayoutMk cId="2939654414" sldId="2147483663"/>
          </pc:sldLayoutMkLst>
          <pc:spChg chg="del">
            <ac:chgData name="Abels, Patrick" userId="ba666de4-0d21-43a6-8e66-51a18aae1b4a" providerId="ADAL" clId="{1EA24D17-B000-4F5B-B835-0A7A60C4E8D2}" dt="2023-07-31T18:23:08.711" v="45" actId="478"/>
            <ac:spMkLst>
              <pc:docMk/>
              <pc:sldMasterMk cId="1043764218" sldId="2147483660"/>
              <pc:sldLayoutMk cId="2939654414" sldId="2147483663"/>
              <ac:spMk id="2" creationId="{32E43612-BB99-E759-308D-EC7DC153B9A7}"/>
            </ac:spMkLst>
          </pc:spChg>
          <pc:spChg chg="add del mod">
            <ac:chgData name="Abels, Patrick" userId="ba666de4-0d21-43a6-8e66-51a18aae1b4a" providerId="ADAL" clId="{1EA24D17-B000-4F5B-B835-0A7A60C4E8D2}" dt="2023-07-31T18:23:11.344" v="47" actId="478"/>
            <ac:spMkLst>
              <pc:docMk/>
              <pc:sldMasterMk cId="1043764218" sldId="2147483660"/>
              <pc:sldLayoutMk cId="2939654414" sldId="2147483663"/>
              <ac:spMk id="4" creationId="{08EBDD9A-266A-045C-4274-BAF1B8C908F0}"/>
            </ac:spMkLst>
          </pc:spChg>
        </pc:sldLayoutChg>
        <pc:sldLayoutChg chg="delSp mod">
          <pc:chgData name="Abels, Patrick" userId="ba666de4-0d21-43a6-8e66-51a18aae1b4a" providerId="ADAL" clId="{1EA24D17-B000-4F5B-B835-0A7A60C4E8D2}" dt="2023-07-31T18:22:56.716" v="42" actId="478"/>
          <pc:sldLayoutMkLst>
            <pc:docMk/>
            <pc:sldMasterMk cId="1043764218" sldId="2147483660"/>
            <pc:sldLayoutMk cId="1665643944" sldId="2147483664"/>
          </pc:sldLayoutMkLst>
          <pc:spChg chg="del">
            <ac:chgData name="Abels, Patrick" userId="ba666de4-0d21-43a6-8e66-51a18aae1b4a" providerId="ADAL" clId="{1EA24D17-B000-4F5B-B835-0A7A60C4E8D2}" dt="2023-07-31T18:22:56.716" v="42" actId="478"/>
            <ac:spMkLst>
              <pc:docMk/>
              <pc:sldMasterMk cId="1043764218" sldId="2147483660"/>
              <pc:sldLayoutMk cId="1665643944" sldId="2147483664"/>
              <ac:spMk id="2" creationId="{32E43612-BB99-E759-308D-EC7DC153B9A7}"/>
            </ac:spMkLst>
          </pc:spChg>
        </pc:sldLayoutChg>
        <pc:sldLayoutChg chg="delSp mod">
          <pc:chgData name="Abels, Patrick" userId="ba666de4-0d21-43a6-8e66-51a18aae1b4a" providerId="ADAL" clId="{1EA24D17-B000-4F5B-B835-0A7A60C4E8D2}" dt="2023-07-31T18:22:50.925" v="41" actId="478"/>
          <pc:sldLayoutMkLst>
            <pc:docMk/>
            <pc:sldMasterMk cId="1043764218" sldId="2147483660"/>
            <pc:sldLayoutMk cId="815804911" sldId="2147483665"/>
          </pc:sldLayoutMkLst>
          <pc:spChg chg="del">
            <ac:chgData name="Abels, Patrick" userId="ba666de4-0d21-43a6-8e66-51a18aae1b4a" providerId="ADAL" clId="{1EA24D17-B000-4F5B-B835-0A7A60C4E8D2}" dt="2023-07-31T18:22:50.925" v="41" actId="478"/>
            <ac:spMkLst>
              <pc:docMk/>
              <pc:sldMasterMk cId="1043764218" sldId="2147483660"/>
              <pc:sldLayoutMk cId="815804911" sldId="2147483665"/>
              <ac:spMk id="2" creationId="{32E43612-BB99-E759-308D-EC7DC153B9A7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4:10.204" v="52" actId="207"/>
          <pc:sldLayoutMkLst>
            <pc:docMk/>
            <pc:sldMasterMk cId="1043764218" sldId="2147483660"/>
            <pc:sldLayoutMk cId="266409753" sldId="2147483668"/>
          </pc:sldLayoutMkLst>
          <pc:spChg chg="add mod">
            <ac:chgData name="Abels, Patrick" userId="ba666de4-0d21-43a6-8e66-51a18aae1b4a" providerId="ADAL" clId="{1EA24D17-B000-4F5B-B835-0A7A60C4E8D2}" dt="2023-07-31T18:24:10.204" v="52" actId="207"/>
            <ac:spMkLst>
              <pc:docMk/>
              <pc:sldMasterMk cId="1043764218" sldId="2147483660"/>
              <pc:sldLayoutMk cId="266409753" sldId="2147483668"/>
              <ac:spMk id="2" creationId="{45E9359F-19D5-5FE7-D668-D1A823AF12B0}"/>
            </ac:spMkLst>
          </pc:spChg>
          <pc:spChg chg="del">
            <ac:chgData name="Abels, Patrick" userId="ba666de4-0d21-43a6-8e66-51a18aae1b4a" providerId="ADAL" clId="{1EA24D17-B000-4F5B-B835-0A7A60C4E8D2}" dt="2023-07-31T18:20:42.251" v="25" actId="478"/>
            <ac:spMkLst>
              <pc:docMk/>
              <pc:sldMasterMk cId="1043764218" sldId="2147483660"/>
              <pc:sldLayoutMk cId="266409753" sldId="2147483668"/>
              <ac:spMk id="6" creationId="{82DE3C19-DE23-B4D7-FC85-22B52003F087}"/>
            </ac:spMkLst>
          </pc:spChg>
          <pc:picChg chg="mod">
            <ac:chgData name="Abels, Patrick" userId="ba666de4-0d21-43a6-8e66-51a18aae1b4a" providerId="ADAL" clId="{1EA24D17-B000-4F5B-B835-0A7A60C4E8D2}" dt="2023-07-31T18:24:05.130" v="51" actId="207"/>
            <ac:picMkLst>
              <pc:docMk/>
              <pc:sldMasterMk cId="1043764218" sldId="2147483660"/>
              <pc:sldLayoutMk cId="266409753" sldId="2147483668"/>
              <ac:picMk id="11" creationId="{46D9EE8F-FC58-5590-C56E-DC3C6D78A0F1}"/>
            </ac:picMkLst>
          </pc:picChg>
        </pc:sldLayoutChg>
        <pc:sldLayoutChg chg="addSp delSp modSp mod">
          <pc:chgData name="Abels, Patrick" userId="ba666de4-0d21-43a6-8e66-51a18aae1b4a" providerId="ADAL" clId="{1EA24D17-B000-4F5B-B835-0A7A60C4E8D2}" dt="2023-07-31T18:23:33.103" v="49" actId="207"/>
          <pc:sldLayoutMkLst>
            <pc:docMk/>
            <pc:sldMasterMk cId="1043764218" sldId="2147483660"/>
            <pc:sldLayoutMk cId="2964693336" sldId="2147483669"/>
          </pc:sldLayoutMkLst>
          <pc:spChg chg="add mod">
            <ac:chgData name="Abels, Patrick" userId="ba666de4-0d21-43a6-8e66-51a18aae1b4a" providerId="ADAL" clId="{1EA24D17-B000-4F5B-B835-0A7A60C4E8D2}" dt="2023-07-31T18:23:33.103" v="49" actId="207"/>
            <ac:spMkLst>
              <pc:docMk/>
              <pc:sldMasterMk cId="1043764218" sldId="2147483660"/>
              <pc:sldLayoutMk cId="2964693336" sldId="2147483669"/>
              <ac:spMk id="2" creationId="{5FD2AAC7-9B75-3AB5-B637-0963CD650730}"/>
            </ac:spMkLst>
          </pc:spChg>
          <pc:spChg chg="del">
            <ac:chgData name="Abels, Patrick" userId="ba666de4-0d21-43a6-8e66-51a18aae1b4a" providerId="ADAL" clId="{1EA24D17-B000-4F5B-B835-0A7A60C4E8D2}" dt="2023-07-31T18:20:52.903" v="26" actId="478"/>
            <ac:spMkLst>
              <pc:docMk/>
              <pc:sldMasterMk cId="1043764218" sldId="2147483660"/>
              <pc:sldLayoutMk cId="2964693336" sldId="2147483669"/>
              <ac:spMk id="6" creationId="{0AE09D22-A486-CA56-5784-68F286D547AB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52:13.937" v="505" actId="14100"/>
          <pc:sldLayoutMkLst>
            <pc:docMk/>
            <pc:sldMasterMk cId="1043764218" sldId="2147483660"/>
            <pc:sldLayoutMk cId="1654437158" sldId="2147483671"/>
          </pc:sldLayoutMkLst>
          <pc:spChg chg="del">
            <ac:chgData name="Abels, Patrick" userId="ba666de4-0d21-43a6-8e66-51a18aae1b4a" providerId="ADAL" clId="{1EA24D17-B000-4F5B-B835-0A7A60C4E8D2}" dt="2023-07-31T18:23:00.396" v="43" actId="478"/>
            <ac:spMkLst>
              <pc:docMk/>
              <pc:sldMasterMk cId="1043764218" sldId="2147483660"/>
              <pc:sldLayoutMk cId="1654437158" sldId="2147483671"/>
              <ac:spMk id="2" creationId="{32E43612-BB99-E759-308D-EC7DC153B9A7}"/>
            </ac:spMkLst>
          </pc:spChg>
          <pc:spChg chg="add mod">
            <ac:chgData name="Abels, Patrick" userId="ba666de4-0d21-43a6-8e66-51a18aae1b4a" providerId="ADAL" clId="{1EA24D17-B000-4F5B-B835-0A7A60C4E8D2}" dt="2023-07-31T18:24:20.618" v="53" actId="207"/>
            <ac:spMkLst>
              <pc:docMk/>
              <pc:sldMasterMk cId="1043764218" sldId="2147483660"/>
              <pc:sldLayoutMk cId="1654437158" sldId="2147483671"/>
              <ac:spMk id="4" creationId="{AE2624B0-64A9-2718-7794-4E2E9E577B58}"/>
            </ac:spMkLst>
          </pc:spChg>
          <pc:spChg chg="mod">
            <ac:chgData name="Abels, Patrick" userId="ba666de4-0d21-43a6-8e66-51a18aae1b4a" providerId="ADAL" clId="{1EA24D17-B000-4F5B-B835-0A7A60C4E8D2}" dt="2023-07-31T18:52:13.937" v="505" actId="14100"/>
            <ac:spMkLst>
              <pc:docMk/>
              <pc:sldMasterMk cId="1043764218" sldId="2147483660"/>
              <pc:sldLayoutMk cId="1654437158" sldId="2147483671"/>
              <ac:spMk id="5" creationId="{DD23C22D-C9DD-219B-C738-804E4CB2C5E9}"/>
            </ac:spMkLst>
          </pc:spChg>
        </pc:sldLayoutChg>
        <pc:sldLayoutChg chg="modSp mod">
          <pc:chgData name="Abels, Patrick" userId="ba666de4-0d21-43a6-8e66-51a18aae1b4a" providerId="ADAL" clId="{1EA24D17-B000-4F5B-B835-0A7A60C4E8D2}" dt="2023-07-31T18:20:21.777" v="24" actId="14100"/>
          <pc:sldLayoutMkLst>
            <pc:docMk/>
            <pc:sldMasterMk cId="1043764218" sldId="2147483660"/>
            <pc:sldLayoutMk cId="1011298598" sldId="2147483672"/>
          </pc:sldLayoutMkLst>
          <pc:spChg chg="mod">
            <ac:chgData name="Abels, Patrick" userId="ba666de4-0d21-43a6-8e66-51a18aae1b4a" providerId="ADAL" clId="{1EA24D17-B000-4F5B-B835-0A7A60C4E8D2}" dt="2023-07-31T18:19:11.354" v="7" actId="14100"/>
            <ac:spMkLst>
              <pc:docMk/>
              <pc:sldMasterMk cId="1043764218" sldId="2147483660"/>
              <pc:sldLayoutMk cId="1011298598" sldId="2147483672"/>
              <ac:spMk id="2" creationId="{32E43612-BB99-E759-308D-EC7DC153B9A7}"/>
            </ac:spMkLst>
          </pc:spChg>
          <pc:spChg chg="mod">
            <ac:chgData name="Abels, Patrick" userId="ba666de4-0d21-43a6-8e66-51a18aae1b4a" providerId="ADAL" clId="{1EA24D17-B000-4F5B-B835-0A7A60C4E8D2}" dt="2023-07-31T18:19:56.345" v="21" actId="1038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1EA24D17-B000-4F5B-B835-0A7A60C4E8D2}" dt="2023-07-31T18:19:56.345" v="21" actId="1038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1EA24D17-B000-4F5B-B835-0A7A60C4E8D2}" dt="2023-07-31T18:20:21.777" v="24" actId="14100"/>
            <ac:spMkLst>
              <pc:docMk/>
              <pc:sldMasterMk cId="1043764218" sldId="2147483660"/>
              <pc:sldLayoutMk cId="1011298598" sldId="2147483672"/>
              <ac:spMk id="8" creationId="{EEA51075-EC79-4DDA-91ED-645C6E44ABC7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3:26.776" v="48" actId="207"/>
          <pc:sldLayoutMkLst>
            <pc:docMk/>
            <pc:sldMasterMk cId="1043764218" sldId="2147483660"/>
            <pc:sldLayoutMk cId="122919291" sldId="2147483673"/>
          </pc:sldLayoutMkLst>
          <pc:spChg chg="add mod">
            <ac:chgData name="Abels, Patrick" userId="ba666de4-0d21-43a6-8e66-51a18aae1b4a" providerId="ADAL" clId="{1EA24D17-B000-4F5B-B835-0A7A60C4E8D2}" dt="2023-07-31T18:23:26.776" v="48" actId="207"/>
            <ac:spMkLst>
              <pc:docMk/>
              <pc:sldMasterMk cId="1043764218" sldId="2147483660"/>
              <pc:sldLayoutMk cId="122919291" sldId="2147483673"/>
              <ac:spMk id="2" creationId="{C9A209D0-EA06-1729-FBBE-24B631883FB1}"/>
            </ac:spMkLst>
          </pc:spChg>
          <pc:spChg chg="del">
            <ac:chgData name="Abels, Patrick" userId="ba666de4-0d21-43a6-8e66-51a18aae1b4a" providerId="ADAL" clId="{1EA24D17-B000-4F5B-B835-0A7A60C4E8D2}" dt="2023-07-31T18:21:00.218" v="27" actId="478"/>
            <ac:spMkLst>
              <pc:docMk/>
              <pc:sldMasterMk cId="1043764218" sldId="2147483660"/>
              <pc:sldLayoutMk cId="122919291" sldId="2147483673"/>
              <ac:spMk id="6" creationId="{0AE09D22-A486-CA56-5784-68F286D547AB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2:01.850" v="37" actId="1076"/>
          <pc:sldLayoutMkLst>
            <pc:docMk/>
            <pc:sldMasterMk cId="1043764218" sldId="2147483660"/>
            <pc:sldLayoutMk cId="2434053926" sldId="2147483674"/>
          </pc:sldLayoutMkLst>
          <pc:spChg chg="add mod">
            <ac:chgData name="Abels, Patrick" userId="ba666de4-0d21-43a6-8e66-51a18aae1b4a" providerId="ADAL" clId="{1EA24D17-B000-4F5B-B835-0A7A60C4E8D2}" dt="2023-07-31T18:22:01.850" v="37" actId="1076"/>
            <ac:spMkLst>
              <pc:docMk/>
              <pc:sldMasterMk cId="1043764218" sldId="2147483660"/>
              <pc:sldLayoutMk cId="2434053926" sldId="2147483674"/>
              <ac:spMk id="2" creationId="{5142F539-38A0-8060-018C-13DE99969077}"/>
            </ac:spMkLst>
          </pc:spChg>
          <pc:spChg chg="del">
            <ac:chgData name="Abels, Patrick" userId="ba666de4-0d21-43a6-8e66-51a18aae1b4a" providerId="ADAL" clId="{1EA24D17-B000-4F5B-B835-0A7A60C4E8D2}" dt="2023-07-31T18:21:04.756" v="28" actId="478"/>
            <ac:spMkLst>
              <pc:docMk/>
              <pc:sldMasterMk cId="1043764218" sldId="2147483660"/>
              <pc:sldLayoutMk cId="2434053926" sldId="2147483674"/>
              <ac:spMk id="6" creationId="{0AE09D22-A486-CA56-5784-68F286D547AB}"/>
            </ac:spMkLst>
          </pc:spChg>
        </pc:sldLayoutChg>
        <pc:sldLayoutChg chg="mod modAnim">
          <pc:chgData name="Abels, Patrick" userId="ba666de4-0d21-43a6-8e66-51a18aae1b4a" providerId="ADAL" clId="{1EA24D17-B000-4F5B-B835-0A7A60C4E8D2}" dt="2023-07-31T18:17:41.876" v="3"/>
          <pc:sldLayoutMkLst>
            <pc:docMk/>
            <pc:sldMasterMk cId="1043764218" sldId="2147483660"/>
            <pc:sldLayoutMk cId="525908872" sldId="2147483675"/>
          </pc:sldLayoutMkLst>
        </pc:sldLayoutChg>
        <pc:sldLayoutChg chg="addSp modSp mod ord modTransition">
          <pc:chgData name="Abels, Patrick" userId="ba666de4-0d21-43a6-8e66-51a18aae1b4a" providerId="ADAL" clId="{1EA24D17-B000-4F5B-B835-0A7A60C4E8D2}" dt="2023-07-31T18:30:10.003" v="151"/>
          <pc:sldLayoutMkLst>
            <pc:docMk/>
            <pc:sldMasterMk cId="1043764218" sldId="2147483660"/>
            <pc:sldLayoutMk cId="2951064508" sldId="2147483676"/>
          </pc:sldLayoutMkLst>
          <pc:spChg chg="mod">
            <ac:chgData name="Abels, Patrick" userId="ba666de4-0d21-43a6-8e66-51a18aae1b4a" providerId="ADAL" clId="{1EA24D17-B000-4F5B-B835-0A7A60C4E8D2}" dt="2023-07-31T18:29:13.718" v="128" actId="20577"/>
            <ac:spMkLst>
              <pc:docMk/>
              <pc:sldMasterMk cId="1043764218" sldId="2147483660"/>
              <pc:sldLayoutMk cId="2951064508" sldId="2147483676"/>
              <ac:spMk id="8" creationId="{EEA51075-EC79-4DDA-91ED-645C6E44ABC7}"/>
            </ac:spMkLst>
          </pc:spChg>
          <pc:picChg chg="add mod">
            <ac:chgData name="Abels, Patrick" userId="ba666de4-0d21-43a6-8e66-51a18aae1b4a" providerId="ADAL" clId="{1EA24D17-B000-4F5B-B835-0A7A60C4E8D2}" dt="2023-07-31T18:29:26.123" v="130" actId="1076"/>
            <ac:picMkLst>
              <pc:docMk/>
              <pc:sldMasterMk cId="1043764218" sldId="2147483660"/>
              <pc:sldLayoutMk cId="2951064508" sldId="2147483676"/>
              <ac:picMk id="2" creationId="{66133CF1-11F3-EDEA-3ED0-5E0A17886DC0}"/>
            </ac:picMkLst>
          </pc:picChg>
        </pc:sldLayoutChg>
      </pc:sldMasterChg>
    </pc:docChg>
  </pc:docChgLst>
  <pc:docChgLst>
    <pc:chgData name="Abels, Patrick" userId="ba666de4-0d21-43a6-8e66-51a18aae1b4a" providerId="ADAL" clId="{E927646A-8928-49C9-B893-54A4E4D49114}"/>
    <pc:docChg chg="custSel addSld delSld modSld">
      <pc:chgData name="Abels, Patrick" userId="ba666de4-0d21-43a6-8e66-51a18aae1b4a" providerId="ADAL" clId="{E927646A-8928-49C9-B893-54A4E4D49114}" dt="2023-11-06T19:35:46.594" v="621" actId="20577"/>
      <pc:docMkLst>
        <pc:docMk/>
      </pc:docMkLst>
      <pc:sldChg chg="modSp mod">
        <pc:chgData name="Abels, Patrick" userId="ba666de4-0d21-43a6-8e66-51a18aae1b4a" providerId="ADAL" clId="{E927646A-8928-49C9-B893-54A4E4D49114}" dt="2023-11-06T19:34:59.704" v="616" actId="207"/>
        <pc:sldMkLst>
          <pc:docMk/>
          <pc:sldMk cId="4053142725" sldId="258"/>
        </pc:sldMkLst>
        <pc:spChg chg="mod">
          <ac:chgData name="Abels, Patrick" userId="ba666de4-0d21-43a6-8e66-51a18aae1b4a" providerId="ADAL" clId="{E927646A-8928-49C9-B893-54A4E4D49114}" dt="2023-11-06T19:34:59.704" v="616" actId="207"/>
          <ac:spMkLst>
            <pc:docMk/>
            <pc:sldMk cId="4053142725" sldId="258"/>
            <ac:spMk id="2" creationId="{B07DB424-5D60-EB8E-705E-00413050711F}"/>
          </ac:spMkLst>
        </pc:spChg>
      </pc:sldChg>
      <pc:sldChg chg="delSp modSp mod">
        <pc:chgData name="Abels, Patrick" userId="ba666de4-0d21-43a6-8e66-51a18aae1b4a" providerId="ADAL" clId="{E927646A-8928-49C9-B893-54A4E4D49114}" dt="2023-11-06T19:35:46.594" v="621" actId="20577"/>
        <pc:sldMkLst>
          <pc:docMk/>
          <pc:sldMk cId="3366437632" sldId="259"/>
        </pc:sldMkLst>
        <pc:spChg chg="mod">
          <ac:chgData name="Abels, Patrick" userId="ba666de4-0d21-43a6-8e66-51a18aae1b4a" providerId="ADAL" clId="{E927646A-8928-49C9-B893-54A4E4D49114}" dt="2023-11-06T19:35:46.594" v="621" actId="20577"/>
          <ac:spMkLst>
            <pc:docMk/>
            <pc:sldMk cId="3366437632" sldId="259"/>
            <ac:spMk id="2" creationId="{D75C1544-77A2-CE22-C31D-D08864B78BAE}"/>
          </ac:spMkLst>
        </pc:spChg>
        <pc:picChg chg="del">
          <ac:chgData name="Abels, Patrick" userId="ba666de4-0d21-43a6-8e66-51a18aae1b4a" providerId="ADAL" clId="{E927646A-8928-49C9-B893-54A4E4D49114}" dt="2023-11-06T19:05:15.195" v="63" actId="478"/>
          <ac:picMkLst>
            <pc:docMk/>
            <pc:sldMk cId="3366437632" sldId="259"/>
            <ac:picMk id="4" creationId="{219C7DF3-2BCF-ACD9-BB0D-D4B713E2F7F8}"/>
          </ac:picMkLst>
        </pc:picChg>
      </pc:sldChg>
      <pc:sldChg chg="addSp delSp modSp mod">
        <pc:chgData name="Abels, Patrick" userId="ba666de4-0d21-43a6-8e66-51a18aae1b4a" providerId="ADAL" clId="{E927646A-8928-49C9-B893-54A4E4D49114}" dt="2023-11-06T19:29:11.983" v="534" actId="1036"/>
        <pc:sldMkLst>
          <pc:docMk/>
          <pc:sldMk cId="1486770102" sldId="271"/>
        </pc:sldMkLst>
        <pc:spChg chg="mod">
          <ac:chgData name="Abels, Patrick" userId="ba666de4-0d21-43a6-8e66-51a18aae1b4a" providerId="ADAL" clId="{E927646A-8928-49C9-B893-54A4E4D49114}" dt="2023-11-06T19:28:55.538" v="513" actId="20577"/>
          <ac:spMkLst>
            <pc:docMk/>
            <pc:sldMk cId="1486770102" sldId="271"/>
            <ac:spMk id="2" creationId="{8EB0A1E6-E006-3CB3-3E58-18754D95D786}"/>
          </ac:spMkLst>
        </pc:spChg>
        <pc:picChg chg="add mod">
          <ac:chgData name="Abels, Patrick" userId="ba666de4-0d21-43a6-8e66-51a18aae1b4a" providerId="ADAL" clId="{E927646A-8928-49C9-B893-54A4E4D49114}" dt="2023-11-06T19:29:11.983" v="534" actId="1036"/>
          <ac:picMkLst>
            <pc:docMk/>
            <pc:sldMk cId="1486770102" sldId="271"/>
            <ac:picMk id="3" creationId="{7B04074B-1718-A782-A8F2-A689438FA7C9}"/>
          </ac:picMkLst>
        </pc:picChg>
        <pc:picChg chg="del">
          <ac:chgData name="Abels, Patrick" userId="ba666de4-0d21-43a6-8e66-51a18aae1b4a" providerId="ADAL" clId="{E927646A-8928-49C9-B893-54A4E4D49114}" dt="2023-11-06T19:28:49.181" v="509" actId="478"/>
          <ac:picMkLst>
            <pc:docMk/>
            <pc:sldMk cId="1486770102" sldId="271"/>
            <ac:picMk id="4" creationId="{BF72E6CB-8ECF-4799-2A57-D1B6553F9CD9}"/>
          </ac:picMkLst>
        </pc:picChg>
        <pc:picChg chg="del">
          <ac:chgData name="Abels, Patrick" userId="ba666de4-0d21-43a6-8e66-51a18aae1b4a" providerId="ADAL" clId="{E927646A-8928-49C9-B893-54A4E4D49114}" dt="2023-11-06T19:28:49.776" v="510" actId="478"/>
          <ac:picMkLst>
            <pc:docMk/>
            <pc:sldMk cId="1486770102" sldId="271"/>
            <ac:picMk id="5" creationId="{625C377C-8559-D3C5-3A86-5F03CCEB9D04}"/>
          </ac:picMkLst>
        </pc:picChg>
      </pc:sldChg>
      <pc:sldChg chg="addSp delSp modSp mod">
        <pc:chgData name="Abels, Patrick" userId="ba666de4-0d21-43a6-8e66-51a18aae1b4a" providerId="ADAL" clId="{E927646A-8928-49C9-B893-54A4E4D49114}" dt="2023-11-06T19:29:36.145" v="540" actId="1076"/>
        <pc:sldMkLst>
          <pc:docMk/>
          <pc:sldMk cId="3369160711" sldId="272"/>
        </pc:sldMkLst>
        <pc:spChg chg="mod">
          <ac:chgData name="Abels, Patrick" userId="ba666de4-0d21-43a6-8e66-51a18aae1b4a" providerId="ADAL" clId="{E927646A-8928-49C9-B893-54A4E4D49114}" dt="2023-11-06T19:25:35.918" v="497" actId="20577"/>
          <ac:spMkLst>
            <pc:docMk/>
            <pc:sldMk cId="3369160711" sldId="272"/>
            <ac:spMk id="3" creationId="{91E27F51-7010-A9B6-38F8-6302D0C64020}"/>
          </ac:spMkLst>
        </pc:spChg>
        <pc:picChg chg="add mod modCrop">
          <ac:chgData name="Abels, Patrick" userId="ba666de4-0d21-43a6-8e66-51a18aae1b4a" providerId="ADAL" clId="{E927646A-8928-49C9-B893-54A4E4D49114}" dt="2023-11-06T19:29:29.792" v="538" actId="1076"/>
          <ac:picMkLst>
            <pc:docMk/>
            <pc:sldMk cId="3369160711" sldId="272"/>
            <ac:picMk id="2" creationId="{561F87C8-B446-AB38-D5A4-8A8BEBF7E255}"/>
          </ac:picMkLst>
        </pc:picChg>
        <pc:picChg chg="add del mod">
          <ac:chgData name="Abels, Patrick" userId="ba666de4-0d21-43a6-8e66-51a18aae1b4a" providerId="ADAL" clId="{E927646A-8928-49C9-B893-54A4E4D49114}" dt="2023-11-06T19:26:46.151" v="504" actId="21"/>
          <ac:picMkLst>
            <pc:docMk/>
            <pc:sldMk cId="3369160711" sldId="272"/>
            <ac:picMk id="5" creationId="{6E38C867-3AD1-52BD-3303-27265FDE4CF3}"/>
          </ac:picMkLst>
        </pc:picChg>
        <pc:picChg chg="del">
          <ac:chgData name="Abels, Patrick" userId="ba666de4-0d21-43a6-8e66-51a18aae1b4a" providerId="ADAL" clId="{E927646A-8928-49C9-B893-54A4E4D49114}" dt="2023-11-06T19:24:54.822" v="489" actId="478"/>
          <ac:picMkLst>
            <pc:docMk/>
            <pc:sldMk cId="3369160711" sldId="272"/>
            <ac:picMk id="6" creationId="{87EE31FE-AE87-7694-11C1-AC068730E4AF}"/>
          </ac:picMkLst>
        </pc:picChg>
        <pc:picChg chg="del">
          <ac:chgData name="Abels, Patrick" userId="ba666de4-0d21-43a6-8e66-51a18aae1b4a" providerId="ADAL" clId="{E927646A-8928-49C9-B893-54A4E4D49114}" dt="2023-11-06T19:24:53.720" v="487" actId="478"/>
          <ac:picMkLst>
            <pc:docMk/>
            <pc:sldMk cId="3369160711" sldId="272"/>
            <ac:picMk id="8" creationId="{6351A53E-1B90-601A-BFA8-F013DE70BD71}"/>
          </ac:picMkLst>
        </pc:picChg>
        <pc:picChg chg="add mod">
          <ac:chgData name="Abels, Patrick" userId="ba666de4-0d21-43a6-8e66-51a18aae1b4a" providerId="ADAL" clId="{E927646A-8928-49C9-B893-54A4E4D49114}" dt="2023-11-06T19:29:36.145" v="540" actId="1076"/>
          <ac:picMkLst>
            <pc:docMk/>
            <pc:sldMk cId="3369160711" sldId="272"/>
            <ac:picMk id="9" creationId="{431AA365-61D4-CB36-BCB9-4BECE1EC5478}"/>
          </ac:picMkLst>
        </pc:picChg>
        <pc:picChg chg="del">
          <ac:chgData name="Abels, Patrick" userId="ba666de4-0d21-43a6-8e66-51a18aae1b4a" providerId="ADAL" clId="{E927646A-8928-49C9-B893-54A4E4D49114}" dt="2023-11-06T19:24:55.149" v="490" actId="478"/>
          <ac:picMkLst>
            <pc:docMk/>
            <pc:sldMk cId="3369160711" sldId="272"/>
            <ac:picMk id="10" creationId="{E425E8FD-521A-E33F-3163-7A982E775DA3}"/>
          </ac:picMkLst>
        </pc:picChg>
        <pc:picChg chg="del">
          <ac:chgData name="Abels, Patrick" userId="ba666de4-0d21-43a6-8e66-51a18aae1b4a" providerId="ADAL" clId="{E927646A-8928-49C9-B893-54A4E4D49114}" dt="2023-11-06T19:24:54.194" v="488" actId="478"/>
          <ac:picMkLst>
            <pc:docMk/>
            <pc:sldMk cId="3369160711" sldId="272"/>
            <ac:picMk id="12" creationId="{907B7382-95AD-790A-23DA-BC9E62C4CC53}"/>
          </ac:picMkLst>
        </pc:picChg>
        <pc:picChg chg="add del mod">
          <ac:chgData name="Abels, Patrick" userId="ba666de4-0d21-43a6-8e66-51a18aae1b4a" providerId="ADAL" clId="{E927646A-8928-49C9-B893-54A4E4D49114}" dt="2023-11-06T19:28:47.187" v="508" actId="21"/>
          <ac:picMkLst>
            <pc:docMk/>
            <pc:sldMk cId="3369160711" sldId="272"/>
            <ac:picMk id="13" creationId="{A4A71253-AB76-0D4A-2729-EB290E53AF9F}"/>
          </ac:picMkLst>
        </pc:picChg>
      </pc:sldChg>
      <pc:sldChg chg="addSp delSp modSp mod">
        <pc:chgData name="Abels, Patrick" userId="ba666de4-0d21-43a6-8e66-51a18aae1b4a" providerId="ADAL" clId="{E927646A-8928-49C9-B893-54A4E4D49114}" dt="2023-11-06T19:31:48.858" v="556" actId="207"/>
        <pc:sldMkLst>
          <pc:docMk/>
          <pc:sldMk cId="682678175" sldId="277"/>
        </pc:sldMkLst>
        <pc:spChg chg="mod">
          <ac:chgData name="Abels, Patrick" userId="ba666de4-0d21-43a6-8e66-51a18aae1b4a" providerId="ADAL" clId="{E927646A-8928-49C9-B893-54A4E4D49114}" dt="2023-11-06T19:13:40.440" v="322" actId="207"/>
          <ac:spMkLst>
            <pc:docMk/>
            <pc:sldMk cId="682678175" sldId="277"/>
            <ac:spMk id="2" creationId="{8D9268E7-0223-D1FE-4D3F-F8FE1AAD6E27}"/>
          </ac:spMkLst>
        </pc:spChg>
        <pc:spChg chg="mod">
          <ac:chgData name="Abels, Patrick" userId="ba666de4-0d21-43a6-8e66-51a18aae1b4a" providerId="ADAL" clId="{E927646A-8928-49C9-B893-54A4E4D49114}" dt="2023-11-06T19:05:37.206" v="83" actId="20577"/>
          <ac:spMkLst>
            <pc:docMk/>
            <pc:sldMk cId="682678175" sldId="277"/>
            <ac:spMk id="3" creationId="{C92E459C-F63E-9CF7-3DEF-53519C2BBDA1}"/>
          </ac:spMkLst>
        </pc:spChg>
        <pc:spChg chg="del">
          <ac:chgData name="Abels, Patrick" userId="ba666de4-0d21-43a6-8e66-51a18aae1b4a" providerId="ADAL" clId="{E927646A-8928-49C9-B893-54A4E4D49114}" dt="2023-11-06T19:08:50.948" v="246" actId="478"/>
          <ac:spMkLst>
            <pc:docMk/>
            <pc:sldMk cId="682678175" sldId="277"/>
            <ac:spMk id="4" creationId="{A62066A8-7F98-0A7E-2FA0-4A42EF0607D3}"/>
          </ac:spMkLst>
        </pc:spChg>
        <pc:spChg chg="del">
          <ac:chgData name="Abels, Patrick" userId="ba666de4-0d21-43a6-8e66-51a18aae1b4a" providerId="ADAL" clId="{E927646A-8928-49C9-B893-54A4E4D49114}" dt="2023-11-06T19:08:50.948" v="246" actId="478"/>
          <ac:spMkLst>
            <pc:docMk/>
            <pc:sldMk cId="682678175" sldId="277"/>
            <ac:spMk id="5" creationId="{0DBBAEB8-D904-9C8C-9DBB-08D4B18E2703}"/>
          </ac:spMkLst>
        </pc:spChg>
        <pc:spChg chg="del">
          <ac:chgData name="Abels, Patrick" userId="ba666de4-0d21-43a6-8e66-51a18aae1b4a" providerId="ADAL" clId="{E927646A-8928-49C9-B893-54A4E4D49114}" dt="2023-11-06T19:08:50.948" v="246" actId="478"/>
          <ac:spMkLst>
            <pc:docMk/>
            <pc:sldMk cId="682678175" sldId="277"/>
            <ac:spMk id="6" creationId="{B2039C63-8690-3DFE-78E0-92E6EB38A3EF}"/>
          </ac:spMkLst>
        </pc:spChg>
        <pc:spChg chg="del">
          <ac:chgData name="Abels, Patrick" userId="ba666de4-0d21-43a6-8e66-51a18aae1b4a" providerId="ADAL" clId="{E927646A-8928-49C9-B893-54A4E4D49114}" dt="2023-11-06T19:08:50.948" v="246" actId="478"/>
          <ac:spMkLst>
            <pc:docMk/>
            <pc:sldMk cId="682678175" sldId="277"/>
            <ac:spMk id="7" creationId="{524866F6-8826-622E-FB20-C1899182AF9F}"/>
          </ac:spMkLst>
        </pc:spChg>
        <pc:graphicFrameChg chg="add mod modGraphic">
          <ac:chgData name="Abels, Patrick" userId="ba666de4-0d21-43a6-8e66-51a18aae1b4a" providerId="ADAL" clId="{E927646A-8928-49C9-B893-54A4E4D49114}" dt="2023-11-06T19:31:48.858" v="556" actId="207"/>
          <ac:graphicFrameMkLst>
            <pc:docMk/>
            <pc:sldMk cId="682678175" sldId="277"/>
            <ac:graphicFrameMk id="8" creationId="{482FCA34-BBC4-4F76-EF1C-EAE89847EB4F}"/>
          </ac:graphicFrameMkLst>
        </pc:graphicFrameChg>
      </pc:sldChg>
      <pc:sldChg chg="new del">
        <pc:chgData name="Abels, Patrick" userId="ba666de4-0d21-43a6-8e66-51a18aae1b4a" providerId="ADAL" clId="{E927646A-8928-49C9-B893-54A4E4D49114}" dt="2023-11-06T19:30:49.143" v="541" actId="47"/>
        <pc:sldMkLst>
          <pc:docMk/>
          <pc:sldMk cId="3887943130" sldId="278"/>
        </pc:sldMkLst>
      </pc:sldChg>
      <pc:sldChg chg="modSp add modTransition">
        <pc:chgData name="Abels, Patrick" userId="ba666de4-0d21-43a6-8e66-51a18aae1b4a" providerId="ADAL" clId="{E927646A-8928-49C9-B893-54A4E4D49114}" dt="2023-11-06T19:35:39.079" v="619"/>
        <pc:sldMkLst>
          <pc:docMk/>
          <pc:sldMk cId="2167196210" sldId="279"/>
        </pc:sldMkLst>
        <pc:graphicFrameChg chg="mod">
          <ac:chgData name="Abels, Patrick" userId="ba666de4-0d21-43a6-8e66-51a18aae1b4a" providerId="ADAL" clId="{E927646A-8928-49C9-B893-54A4E4D49114}" dt="2023-11-06T19:24:39.049" v="486" actId="207"/>
          <ac:graphicFrameMkLst>
            <pc:docMk/>
            <pc:sldMk cId="2167196210" sldId="279"/>
            <ac:graphicFrameMk id="8" creationId="{482FCA34-BBC4-4F76-EF1C-EAE89847EB4F}"/>
          </ac:graphicFrameMkLst>
        </pc:graphicFrameChg>
      </pc:sldChg>
      <pc:sldChg chg="modSp add modTransition">
        <pc:chgData name="Abels, Patrick" userId="ba666de4-0d21-43a6-8e66-51a18aae1b4a" providerId="ADAL" clId="{E927646A-8928-49C9-B893-54A4E4D49114}" dt="2023-11-06T19:35:39.079" v="619"/>
        <pc:sldMkLst>
          <pc:docMk/>
          <pc:sldMk cId="779857683" sldId="280"/>
        </pc:sldMkLst>
        <pc:graphicFrameChg chg="mod">
          <ac:chgData name="Abels, Patrick" userId="ba666de4-0d21-43a6-8e66-51a18aae1b4a" providerId="ADAL" clId="{E927646A-8928-49C9-B893-54A4E4D49114}" dt="2023-11-06T19:32:01.906" v="559" actId="207"/>
          <ac:graphicFrameMkLst>
            <pc:docMk/>
            <pc:sldMk cId="779857683" sldId="280"/>
            <ac:graphicFrameMk id="8" creationId="{482FCA34-BBC4-4F76-EF1C-EAE89847EB4F}"/>
          </ac:graphicFrameMkLst>
        </pc:graphicFrameChg>
      </pc:sldChg>
    </pc:docChg>
  </pc:docChgLst>
  <pc:docChgLst>
    <pc:chgData name="Abels, Patrick" userId="ba666de4-0d21-43a6-8e66-51a18aae1b4a" providerId="ADAL" clId="{1475557B-E89B-4B1A-8C98-09ACB68487BA}"/>
    <pc:docChg chg="undo custSel addSld delSld modSld">
      <pc:chgData name="Abels, Patrick" userId="ba666de4-0d21-43a6-8e66-51a18aae1b4a" providerId="ADAL" clId="{1475557B-E89B-4B1A-8C98-09ACB68487BA}" dt="2023-10-08T13:20:11.109" v="492" actId="14100"/>
      <pc:docMkLst>
        <pc:docMk/>
      </pc:docMkLst>
      <pc:sldChg chg="modSp mod">
        <pc:chgData name="Abels, Patrick" userId="ba666de4-0d21-43a6-8e66-51a18aae1b4a" providerId="ADAL" clId="{1475557B-E89B-4B1A-8C98-09ACB68487BA}" dt="2023-10-08T12:49:27.562" v="309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1475557B-E89B-4B1A-8C98-09ACB68487BA}" dt="2023-10-08T12:49:27.562" v="309" actId="20577"/>
          <ac:spMkLst>
            <pc:docMk/>
            <pc:sldMk cId="4053142725" sldId="258"/>
            <ac:spMk id="2" creationId="{B07DB424-5D60-EB8E-705E-00413050711F}"/>
          </ac:spMkLst>
        </pc:spChg>
      </pc:sldChg>
      <pc:sldChg chg="modSp mod">
        <pc:chgData name="Abels, Patrick" userId="ba666de4-0d21-43a6-8e66-51a18aae1b4a" providerId="ADAL" clId="{1475557B-E89B-4B1A-8C98-09ACB68487BA}" dt="2023-10-08T12:16:46.605" v="22" actId="6549"/>
        <pc:sldMkLst>
          <pc:docMk/>
          <pc:sldMk cId="3366437632" sldId="259"/>
        </pc:sldMkLst>
        <pc:spChg chg="mod">
          <ac:chgData name="Abels, Patrick" userId="ba666de4-0d21-43a6-8e66-51a18aae1b4a" providerId="ADAL" clId="{1475557B-E89B-4B1A-8C98-09ACB68487BA}" dt="2023-10-08T12:16:46.605" v="22" actId="6549"/>
          <ac:spMkLst>
            <pc:docMk/>
            <pc:sldMk cId="3366437632" sldId="259"/>
            <ac:spMk id="2" creationId="{D75C1544-77A2-CE22-C31D-D08864B78BAE}"/>
          </ac:spMkLst>
        </pc:spChg>
      </pc:sldChg>
      <pc:sldChg chg="delSp modSp del mod">
        <pc:chgData name="Abels, Patrick" userId="ba666de4-0d21-43a6-8e66-51a18aae1b4a" providerId="ADAL" clId="{1475557B-E89B-4B1A-8C98-09ACB68487BA}" dt="2023-10-08T13:06:15" v="419" actId="47"/>
        <pc:sldMkLst>
          <pc:docMk/>
          <pc:sldMk cId="4223110314" sldId="261"/>
        </pc:sldMkLst>
        <pc:spChg chg="mod">
          <ac:chgData name="Abels, Patrick" userId="ba666de4-0d21-43a6-8e66-51a18aae1b4a" providerId="ADAL" clId="{1475557B-E89B-4B1A-8C98-09ACB68487BA}" dt="2023-10-08T13:05:10.014" v="418" actId="20577"/>
          <ac:spMkLst>
            <pc:docMk/>
            <pc:sldMk cId="4223110314" sldId="261"/>
            <ac:spMk id="3" creationId="{91E27F51-7010-A9B6-38F8-6302D0C64020}"/>
          </ac:spMkLst>
        </pc:spChg>
        <pc:picChg chg="del">
          <ac:chgData name="Abels, Patrick" userId="ba666de4-0d21-43a6-8e66-51a18aae1b4a" providerId="ADAL" clId="{1475557B-E89B-4B1A-8C98-09ACB68487BA}" dt="2023-10-08T12:23:10.397" v="85" actId="478"/>
          <ac:picMkLst>
            <pc:docMk/>
            <pc:sldMk cId="4223110314" sldId="261"/>
            <ac:picMk id="11" creationId="{83F92775-2555-D9D3-DAAA-ECEF8F7C0EAA}"/>
          </ac:picMkLst>
        </pc:picChg>
        <pc:picChg chg="del">
          <ac:chgData name="Abels, Patrick" userId="ba666de4-0d21-43a6-8e66-51a18aae1b4a" providerId="ADAL" clId="{1475557B-E89B-4B1A-8C98-09ACB68487BA}" dt="2023-10-08T12:23:09.644" v="84" actId="478"/>
          <ac:picMkLst>
            <pc:docMk/>
            <pc:sldMk cId="4223110314" sldId="261"/>
            <ac:picMk id="13" creationId="{347C3851-0BD5-DAB7-26EF-2339B61C9956}"/>
          </ac:picMkLst>
        </pc:picChg>
      </pc:sldChg>
      <pc:sldChg chg="addSp delSp modSp mod">
        <pc:chgData name="Abels, Patrick" userId="ba666de4-0d21-43a6-8e66-51a18aae1b4a" providerId="ADAL" clId="{1475557B-E89B-4B1A-8C98-09ACB68487BA}" dt="2023-10-08T13:20:11.109" v="492" actId="14100"/>
        <pc:sldMkLst>
          <pc:docMk/>
          <pc:sldMk cId="1486770102" sldId="271"/>
        </pc:sldMkLst>
        <pc:spChg chg="mod">
          <ac:chgData name="Abels, Patrick" userId="ba666de4-0d21-43a6-8e66-51a18aae1b4a" providerId="ADAL" clId="{1475557B-E89B-4B1A-8C98-09ACB68487BA}" dt="2023-10-08T13:20:01.407" v="471" actId="14100"/>
          <ac:spMkLst>
            <pc:docMk/>
            <pc:sldMk cId="1486770102" sldId="271"/>
            <ac:spMk id="2" creationId="{8EB0A1E6-E006-3CB3-3E58-18754D95D786}"/>
          </ac:spMkLst>
        </pc:spChg>
        <pc:picChg chg="del">
          <ac:chgData name="Abels, Patrick" userId="ba666de4-0d21-43a6-8e66-51a18aae1b4a" providerId="ADAL" clId="{1475557B-E89B-4B1A-8C98-09ACB68487BA}" dt="2023-10-08T12:23:43.944" v="104" actId="478"/>
          <ac:picMkLst>
            <pc:docMk/>
            <pc:sldMk cId="1486770102" sldId="271"/>
            <ac:picMk id="3" creationId="{CE8532D6-8B14-D1D9-A461-3A98CF1F222E}"/>
          </ac:picMkLst>
        </pc:picChg>
        <pc:picChg chg="del">
          <ac:chgData name="Abels, Patrick" userId="ba666de4-0d21-43a6-8e66-51a18aae1b4a" providerId="ADAL" clId="{1475557B-E89B-4B1A-8C98-09ACB68487BA}" dt="2023-10-08T12:23:44.709" v="105" actId="478"/>
          <ac:picMkLst>
            <pc:docMk/>
            <pc:sldMk cId="1486770102" sldId="271"/>
            <ac:picMk id="4" creationId="{F34488C9-6C99-8F0A-7B94-ACA6D651953C}"/>
          </ac:picMkLst>
        </pc:picChg>
        <pc:picChg chg="del">
          <ac:chgData name="Abels, Patrick" userId="ba666de4-0d21-43a6-8e66-51a18aae1b4a" providerId="ADAL" clId="{1475557B-E89B-4B1A-8C98-09ACB68487BA}" dt="2023-10-08T12:23:46.991" v="107" actId="478"/>
          <ac:picMkLst>
            <pc:docMk/>
            <pc:sldMk cId="1486770102" sldId="271"/>
            <ac:picMk id="5" creationId="{11874173-43AD-95EC-9355-3CE1935C8A16}"/>
          </ac:picMkLst>
        </pc:picChg>
        <pc:picChg chg="del">
          <ac:chgData name="Abels, Patrick" userId="ba666de4-0d21-43a6-8e66-51a18aae1b4a" providerId="ADAL" clId="{1475557B-E89B-4B1A-8C98-09ACB68487BA}" dt="2023-10-08T12:23:46.197" v="106" actId="478"/>
          <ac:picMkLst>
            <pc:docMk/>
            <pc:sldMk cId="1486770102" sldId="271"/>
            <ac:picMk id="6" creationId="{3A51C7B7-53E3-18FC-E987-3E055063B867}"/>
          </ac:picMkLst>
        </pc:picChg>
        <pc:picChg chg="del">
          <ac:chgData name="Abels, Patrick" userId="ba666de4-0d21-43a6-8e66-51a18aae1b4a" providerId="ADAL" clId="{1475557B-E89B-4B1A-8C98-09ACB68487BA}" dt="2023-10-08T12:23:47.546" v="108" actId="478"/>
          <ac:picMkLst>
            <pc:docMk/>
            <pc:sldMk cId="1486770102" sldId="271"/>
            <ac:picMk id="7" creationId="{B55ECB87-7D7F-F3BE-267B-E80C11178716}"/>
          </ac:picMkLst>
        </pc:picChg>
        <pc:picChg chg="add del mod">
          <ac:chgData name="Abels, Patrick" userId="ba666de4-0d21-43a6-8e66-51a18aae1b4a" providerId="ADAL" clId="{1475557B-E89B-4B1A-8C98-09ACB68487BA}" dt="2023-10-08T13:17:55.030" v="420" actId="478"/>
          <ac:picMkLst>
            <pc:docMk/>
            <pc:sldMk cId="1486770102" sldId="271"/>
            <ac:picMk id="9" creationId="{55FA7E92-2EA7-B42B-97F0-65DF1960EDBD}"/>
          </ac:picMkLst>
        </pc:picChg>
        <pc:picChg chg="add mod">
          <ac:chgData name="Abels, Patrick" userId="ba666de4-0d21-43a6-8e66-51a18aae1b4a" providerId="ADAL" clId="{1475557B-E89B-4B1A-8C98-09ACB68487BA}" dt="2023-10-08T13:20:05.786" v="491" actId="1036"/>
          <ac:picMkLst>
            <pc:docMk/>
            <pc:sldMk cId="1486770102" sldId="271"/>
            <ac:picMk id="10" creationId="{564797E5-1D0A-B3BE-3E15-3581ADC8F989}"/>
          </ac:picMkLst>
        </pc:picChg>
        <pc:picChg chg="add mod">
          <ac:chgData name="Abels, Patrick" userId="ba666de4-0d21-43a6-8e66-51a18aae1b4a" providerId="ADAL" clId="{1475557B-E89B-4B1A-8C98-09ACB68487BA}" dt="2023-10-08T13:20:05.786" v="491" actId="1036"/>
          <ac:picMkLst>
            <pc:docMk/>
            <pc:sldMk cId="1486770102" sldId="271"/>
            <ac:picMk id="11" creationId="{EED387DB-045B-9365-0AD3-48B9F6CEF93C}"/>
          </ac:picMkLst>
        </pc:picChg>
        <pc:picChg chg="add mod">
          <ac:chgData name="Abels, Patrick" userId="ba666de4-0d21-43a6-8e66-51a18aae1b4a" providerId="ADAL" clId="{1475557B-E89B-4B1A-8C98-09ACB68487BA}" dt="2023-10-08T13:18:53.678" v="449" actId="1076"/>
          <ac:picMkLst>
            <pc:docMk/>
            <pc:sldMk cId="1486770102" sldId="271"/>
            <ac:picMk id="12" creationId="{8F490074-5D24-82A2-37A0-E1D0C1A436CB}"/>
          </ac:picMkLst>
        </pc:picChg>
        <pc:picChg chg="add mod">
          <ac:chgData name="Abels, Patrick" userId="ba666de4-0d21-43a6-8e66-51a18aae1b4a" providerId="ADAL" clId="{1475557B-E89B-4B1A-8C98-09ACB68487BA}" dt="2023-10-08T13:20:05.786" v="491" actId="1036"/>
          <ac:picMkLst>
            <pc:docMk/>
            <pc:sldMk cId="1486770102" sldId="271"/>
            <ac:picMk id="13" creationId="{62BE36C6-96E6-F925-E588-07279417E423}"/>
          </ac:picMkLst>
        </pc:picChg>
        <pc:picChg chg="add mod">
          <ac:chgData name="Abels, Patrick" userId="ba666de4-0d21-43a6-8e66-51a18aae1b4a" providerId="ADAL" clId="{1475557B-E89B-4B1A-8C98-09ACB68487BA}" dt="2023-10-08T13:20:11.109" v="492" actId="14100"/>
          <ac:picMkLst>
            <pc:docMk/>
            <pc:sldMk cId="1486770102" sldId="271"/>
            <ac:picMk id="14" creationId="{6FB3F475-52A8-FCE2-0901-B9AC11315FE5}"/>
          </ac:picMkLst>
        </pc:picChg>
        <pc:picChg chg="add mod">
          <ac:chgData name="Abels, Patrick" userId="ba666de4-0d21-43a6-8e66-51a18aae1b4a" providerId="ADAL" clId="{1475557B-E89B-4B1A-8C98-09ACB68487BA}" dt="2023-10-08T13:19:42.360" v="467" actId="1076"/>
          <ac:picMkLst>
            <pc:docMk/>
            <pc:sldMk cId="1486770102" sldId="271"/>
            <ac:picMk id="15" creationId="{B41FBC08-AD43-904C-491B-B952C7078C21}"/>
          </ac:picMkLst>
        </pc:picChg>
        <pc:picChg chg="add mod">
          <ac:chgData name="Abels, Patrick" userId="ba666de4-0d21-43a6-8e66-51a18aae1b4a" providerId="ADAL" clId="{1475557B-E89B-4B1A-8C98-09ACB68487BA}" dt="2023-10-08T13:19:46.566" v="468" actId="1076"/>
          <ac:picMkLst>
            <pc:docMk/>
            <pc:sldMk cId="1486770102" sldId="271"/>
            <ac:picMk id="16" creationId="{AD679BDE-A347-642A-CBEF-6254657DB803}"/>
          </ac:picMkLst>
        </pc:picChg>
        <pc:picChg chg="add mod">
          <ac:chgData name="Abels, Patrick" userId="ba666de4-0d21-43a6-8e66-51a18aae1b4a" providerId="ADAL" clId="{1475557B-E89B-4B1A-8C98-09ACB68487BA}" dt="2023-10-08T13:19:50.471" v="470" actId="1037"/>
          <ac:picMkLst>
            <pc:docMk/>
            <pc:sldMk cId="1486770102" sldId="271"/>
            <ac:picMk id="17" creationId="{1D698E1A-750D-3649-6A52-C3B7DB67CD8F}"/>
          </ac:picMkLst>
        </pc:picChg>
      </pc:sldChg>
      <pc:sldChg chg="del">
        <pc:chgData name="Abels, Patrick" userId="ba666de4-0d21-43a6-8e66-51a18aae1b4a" providerId="ADAL" clId="{1475557B-E89B-4B1A-8C98-09ACB68487BA}" dt="2023-10-08T12:17:16.481" v="36" actId="47"/>
        <pc:sldMkLst>
          <pc:docMk/>
          <pc:sldMk cId="859452540" sldId="272"/>
        </pc:sldMkLst>
      </pc:sldChg>
      <pc:sldChg chg="addSp modSp add mod">
        <pc:chgData name="Abels, Patrick" userId="ba666de4-0d21-43a6-8e66-51a18aae1b4a" providerId="ADAL" clId="{1475557B-E89B-4B1A-8C98-09ACB68487BA}" dt="2023-10-08T12:58:11.631" v="406" actId="1076"/>
        <pc:sldMkLst>
          <pc:docMk/>
          <pc:sldMk cId="3369160711" sldId="272"/>
        </pc:sldMkLst>
        <pc:spChg chg="mod">
          <ac:chgData name="Abels, Patrick" userId="ba666de4-0d21-43a6-8e66-51a18aae1b4a" providerId="ADAL" clId="{1475557B-E89B-4B1A-8C98-09ACB68487BA}" dt="2023-10-08T12:51:04.638" v="324" actId="207"/>
          <ac:spMkLst>
            <pc:docMk/>
            <pc:sldMk cId="3369160711" sldId="272"/>
            <ac:spMk id="3" creationId="{91E27F51-7010-A9B6-38F8-6302D0C64020}"/>
          </ac:spMkLst>
        </pc:spChg>
        <pc:picChg chg="add mod modCrop">
          <ac:chgData name="Abels, Patrick" userId="ba666de4-0d21-43a6-8e66-51a18aae1b4a" providerId="ADAL" clId="{1475557B-E89B-4B1A-8C98-09ACB68487BA}" dt="2023-10-08T12:58:11.631" v="406" actId="1076"/>
          <ac:picMkLst>
            <pc:docMk/>
            <pc:sldMk cId="3369160711" sldId="272"/>
            <ac:picMk id="4" creationId="{E0213B1A-115A-B88E-0414-F41D9FFC6702}"/>
          </ac:picMkLst>
        </pc:picChg>
        <pc:picChg chg="add mod modCrop">
          <ac:chgData name="Abels, Patrick" userId="ba666de4-0d21-43a6-8e66-51a18aae1b4a" providerId="ADAL" clId="{1475557B-E89B-4B1A-8C98-09ACB68487BA}" dt="2023-10-08T12:58:08.534" v="405" actId="1076"/>
          <ac:picMkLst>
            <pc:docMk/>
            <pc:sldMk cId="3369160711" sldId="272"/>
            <ac:picMk id="5" creationId="{1882D7A9-AA2C-C325-9CAF-8460FF9CD040}"/>
          </ac:picMkLst>
        </pc:picChg>
      </pc:sldChg>
      <pc:sldChg chg="addSp delSp modSp add mod">
        <pc:chgData name="Abels, Patrick" userId="ba666de4-0d21-43a6-8e66-51a18aae1b4a" providerId="ADAL" clId="{1475557B-E89B-4B1A-8C98-09ACB68487BA}" dt="2023-10-08T12:57:19.046" v="386" actId="1076"/>
        <pc:sldMkLst>
          <pc:docMk/>
          <pc:sldMk cId="1986105218" sldId="273"/>
        </pc:sldMkLst>
        <pc:spChg chg="mod">
          <ac:chgData name="Abels, Patrick" userId="ba666de4-0d21-43a6-8e66-51a18aae1b4a" providerId="ADAL" clId="{1475557B-E89B-4B1A-8C98-09ACB68487BA}" dt="2023-10-08T12:51:11.135" v="327" actId="20577"/>
          <ac:spMkLst>
            <pc:docMk/>
            <pc:sldMk cId="1986105218" sldId="273"/>
            <ac:spMk id="3" creationId="{91E27F51-7010-A9B6-38F8-6302D0C64020}"/>
          </ac:spMkLst>
        </pc:spChg>
        <pc:picChg chg="del">
          <ac:chgData name="Abels, Patrick" userId="ba666de4-0d21-43a6-8e66-51a18aae1b4a" providerId="ADAL" clId="{1475557B-E89B-4B1A-8C98-09ACB68487BA}" dt="2023-10-08T12:51:12.730" v="328" actId="478"/>
          <ac:picMkLst>
            <pc:docMk/>
            <pc:sldMk cId="1986105218" sldId="273"/>
            <ac:picMk id="4" creationId="{E0213B1A-115A-B88E-0414-F41D9FFC6702}"/>
          </ac:picMkLst>
        </pc:picChg>
        <pc:picChg chg="add del">
          <ac:chgData name="Abels, Patrick" userId="ba666de4-0d21-43a6-8e66-51a18aae1b4a" providerId="ADAL" clId="{1475557B-E89B-4B1A-8C98-09ACB68487BA}" dt="2023-10-08T12:51:36.648" v="330" actId="21"/>
          <ac:picMkLst>
            <pc:docMk/>
            <pc:sldMk cId="1986105218" sldId="273"/>
            <ac:picMk id="5" creationId="{5EA4D498-02B2-2DCF-DE9D-85736FC3D978}"/>
          </ac:picMkLst>
        </pc:picChg>
        <pc:picChg chg="add del mod">
          <ac:chgData name="Abels, Patrick" userId="ba666de4-0d21-43a6-8e66-51a18aae1b4a" providerId="ADAL" clId="{1475557B-E89B-4B1A-8C98-09ACB68487BA}" dt="2023-10-08T12:51:55.537" v="334" actId="478"/>
          <ac:picMkLst>
            <pc:docMk/>
            <pc:sldMk cId="1986105218" sldId="273"/>
            <ac:picMk id="7" creationId="{66C1AB5F-E086-C27D-D171-86E8E226A48B}"/>
          </ac:picMkLst>
        </pc:picChg>
        <pc:picChg chg="add mod">
          <ac:chgData name="Abels, Patrick" userId="ba666de4-0d21-43a6-8e66-51a18aae1b4a" providerId="ADAL" clId="{1475557B-E89B-4B1A-8C98-09ACB68487BA}" dt="2023-10-08T12:57:19.046" v="386" actId="1076"/>
          <ac:picMkLst>
            <pc:docMk/>
            <pc:sldMk cId="1986105218" sldId="273"/>
            <ac:picMk id="9" creationId="{8A8F2087-DEE5-A1F7-9AC8-B0B7A006418A}"/>
          </ac:picMkLst>
        </pc:picChg>
      </pc:sldChg>
      <pc:sldChg chg="addSp delSp modSp add mod">
        <pc:chgData name="Abels, Patrick" userId="ba666de4-0d21-43a6-8e66-51a18aae1b4a" providerId="ADAL" clId="{1475557B-E89B-4B1A-8C98-09ACB68487BA}" dt="2023-10-08T12:57:06.743" v="384" actId="1035"/>
        <pc:sldMkLst>
          <pc:docMk/>
          <pc:sldMk cId="519402626" sldId="274"/>
        </pc:sldMkLst>
        <pc:spChg chg="mod">
          <ac:chgData name="Abels, Patrick" userId="ba666de4-0d21-43a6-8e66-51a18aae1b4a" providerId="ADAL" clId="{1475557B-E89B-4B1A-8C98-09ACB68487BA}" dt="2023-10-08T12:52:13.121" v="336" actId="20577"/>
          <ac:spMkLst>
            <pc:docMk/>
            <pc:sldMk cId="519402626" sldId="274"/>
            <ac:spMk id="3" creationId="{91E27F51-7010-A9B6-38F8-6302D0C64020}"/>
          </ac:spMkLst>
        </pc:spChg>
        <pc:picChg chg="del">
          <ac:chgData name="Abels, Patrick" userId="ba666de4-0d21-43a6-8e66-51a18aae1b4a" providerId="ADAL" clId="{1475557B-E89B-4B1A-8C98-09ACB68487BA}" dt="2023-10-08T12:52:18.030" v="337" actId="478"/>
          <ac:picMkLst>
            <pc:docMk/>
            <pc:sldMk cId="519402626" sldId="274"/>
            <ac:picMk id="4" creationId="{E0213B1A-115A-B88E-0414-F41D9FFC6702}"/>
          </ac:picMkLst>
        </pc:picChg>
        <pc:picChg chg="add mod">
          <ac:chgData name="Abels, Patrick" userId="ba666de4-0d21-43a6-8e66-51a18aae1b4a" providerId="ADAL" clId="{1475557B-E89B-4B1A-8C98-09ACB68487BA}" dt="2023-10-08T12:57:06.743" v="384" actId="1035"/>
          <ac:picMkLst>
            <pc:docMk/>
            <pc:sldMk cId="519402626" sldId="274"/>
            <ac:picMk id="5" creationId="{D0A17658-76B1-A14B-093E-E76BAE2FC777}"/>
          </ac:picMkLst>
        </pc:picChg>
        <pc:picChg chg="add mod">
          <ac:chgData name="Abels, Patrick" userId="ba666de4-0d21-43a6-8e66-51a18aae1b4a" providerId="ADAL" clId="{1475557B-E89B-4B1A-8C98-09ACB68487BA}" dt="2023-10-08T12:57:03.637" v="373" actId="14100"/>
          <ac:picMkLst>
            <pc:docMk/>
            <pc:sldMk cId="519402626" sldId="274"/>
            <ac:picMk id="7" creationId="{C18D48DE-1A66-301C-71DA-59A73E556B50}"/>
          </ac:picMkLst>
        </pc:picChg>
      </pc:sldChg>
      <pc:sldChg chg="del">
        <pc:chgData name="Abels, Patrick" userId="ba666de4-0d21-43a6-8e66-51a18aae1b4a" providerId="ADAL" clId="{1475557B-E89B-4B1A-8C98-09ACB68487BA}" dt="2023-10-08T12:17:20.069" v="37" actId="47"/>
        <pc:sldMkLst>
          <pc:docMk/>
          <pc:sldMk cId="2371069056" sldId="275"/>
        </pc:sldMkLst>
      </pc:sldChg>
      <pc:sldChg chg="addSp delSp modSp add mod">
        <pc:chgData name="Abels, Patrick" userId="ba666de4-0d21-43a6-8e66-51a18aae1b4a" providerId="ADAL" clId="{1475557B-E89B-4B1A-8C98-09ACB68487BA}" dt="2023-10-08T12:56:33.589" v="365" actId="1035"/>
        <pc:sldMkLst>
          <pc:docMk/>
          <pc:sldMk cId="4047091860" sldId="275"/>
        </pc:sldMkLst>
        <pc:spChg chg="mod">
          <ac:chgData name="Abels, Patrick" userId="ba666de4-0d21-43a6-8e66-51a18aae1b4a" providerId="ADAL" clId="{1475557B-E89B-4B1A-8C98-09ACB68487BA}" dt="2023-10-08T12:54:21.439" v="343" actId="20577"/>
          <ac:spMkLst>
            <pc:docMk/>
            <pc:sldMk cId="4047091860" sldId="275"/>
            <ac:spMk id="3" creationId="{91E27F51-7010-A9B6-38F8-6302D0C64020}"/>
          </ac:spMkLst>
        </pc:spChg>
        <pc:picChg chg="add mod modCrop">
          <ac:chgData name="Abels, Patrick" userId="ba666de4-0d21-43a6-8e66-51a18aae1b4a" providerId="ADAL" clId="{1475557B-E89B-4B1A-8C98-09ACB68487BA}" dt="2023-10-08T12:56:08.183" v="356" actId="1076"/>
          <ac:picMkLst>
            <pc:docMk/>
            <pc:sldMk cId="4047091860" sldId="275"/>
            <ac:picMk id="4" creationId="{61813004-450C-47B4-8020-E8A7091D9FD0}"/>
          </ac:picMkLst>
        </pc:picChg>
        <pc:picChg chg="del">
          <ac:chgData name="Abels, Patrick" userId="ba666de4-0d21-43a6-8e66-51a18aae1b4a" providerId="ADAL" clId="{1475557B-E89B-4B1A-8C98-09ACB68487BA}" dt="2023-10-08T12:54:19.896" v="342" actId="478"/>
          <ac:picMkLst>
            <pc:docMk/>
            <pc:sldMk cId="4047091860" sldId="275"/>
            <ac:picMk id="5" creationId="{D0A17658-76B1-A14B-093E-E76BAE2FC777}"/>
          </ac:picMkLst>
        </pc:picChg>
        <pc:picChg chg="add mod modCrop">
          <ac:chgData name="Abels, Patrick" userId="ba666de4-0d21-43a6-8e66-51a18aae1b4a" providerId="ADAL" clId="{1475557B-E89B-4B1A-8C98-09ACB68487BA}" dt="2023-10-08T12:56:08.183" v="356" actId="1076"/>
          <ac:picMkLst>
            <pc:docMk/>
            <pc:sldMk cId="4047091860" sldId="275"/>
            <ac:picMk id="6" creationId="{B5372AC3-697C-E5B5-4820-DC22FA060257}"/>
          </ac:picMkLst>
        </pc:picChg>
        <pc:picChg chg="del">
          <ac:chgData name="Abels, Patrick" userId="ba666de4-0d21-43a6-8e66-51a18aae1b4a" providerId="ADAL" clId="{1475557B-E89B-4B1A-8C98-09ACB68487BA}" dt="2023-10-08T12:54:19.896" v="342" actId="478"/>
          <ac:picMkLst>
            <pc:docMk/>
            <pc:sldMk cId="4047091860" sldId="275"/>
            <ac:picMk id="7" creationId="{C18D48DE-1A66-301C-71DA-59A73E556B50}"/>
          </ac:picMkLst>
        </pc:picChg>
        <pc:picChg chg="add mod">
          <ac:chgData name="Abels, Patrick" userId="ba666de4-0d21-43a6-8e66-51a18aae1b4a" providerId="ADAL" clId="{1475557B-E89B-4B1A-8C98-09ACB68487BA}" dt="2023-10-08T12:56:33.589" v="365" actId="1035"/>
          <ac:picMkLst>
            <pc:docMk/>
            <pc:sldMk cId="4047091860" sldId="275"/>
            <ac:picMk id="9" creationId="{0786AFFC-0BB2-5FCA-3557-1F08CF140CB3}"/>
          </ac:picMkLst>
        </pc:picChg>
      </pc:sldChg>
      <pc:sldChg chg="del">
        <pc:chgData name="Abels, Patrick" userId="ba666de4-0d21-43a6-8e66-51a18aae1b4a" providerId="ADAL" clId="{1475557B-E89B-4B1A-8C98-09ACB68487BA}" dt="2023-10-08T12:17:16.481" v="36" actId="47"/>
        <pc:sldMkLst>
          <pc:docMk/>
          <pc:sldMk cId="2046222145" sldId="276"/>
        </pc:sldMkLst>
      </pc:sldChg>
      <pc:sldChg chg="del">
        <pc:chgData name="Abels, Patrick" userId="ba666de4-0d21-43a6-8e66-51a18aae1b4a" providerId="ADAL" clId="{1475557B-E89B-4B1A-8C98-09ACB68487BA}" dt="2023-10-08T12:17:27.032" v="38" actId="47"/>
        <pc:sldMkLst>
          <pc:docMk/>
          <pc:sldMk cId="804235937" sldId="277"/>
        </pc:sldMkLst>
      </pc:sldChg>
      <pc:sldChg chg="del">
        <pc:chgData name="Abels, Patrick" userId="ba666de4-0d21-43a6-8e66-51a18aae1b4a" providerId="ADAL" clId="{1475557B-E89B-4B1A-8C98-09ACB68487BA}" dt="2023-10-08T12:17:20.069" v="37" actId="47"/>
        <pc:sldMkLst>
          <pc:docMk/>
          <pc:sldMk cId="2519695077" sldId="278"/>
        </pc:sldMkLst>
      </pc:sldChg>
    </pc:docChg>
  </pc:docChgLst>
  <pc:docChgLst>
    <pc:chgData name="Abels, Patrick" userId="ba666de4-0d21-43a6-8e66-51a18aae1b4a" providerId="ADAL" clId="{E2E37DF3-B059-4D8A-8023-D355AEDE5CAA}"/>
    <pc:docChg chg="custSel delSld modSld">
      <pc:chgData name="Abels, Patrick" userId="ba666de4-0d21-43a6-8e66-51a18aae1b4a" providerId="ADAL" clId="{E2E37DF3-B059-4D8A-8023-D355AEDE5CAA}" dt="2023-09-21T12:18:07.686" v="593" actId="207"/>
      <pc:docMkLst>
        <pc:docMk/>
      </pc:docMkLst>
      <pc:sldChg chg="modSp">
        <pc:chgData name="Abels, Patrick" userId="ba666de4-0d21-43a6-8e66-51a18aae1b4a" providerId="ADAL" clId="{E2E37DF3-B059-4D8A-8023-D355AEDE5CAA}" dt="2023-09-21T12:05:34.925" v="43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E2E37DF3-B059-4D8A-8023-D355AEDE5CAA}" dt="2023-09-21T12:05:34.925" v="43" actId="20577"/>
          <ac:spMkLst>
            <pc:docMk/>
            <pc:sldMk cId="4053142725" sldId="258"/>
            <ac:spMk id="2" creationId="{B07DB424-5D60-EB8E-705E-00413050711F}"/>
          </ac:spMkLst>
        </pc:spChg>
      </pc:sldChg>
      <pc:sldChg chg="modSp mod">
        <pc:chgData name="Abels, Patrick" userId="ba666de4-0d21-43a6-8e66-51a18aae1b4a" providerId="ADAL" clId="{E2E37DF3-B059-4D8A-8023-D355AEDE5CAA}" dt="2023-09-21T12:06:15.229" v="98" actId="207"/>
        <pc:sldMkLst>
          <pc:docMk/>
          <pc:sldMk cId="3366437632" sldId="259"/>
        </pc:sldMkLst>
        <pc:spChg chg="mod">
          <ac:chgData name="Abels, Patrick" userId="ba666de4-0d21-43a6-8e66-51a18aae1b4a" providerId="ADAL" clId="{E2E37DF3-B059-4D8A-8023-D355AEDE5CAA}" dt="2023-09-21T12:06:15.229" v="98" actId="207"/>
          <ac:spMkLst>
            <pc:docMk/>
            <pc:sldMk cId="3366437632" sldId="259"/>
            <ac:spMk id="2" creationId="{D75C1544-77A2-CE22-C31D-D08864B78BAE}"/>
          </ac:spMkLst>
        </pc:spChg>
      </pc:sldChg>
      <pc:sldChg chg="addSp delSp modSp mod">
        <pc:chgData name="Abels, Patrick" userId="ba666de4-0d21-43a6-8e66-51a18aae1b4a" providerId="ADAL" clId="{E2E37DF3-B059-4D8A-8023-D355AEDE5CAA}" dt="2023-09-21T12:13:55.652" v="377" actId="1038"/>
        <pc:sldMkLst>
          <pc:docMk/>
          <pc:sldMk cId="4223110314" sldId="261"/>
        </pc:sldMkLst>
        <pc:spChg chg="mod">
          <ac:chgData name="Abels, Patrick" userId="ba666de4-0d21-43a6-8e66-51a18aae1b4a" providerId="ADAL" clId="{E2E37DF3-B059-4D8A-8023-D355AEDE5CAA}" dt="2023-09-21T12:12:51.320" v="366" actId="20577"/>
          <ac:spMkLst>
            <pc:docMk/>
            <pc:sldMk cId="4223110314" sldId="261"/>
            <ac:spMk id="3" creationId="{91E27F51-7010-A9B6-38F8-6302D0C64020}"/>
          </ac:spMkLst>
        </pc:spChg>
        <pc:picChg chg="add mod">
          <ac:chgData name="Abels, Patrick" userId="ba666de4-0d21-43a6-8e66-51a18aae1b4a" providerId="ADAL" clId="{E2E37DF3-B059-4D8A-8023-D355AEDE5CAA}" dt="2023-09-21T12:13:55.652" v="377" actId="1038"/>
          <ac:picMkLst>
            <pc:docMk/>
            <pc:sldMk cId="4223110314" sldId="261"/>
            <ac:picMk id="4" creationId="{FA1277E7-E3BF-9509-160F-BF3060CEE434}"/>
          </ac:picMkLst>
        </pc:picChg>
        <pc:picChg chg="del">
          <ac:chgData name="Abels, Patrick" userId="ba666de4-0d21-43a6-8e66-51a18aae1b4a" providerId="ADAL" clId="{E2E37DF3-B059-4D8A-8023-D355AEDE5CAA}" dt="2023-09-21T12:12:53.941" v="367" actId="478"/>
          <ac:picMkLst>
            <pc:docMk/>
            <pc:sldMk cId="4223110314" sldId="261"/>
            <ac:picMk id="6" creationId="{09FC1EFB-0B54-B56C-B04B-321DAAA6953A}"/>
          </ac:picMkLst>
        </pc:picChg>
      </pc:sldChg>
      <pc:sldChg chg="addSp delSp modSp mod">
        <pc:chgData name="Abels, Patrick" userId="ba666de4-0d21-43a6-8e66-51a18aae1b4a" providerId="ADAL" clId="{E2E37DF3-B059-4D8A-8023-D355AEDE5CAA}" dt="2023-09-21T12:15:27.431" v="386" actId="1037"/>
        <pc:sldMkLst>
          <pc:docMk/>
          <pc:sldMk cId="1486770102" sldId="271"/>
        </pc:sldMkLst>
        <pc:spChg chg="mod">
          <ac:chgData name="Abels, Patrick" userId="ba666de4-0d21-43a6-8e66-51a18aae1b4a" providerId="ADAL" clId="{E2E37DF3-B059-4D8A-8023-D355AEDE5CAA}" dt="2023-09-21T12:15:20.833" v="382" actId="20577"/>
          <ac:spMkLst>
            <pc:docMk/>
            <pc:sldMk cId="1486770102" sldId="271"/>
            <ac:spMk id="2" creationId="{8EB0A1E6-E006-3CB3-3E58-18754D95D786}"/>
          </ac:spMkLst>
        </pc:spChg>
        <pc:picChg chg="del">
          <ac:chgData name="Abels, Patrick" userId="ba666de4-0d21-43a6-8e66-51a18aae1b4a" providerId="ADAL" clId="{E2E37DF3-B059-4D8A-8023-D355AEDE5CAA}" dt="2023-09-21T12:15:15.882" v="379" actId="478"/>
          <ac:picMkLst>
            <pc:docMk/>
            <pc:sldMk cId="1486770102" sldId="271"/>
            <ac:picMk id="4" creationId="{26161B25-070B-5DBE-3EE4-54B526D5D4CB}"/>
          </ac:picMkLst>
        </pc:picChg>
        <pc:picChg chg="add mod">
          <ac:chgData name="Abels, Patrick" userId="ba666de4-0d21-43a6-8e66-51a18aae1b4a" providerId="ADAL" clId="{E2E37DF3-B059-4D8A-8023-D355AEDE5CAA}" dt="2023-09-21T12:15:27.431" v="386" actId="1037"/>
          <ac:picMkLst>
            <pc:docMk/>
            <pc:sldMk cId="1486770102" sldId="271"/>
            <ac:picMk id="5" creationId="{268BE038-5877-5377-8366-CE2825297E63}"/>
          </ac:picMkLst>
        </pc:picChg>
      </pc:sldChg>
      <pc:sldChg chg="modSp mod">
        <pc:chgData name="Abels, Patrick" userId="ba666de4-0d21-43a6-8e66-51a18aae1b4a" providerId="ADAL" clId="{E2E37DF3-B059-4D8A-8023-D355AEDE5CAA}" dt="2023-09-21T12:18:07.686" v="593" actId="207"/>
        <pc:sldMkLst>
          <pc:docMk/>
          <pc:sldMk cId="859452540" sldId="272"/>
        </pc:sldMkLst>
        <pc:spChg chg="mod">
          <ac:chgData name="Abels, Patrick" userId="ba666de4-0d21-43a6-8e66-51a18aae1b4a" providerId="ADAL" clId="{E2E37DF3-B059-4D8A-8023-D355AEDE5CAA}" dt="2023-09-21T12:18:07.686" v="593" actId="207"/>
          <ac:spMkLst>
            <pc:docMk/>
            <pc:sldMk cId="859452540" sldId="272"/>
            <ac:spMk id="2" creationId="{07FBB99E-F515-A5EF-41D9-7680F0029671}"/>
          </ac:spMkLst>
        </pc:spChg>
      </pc:sldChg>
      <pc:sldChg chg="del">
        <pc:chgData name="Abels, Patrick" userId="ba666de4-0d21-43a6-8e66-51a18aae1b4a" providerId="ADAL" clId="{E2E37DF3-B059-4D8A-8023-D355AEDE5CAA}" dt="2023-09-21T12:15:13.436" v="378" actId="47"/>
        <pc:sldMkLst>
          <pc:docMk/>
          <pc:sldMk cId="3365733409" sldId="273"/>
        </pc:sldMkLst>
      </pc:sldChg>
      <pc:sldChg chg="delSp modSp mod">
        <pc:chgData name="Abels, Patrick" userId="ba666de4-0d21-43a6-8e66-51a18aae1b4a" providerId="ADAL" clId="{E2E37DF3-B059-4D8A-8023-D355AEDE5CAA}" dt="2023-09-21T12:12:19.603" v="362" actId="207"/>
        <pc:sldMkLst>
          <pc:docMk/>
          <pc:sldMk cId="2026290301" sldId="274"/>
        </pc:sldMkLst>
        <pc:spChg chg="mod">
          <ac:chgData name="Abels, Patrick" userId="ba666de4-0d21-43a6-8e66-51a18aae1b4a" providerId="ADAL" clId="{E2E37DF3-B059-4D8A-8023-D355AEDE5CAA}" dt="2023-09-21T12:12:19.603" v="362" actId="207"/>
          <ac:spMkLst>
            <pc:docMk/>
            <pc:sldMk cId="2026290301" sldId="274"/>
            <ac:spMk id="2" creationId="{96D39245-2BEC-E1AD-4E79-BC0EC9C0D9F5}"/>
          </ac:spMkLst>
        </pc:spChg>
        <pc:spChg chg="mod">
          <ac:chgData name="Abels, Patrick" userId="ba666de4-0d21-43a6-8e66-51a18aae1b4a" providerId="ADAL" clId="{E2E37DF3-B059-4D8A-8023-D355AEDE5CAA}" dt="2023-09-21T12:06:27.315" v="111" actId="14100"/>
          <ac:spMkLst>
            <pc:docMk/>
            <pc:sldMk cId="2026290301" sldId="274"/>
            <ac:spMk id="3" creationId="{85D22C10-73AB-A8DF-CB6F-CBC491DD429D}"/>
          </ac:spMkLst>
        </pc:spChg>
        <pc:spChg chg="del">
          <ac:chgData name="Abels, Patrick" userId="ba666de4-0d21-43a6-8e66-51a18aae1b4a" providerId="ADAL" clId="{E2E37DF3-B059-4D8A-8023-D355AEDE5CAA}" dt="2023-09-21T12:08:00.124" v="260" actId="478"/>
          <ac:spMkLst>
            <pc:docMk/>
            <pc:sldMk cId="2026290301" sldId="274"/>
            <ac:spMk id="5" creationId="{F2F18EB7-6885-330E-857C-4322B89C1B74}"/>
          </ac:spMkLst>
        </pc:spChg>
        <pc:spChg chg="del">
          <ac:chgData name="Abels, Patrick" userId="ba666de4-0d21-43a6-8e66-51a18aae1b4a" providerId="ADAL" clId="{E2E37DF3-B059-4D8A-8023-D355AEDE5CAA}" dt="2023-09-21T12:08:00.124" v="260" actId="478"/>
          <ac:spMkLst>
            <pc:docMk/>
            <pc:sldMk cId="2026290301" sldId="274"/>
            <ac:spMk id="6" creationId="{FF66662B-1DAE-48B2-D4D3-F5AC29E9F521}"/>
          </ac:spMkLst>
        </pc:spChg>
        <pc:spChg chg="del">
          <ac:chgData name="Abels, Patrick" userId="ba666de4-0d21-43a6-8e66-51a18aae1b4a" providerId="ADAL" clId="{E2E37DF3-B059-4D8A-8023-D355AEDE5CAA}" dt="2023-09-21T12:08:00.124" v="260" actId="478"/>
          <ac:spMkLst>
            <pc:docMk/>
            <pc:sldMk cId="2026290301" sldId="274"/>
            <ac:spMk id="7" creationId="{A66F97B1-26D6-A68A-3CB8-0FE1158566D9}"/>
          </ac:spMkLst>
        </pc:spChg>
        <pc:spChg chg="del">
          <ac:chgData name="Abels, Patrick" userId="ba666de4-0d21-43a6-8e66-51a18aae1b4a" providerId="ADAL" clId="{E2E37DF3-B059-4D8A-8023-D355AEDE5CAA}" dt="2023-09-21T12:08:00.124" v="260" actId="478"/>
          <ac:spMkLst>
            <pc:docMk/>
            <pc:sldMk cId="2026290301" sldId="274"/>
            <ac:spMk id="8" creationId="{F701DCDF-48C4-565E-C734-297C3DFB1A99}"/>
          </ac:spMkLst>
        </pc:spChg>
        <pc:spChg chg="del">
          <ac:chgData name="Abels, Patrick" userId="ba666de4-0d21-43a6-8e66-51a18aae1b4a" providerId="ADAL" clId="{E2E37DF3-B059-4D8A-8023-D355AEDE5CAA}" dt="2023-09-21T12:08:00.124" v="260" actId="478"/>
          <ac:spMkLst>
            <pc:docMk/>
            <pc:sldMk cId="2026290301" sldId="274"/>
            <ac:spMk id="9" creationId="{1C32E8FB-422D-78B3-FE17-5A27529ACB7D}"/>
          </ac:spMkLst>
        </pc:spChg>
        <pc:spChg chg="del">
          <ac:chgData name="Abels, Patrick" userId="ba666de4-0d21-43a6-8e66-51a18aae1b4a" providerId="ADAL" clId="{E2E37DF3-B059-4D8A-8023-D355AEDE5CAA}" dt="2023-09-21T12:08:00.124" v="260" actId="478"/>
          <ac:spMkLst>
            <pc:docMk/>
            <pc:sldMk cId="2026290301" sldId="274"/>
            <ac:spMk id="10" creationId="{EA151C72-B0F6-36D4-AE15-CCEF62DDF4CC}"/>
          </ac:spMkLst>
        </pc:spChg>
        <pc:spChg chg="del">
          <ac:chgData name="Abels, Patrick" userId="ba666de4-0d21-43a6-8e66-51a18aae1b4a" providerId="ADAL" clId="{E2E37DF3-B059-4D8A-8023-D355AEDE5CAA}" dt="2023-09-21T12:08:00.124" v="260" actId="478"/>
          <ac:spMkLst>
            <pc:docMk/>
            <pc:sldMk cId="2026290301" sldId="274"/>
            <ac:spMk id="11" creationId="{06E7A42D-17C3-7392-667D-12AAA7A93208}"/>
          </ac:spMkLst>
        </pc:spChg>
        <pc:spChg chg="del">
          <ac:chgData name="Abels, Patrick" userId="ba666de4-0d21-43a6-8e66-51a18aae1b4a" providerId="ADAL" clId="{E2E37DF3-B059-4D8A-8023-D355AEDE5CAA}" dt="2023-09-21T12:08:00.124" v="260" actId="478"/>
          <ac:spMkLst>
            <pc:docMk/>
            <pc:sldMk cId="2026290301" sldId="274"/>
            <ac:spMk id="12" creationId="{7C0A0F0A-C346-1349-C083-17B9525308CC}"/>
          </ac:spMkLst>
        </pc:spChg>
        <pc:spChg chg="del">
          <ac:chgData name="Abels, Patrick" userId="ba666de4-0d21-43a6-8e66-51a18aae1b4a" providerId="ADAL" clId="{E2E37DF3-B059-4D8A-8023-D355AEDE5CAA}" dt="2023-09-21T12:08:00.124" v="260" actId="478"/>
          <ac:spMkLst>
            <pc:docMk/>
            <pc:sldMk cId="2026290301" sldId="274"/>
            <ac:spMk id="13" creationId="{DFA3D3A9-69CA-B8D5-3A36-CA94EAB5CE19}"/>
          </ac:spMkLst>
        </pc:spChg>
      </pc:sldChg>
      <pc:sldChg chg="del">
        <pc:chgData name="Abels, Patrick" userId="ba666de4-0d21-43a6-8e66-51a18aae1b4a" providerId="ADAL" clId="{E2E37DF3-B059-4D8A-8023-D355AEDE5CAA}" dt="2023-09-21T12:15:13.436" v="378" actId="47"/>
        <pc:sldMkLst>
          <pc:docMk/>
          <pc:sldMk cId="3554660184" sldId="275"/>
        </pc:sldMkLst>
      </pc:sldChg>
      <pc:sldChg chg="del">
        <pc:chgData name="Abels, Patrick" userId="ba666de4-0d21-43a6-8e66-51a18aae1b4a" providerId="ADAL" clId="{E2E37DF3-B059-4D8A-8023-D355AEDE5CAA}" dt="2023-09-21T12:15:13.436" v="378" actId="47"/>
        <pc:sldMkLst>
          <pc:docMk/>
          <pc:sldMk cId="1724189771" sldId="276"/>
        </pc:sldMkLst>
      </pc:sldChg>
      <pc:sldChg chg="del">
        <pc:chgData name="Abels, Patrick" userId="ba666de4-0d21-43a6-8e66-51a18aae1b4a" providerId="ADAL" clId="{E2E37DF3-B059-4D8A-8023-D355AEDE5CAA}" dt="2023-09-21T12:15:13.436" v="378" actId="47"/>
        <pc:sldMkLst>
          <pc:docMk/>
          <pc:sldMk cId="1690866667" sldId="277"/>
        </pc:sldMkLst>
      </pc:sldChg>
      <pc:sldChg chg="del">
        <pc:chgData name="Abels, Patrick" userId="ba666de4-0d21-43a6-8e66-51a18aae1b4a" providerId="ADAL" clId="{E2E37DF3-B059-4D8A-8023-D355AEDE5CAA}" dt="2023-09-21T12:15:13.436" v="378" actId="47"/>
        <pc:sldMkLst>
          <pc:docMk/>
          <pc:sldMk cId="3917042188" sldId="278"/>
        </pc:sldMkLst>
      </pc:sldChg>
      <pc:sldChg chg="del">
        <pc:chgData name="Abels, Patrick" userId="ba666de4-0d21-43a6-8e66-51a18aae1b4a" providerId="ADAL" clId="{E2E37DF3-B059-4D8A-8023-D355AEDE5CAA}" dt="2023-09-21T12:15:13.436" v="378" actId="47"/>
        <pc:sldMkLst>
          <pc:docMk/>
          <pc:sldMk cId="2692848399" sldId="279"/>
        </pc:sldMkLst>
      </pc:sldChg>
      <pc:sldChg chg="del">
        <pc:chgData name="Abels, Patrick" userId="ba666de4-0d21-43a6-8e66-51a18aae1b4a" providerId="ADAL" clId="{E2E37DF3-B059-4D8A-8023-D355AEDE5CAA}" dt="2023-09-21T12:15:13.436" v="378" actId="47"/>
        <pc:sldMkLst>
          <pc:docMk/>
          <pc:sldMk cId="3800646339" sldId="280"/>
        </pc:sldMkLst>
      </pc:sldChg>
      <pc:sldChg chg="del">
        <pc:chgData name="Abels, Patrick" userId="ba666de4-0d21-43a6-8e66-51a18aae1b4a" providerId="ADAL" clId="{E2E37DF3-B059-4D8A-8023-D355AEDE5CAA}" dt="2023-09-21T12:15:13.436" v="378" actId="47"/>
        <pc:sldMkLst>
          <pc:docMk/>
          <pc:sldMk cId="3043637182" sldId="281"/>
        </pc:sldMkLst>
      </pc:sldChg>
      <pc:sldChg chg="del">
        <pc:chgData name="Abels, Patrick" userId="ba666de4-0d21-43a6-8e66-51a18aae1b4a" providerId="ADAL" clId="{E2E37DF3-B059-4D8A-8023-D355AEDE5CAA}" dt="2023-09-21T12:15:13.436" v="378" actId="47"/>
        <pc:sldMkLst>
          <pc:docMk/>
          <pc:sldMk cId="1849463877" sldId="282"/>
        </pc:sldMkLst>
      </pc:sldChg>
      <pc:sldChg chg="del">
        <pc:chgData name="Abels, Patrick" userId="ba666de4-0d21-43a6-8e66-51a18aae1b4a" providerId="ADAL" clId="{E2E37DF3-B059-4D8A-8023-D355AEDE5CAA}" dt="2023-09-21T12:15:13.436" v="378" actId="47"/>
        <pc:sldMkLst>
          <pc:docMk/>
          <pc:sldMk cId="3589474625" sldId="283"/>
        </pc:sldMkLst>
      </pc:sldChg>
    </pc:docChg>
  </pc:docChgLst>
  <pc:docChgLst>
    <pc:chgData name="Abels, Patrick" userId="ba666de4-0d21-43a6-8e66-51a18aae1b4a" providerId="ADAL" clId="{1634440E-5C8D-49FC-91FF-E8704F7FD0D5}"/>
    <pc:docChg chg="undo custSel modSld">
      <pc:chgData name="Abels, Patrick" userId="ba666de4-0d21-43a6-8e66-51a18aae1b4a" providerId="ADAL" clId="{1634440E-5C8D-49FC-91FF-E8704F7FD0D5}" dt="2023-02-27T13:34:58.778" v="710" actId="11"/>
      <pc:docMkLst>
        <pc:docMk/>
      </pc:docMkLst>
      <pc:sldChg chg="modSp mod">
        <pc:chgData name="Abels, Patrick" userId="ba666de4-0d21-43a6-8e66-51a18aae1b4a" providerId="ADAL" clId="{1634440E-5C8D-49FC-91FF-E8704F7FD0D5}" dt="2023-02-27T13:34:58.778" v="710" actId="11"/>
        <pc:sldMkLst>
          <pc:docMk/>
          <pc:sldMk cId="3144526283" sldId="324"/>
        </pc:sldMkLst>
        <pc:spChg chg="mod">
          <ac:chgData name="Abels, Patrick" userId="ba666de4-0d21-43a6-8e66-51a18aae1b4a" providerId="ADAL" clId="{1634440E-5C8D-49FC-91FF-E8704F7FD0D5}" dt="2023-02-27T13:34:58.778" v="710" actId="11"/>
          <ac:spMkLst>
            <pc:docMk/>
            <pc:sldMk cId="3144526283" sldId="324"/>
            <ac:spMk id="2" creationId="{BB1EC89E-20B3-26AB-3DEC-7E78F5309D54}"/>
          </ac:spMkLst>
        </pc:spChg>
      </pc:sldChg>
    </pc:docChg>
  </pc:docChgLst>
  <pc:docChgLst>
    <pc:chgData name="Abels, Patrick" userId="ba666de4-0d21-43a6-8e66-51a18aae1b4a" providerId="ADAL" clId="{529DD50F-8385-4816-8810-37AA78A8B2BD}"/>
    <pc:docChg chg="custSel modSld">
      <pc:chgData name="Abels, Patrick" userId="ba666de4-0d21-43a6-8e66-51a18aae1b4a" providerId="ADAL" clId="{529DD50F-8385-4816-8810-37AA78A8B2BD}" dt="2023-08-01T10:30:07.378" v="617" actId="207"/>
      <pc:docMkLst>
        <pc:docMk/>
      </pc:docMkLst>
      <pc:sldChg chg="addSp delSp modSp mod">
        <pc:chgData name="Abels, Patrick" userId="ba666de4-0d21-43a6-8e66-51a18aae1b4a" providerId="ADAL" clId="{529DD50F-8385-4816-8810-37AA78A8B2BD}" dt="2023-08-01T10:30:07.378" v="617" actId="207"/>
        <pc:sldMkLst>
          <pc:docMk/>
          <pc:sldMk cId="39607195" sldId="270"/>
        </pc:sldMkLst>
        <pc:spChg chg="mod">
          <ac:chgData name="Abels, Patrick" userId="ba666de4-0d21-43a6-8e66-51a18aae1b4a" providerId="ADAL" clId="{529DD50F-8385-4816-8810-37AA78A8B2BD}" dt="2023-08-01T10:30:07.378" v="617" actId="207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529DD50F-8385-4816-8810-37AA78A8B2BD}" dt="2023-08-01T10:08:57.299" v="46" actId="20577"/>
          <ac:spMkLst>
            <pc:docMk/>
            <pc:sldMk cId="39607195" sldId="270"/>
            <ac:spMk id="3" creationId="{B7EA5D86-2AE1-8177-5905-FF1FFBFA39D8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4" creationId="{C9D821A3-57D1-5441-04CD-32A439397542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5" creationId="{E37D54A5-5F7D-E334-1AD0-4C77AA12E404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6" creationId="{C6352948-7515-D8BF-E78F-5FCC08194C7C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8" creationId="{39938392-2326-8C73-9AF3-8305F8A18034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9" creationId="{B030334D-BDA1-B177-14AC-7CBE707BA9A6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0" creationId="{E36DFD04-3BB5-7CD1-72CD-F2570DE4ECE1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1" creationId="{52CE9DA6-6F46-BA79-6C1E-BF9FBA7C51D3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2" creationId="{8FEFDC21-5BFD-20AE-3C7E-945B2EAA3F2B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3" creationId="{058CA7ED-68A4-6D99-3D93-7DB1F37EF3AF}"/>
          </ac:spMkLst>
        </pc:spChg>
        <pc:graphicFrameChg chg="add mod modGraphic">
          <ac:chgData name="Abels, Patrick" userId="ba666de4-0d21-43a6-8e66-51a18aae1b4a" providerId="ADAL" clId="{529DD50F-8385-4816-8810-37AA78A8B2BD}" dt="2023-08-01T10:28:06.187" v="608" actId="20577"/>
          <ac:graphicFrameMkLst>
            <pc:docMk/>
            <pc:sldMk cId="39607195" sldId="270"/>
            <ac:graphicFrameMk id="7" creationId="{DC99155F-C98F-AD9F-5A0A-8FAD028C4422}"/>
          </ac:graphicFrameMkLst>
        </pc:graphicFrameChg>
      </pc:sldChg>
    </pc:docChg>
  </pc:docChgLst>
  <pc:docChgLst>
    <pc:chgData name="Abels, Patrick" userId="ba666de4-0d21-43a6-8e66-51a18aae1b4a" providerId="ADAL" clId="{5EB88388-CC71-4CA3-AB3D-B1BE678D6FCE}"/>
    <pc:docChg chg="undo custSel addSld delSld modSld sldOrd">
      <pc:chgData name="Abels, Patrick" userId="ba666de4-0d21-43a6-8e66-51a18aae1b4a" providerId="ADAL" clId="{5EB88388-CC71-4CA3-AB3D-B1BE678D6FCE}" dt="2023-03-06T13:48:15.773" v="1911" actId="207"/>
      <pc:docMkLst>
        <pc:docMk/>
      </pc:docMkLst>
      <pc:sldChg chg="modSp mod">
        <pc:chgData name="Abels, Patrick" userId="ba666de4-0d21-43a6-8e66-51a18aae1b4a" providerId="ADAL" clId="{5EB88388-CC71-4CA3-AB3D-B1BE678D6FCE}" dt="2023-03-06T11:12:27.745" v="24" actId="20577"/>
        <pc:sldMkLst>
          <pc:docMk/>
          <pc:sldMk cId="1026350181" sldId="257"/>
        </pc:sldMkLst>
        <pc:spChg chg="mod">
          <ac:chgData name="Abels, Patrick" userId="ba666de4-0d21-43a6-8e66-51a18aae1b4a" providerId="ADAL" clId="{5EB88388-CC71-4CA3-AB3D-B1BE678D6FCE}" dt="2023-03-06T11:12:27.745" v="24" actId="20577"/>
          <ac:spMkLst>
            <pc:docMk/>
            <pc:sldMk cId="1026350181" sldId="257"/>
            <ac:spMk id="2" creationId="{5C2EA77A-63D7-C409-3654-A0B1D00831A9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16:58.852" v="316" actId="1076"/>
        <pc:sldMkLst>
          <pc:docMk/>
          <pc:sldMk cId="3111523563" sldId="258"/>
        </pc:sldMkLst>
        <pc:spChg chg="mod">
          <ac:chgData name="Abels, Patrick" userId="ba666de4-0d21-43a6-8e66-51a18aae1b4a" providerId="ADAL" clId="{5EB88388-CC71-4CA3-AB3D-B1BE678D6FCE}" dt="2023-03-06T11:16:25.696" v="303" actId="20577"/>
          <ac:spMkLst>
            <pc:docMk/>
            <pc:sldMk cId="3111523563" sldId="258"/>
            <ac:spMk id="2" creationId="{3E1E429B-6907-BB26-5D20-4A47EA501098}"/>
          </ac:spMkLst>
        </pc:spChg>
        <pc:spChg chg="mod">
          <ac:chgData name="Abels, Patrick" userId="ba666de4-0d21-43a6-8e66-51a18aae1b4a" providerId="ADAL" clId="{5EB88388-CC71-4CA3-AB3D-B1BE678D6FCE}" dt="2023-03-06T11:12:41.229" v="32" actId="20577"/>
          <ac:spMkLst>
            <pc:docMk/>
            <pc:sldMk cId="3111523563" sldId="258"/>
            <ac:spMk id="3" creationId="{0E23E4C7-48DE-9949-C2A4-D5B34A898B16}"/>
          </ac:spMkLst>
        </pc:spChg>
        <pc:spChg chg="add mod">
          <ac:chgData name="Abels, Patrick" userId="ba666de4-0d21-43a6-8e66-51a18aae1b4a" providerId="ADAL" clId="{5EB88388-CC71-4CA3-AB3D-B1BE678D6FCE}" dt="2023-03-06T11:16:58.852" v="316" actId="1076"/>
          <ac:spMkLst>
            <pc:docMk/>
            <pc:sldMk cId="3111523563" sldId="258"/>
            <ac:spMk id="4" creationId="{A435ECD4-9A7B-C125-A6F8-9B6F10F4391D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22:07.970" v="487" actId="207"/>
        <pc:sldMkLst>
          <pc:docMk/>
          <pc:sldMk cId="1327514028" sldId="259"/>
        </pc:sldMkLst>
        <pc:spChg chg="mod">
          <ac:chgData name="Abels, Patrick" userId="ba666de4-0d21-43a6-8e66-51a18aae1b4a" providerId="ADAL" clId="{5EB88388-CC71-4CA3-AB3D-B1BE678D6FCE}" dt="2023-03-06T11:22:00.199" v="485" actId="207"/>
          <ac:spMkLst>
            <pc:docMk/>
            <pc:sldMk cId="1327514028" sldId="259"/>
            <ac:spMk id="2" creationId="{C15918A8-F0EA-CB5A-680C-264043AB4F93}"/>
          </ac:spMkLst>
        </pc:spChg>
        <pc:spChg chg="add mod">
          <ac:chgData name="Abels, Patrick" userId="ba666de4-0d21-43a6-8e66-51a18aae1b4a" providerId="ADAL" clId="{5EB88388-CC71-4CA3-AB3D-B1BE678D6FCE}" dt="2023-03-06T11:22:05.725" v="486" actId="207"/>
          <ac:spMkLst>
            <pc:docMk/>
            <pc:sldMk cId="1327514028" sldId="259"/>
            <ac:spMk id="3" creationId="{40BA679F-FB1A-E2FA-031B-425691D626EA}"/>
          </ac:spMkLst>
        </pc:spChg>
        <pc:spChg chg="add mod">
          <ac:chgData name="Abels, Patrick" userId="ba666de4-0d21-43a6-8e66-51a18aae1b4a" providerId="ADAL" clId="{5EB88388-CC71-4CA3-AB3D-B1BE678D6FCE}" dt="2023-03-06T11:22:07.970" v="487" actId="207"/>
          <ac:spMkLst>
            <pc:docMk/>
            <pc:sldMk cId="1327514028" sldId="259"/>
            <ac:spMk id="4" creationId="{EE70EA79-A6AA-F97B-53A1-AE8588EF363B}"/>
          </ac:spMkLst>
        </pc:spChg>
      </pc:sldChg>
      <pc:sldChg chg="modSp new mod">
        <pc:chgData name="Abels, Patrick" userId="ba666de4-0d21-43a6-8e66-51a18aae1b4a" providerId="ADAL" clId="{5EB88388-CC71-4CA3-AB3D-B1BE678D6FCE}" dt="2023-03-06T11:24:42.561" v="549" actId="2711"/>
        <pc:sldMkLst>
          <pc:docMk/>
          <pc:sldMk cId="3828901497" sldId="260"/>
        </pc:sldMkLst>
        <pc:spChg chg="mod">
          <ac:chgData name="Abels, Patrick" userId="ba666de4-0d21-43a6-8e66-51a18aae1b4a" providerId="ADAL" clId="{5EB88388-CC71-4CA3-AB3D-B1BE678D6FCE}" dt="2023-03-06T11:24:42.561" v="549" actId="2711"/>
          <ac:spMkLst>
            <pc:docMk/>
            <pc:sldMk cId="3828901497" sldId="260"/>
            <ac:spMk id="2" creationId="{49E4F7A3-1390-A116-D71C-261146905B5A}"/>
          </ac:spMkLst>
        </pc:spChg>
      </pc:sldChg>
      <pc:sldChg chg="modSp add del mod modTransition">
        <pc:chgData name="Abels, Patrick" userId="ba666de4-0d21-43a6-8e66-51a18aae1b4a" providerId="ADAL" clId="{5EB88388-CC71-4CA3-AB3D-B1BE678D6FCE}" dt="2023-03-06T12:37:32.196" v="1901"/>
        <pc:sldMkLst>
          <pc:docMk/>
          <pc:sldMk cId="135496443" sldId="261"/>
        </pc:sldMkLst>
        <pc:spChg chg="mod">
          <ac:chgData name="Abels, Patrick" userId="ba666de4-0d21-43a6-8e66-51a18aae1b4a" providerId="ADAL" clId="{5EB88388-CC71-4CA3-AB3D-B1BE678D6FCE}" dt="2023-03-06T12:01:19.783" v="1342" actId="207"/>
          <ac:spMkLst>
            <pc:docMk/>
            <pc:sldMk cId="135496443" sldId="261"/>
            <ac:spMk id="2" creationId="{49E4F7A3-1390-A116-D71C-261146905B5A}"/>
          </ac:spMkLst>
        </pc:spChg>
      </pc:sldChg>
      <pc:sldChg chg="modSp new mod ord">
        <pc:chgData name="Abels, Patrick" userId="ba666de4-0d21-43a6-8e66-51a18aae1b4a" providerId="ADAL" clId="{5EB88388-CC71-4CA3-AB3D-B1BE678D6FCE}" dt="2023-03-06T11:42:42.219" v="663"/>
        <pc:sldMkLst>
          <pc:docMk/>
          <pc:sldMk cId="483115367" sldId="262"/>
        </pc:sldMkLst>
        <pc:spChg chg="mod">
          <ac:chgData name="Abels, Patrick" userId="ba666de4-0d21-43a6-8e66-51a18aae1b4a" providerId="ADAL" clId="{5EB88388-CC71-4CA3-AB3D-B1BE678D6FCE}" dt="2023-03-06T11:42:29.329" v="660" actId="20577"/>
          <ac:spMkLst>
            <pc:docMk/>
            <pc:sldMk cId="483115367" sldId="262"/>
            <ac:spMk id="2" creationId="{45C8EFA5-7415-802C-5E0B-9256F6C277D6}"/>
          </ac:spMkLst>
        </pc:spChg>
      </pc:sldChg>
      <pc:sldChg chg="modSp add del mod">
        <pc:chgData name="Abels, Patrick" userId="ba666de4-0d21-43a6-8e66-51a18aae1b4a" providerId="ADAL" clId="{5EB88388-CC71-4CA3-AB3D-B1BE678D6FCE}" dt="2023-03-06T11:41:21.917" v="634" actId="47"/>
        <pc:sldMkLst>
          <pc:docMk/>
          <pc:sldMk cId="932336243" sldId="262"/>
        </pc:sldMkLst>
        <pc:spChg chg="mod">
          <ac:chgData name="Abels, Patrick" userId="ba666de4-0d21-43a6-8e66-51a18aae1b4a" providerId="ADAL" clId="{5EB88388-CC71-4CA3-AB3D-B1BE678D6FCE}" dt="2023-03-06T11:25:25.119" v="571" actId="20577"/>
          <ac:spMkLst>
            <pc:docMk/>
            <pc:sldMk cId="932336243" sldId="262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44.142" v="1903"/>
        <pc:sldMkLst>
          <pc:docMk/>
          <pc:sldMk cId="901099149" sldId="263"/>
        </pc:sldMkLst>
        <pc:spChg chg="mod">
          <ac:chgData name="Abels, Patrick" userId="ba666de4-0d21-43a6-8e66-51a18aae1b4a" providerId="ADAL" clId="{5EB88388-CC71-4CA3-AB3D-B1BE678D6FCE}" dt="2023-03-06T12:01:30.575" v="1344" actId="207"/>
          <ac:spMkLst>
            <pc:docMk/>
            <pc:sldMk cId="901099149" sldId="263"/>
            <ac:spMk id="2" creationId="{49E4F7A3-1390-A116-D71C-261146905B5A}"/>
          </ac:spMkLst>
        </pc:spChg>
      </pc:sldChg>
      <pc:sldChg chg="modSp add del mod">
        <pc:chgData name="Abels, Patrick" userId="ba666de4-0d21-43a6-8e66-51a18aae1b4a" providerId="ADAL" clId="{5EB88388-CC71-4CA3-AB3D-B1BE678D6FCE}" dt="2023-03-06T11:41:20.816" v="633" actId="47"/>
        <pc:sldMkLst>
          <pc:docMk/>
          <pc:sldMk cId="928536701" sldId="263"/>
        </pc:sldMkLst>
        <pc:spChg chg="mod">
          <ac:chgData name="Abels, Patrick" userId="ba666de4-0d21-43a6-8e66-51a18aae1b4a" providerId="ADAL" clId="{5EB88388-CC71-4CA3-AB3D-B1BE678D6FCE}" dt="2023-03-06T11:27:33.339" v="632" actId="20577"/>
          <ac:spMkLst>
            <pc:docMk/>
            <pc:sldMk cId="928536701" sldId="263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32.196" v="1901"/>
        <pc:sldMkLst>
          <pc:docMk/>
          <pc:sldMk cId="1133548300" sldId="264"/>
        </pc:sldMkLst>
        <pc:spChg chg="mod">
          <ac:chgData name="Abels, Patrick" userId="ba666de4-0d21-43a6-8e66-51a18aae1b4a" providerId="ADAL" clId="{5EB88388-CC71-4CA3-AB3D-B1BE678D6FCE}" dt="2023-03-06T12:04:36.847" v="1370" actId="2711"/>
          <ac:spMkLst>
            <pc:docMk/>
            <pc:sldMk cId="1133548300" sldId="264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47.518" v="1905"/>
        <pc:sldMkLst>
          <pc:docMk/>
          <pc:sldMk cId="3119013320" sldId="265"/>
        </pc:sldMkLst>
        <pc:spChg chg="mod">
          <ac:chgData name="Abels, Patrick" userId="ba666de4-0d21-43a6-8e66-51a18aae1b4a" providerId="ADAL" clId="{5EB88388-CC71-4CA3-AB3D-B1BE678D6FCE}" dt="2023-03-06T12:04:19.849" v="1366" actId="2711"/>
          <ac:spMkLst>
            <pc:docMk/>
            <pc:sldMk cId="3119013320" sldId="265"/>
            <ac:spMk id="2" creationId="{49E4F7A3-1390-A116-D71C-261146905B5A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51:09.064" v="945" actId="6549"/>
        <pc:sldMkLst>
          <pc:docMk/>
          <pc:sldMk cId="3964712958" sldId="266"/>
        </pc:sldMkLst>
        <pc:spChg chg="mod">
          <ac:chgData name="Abels, Patrick" userId="ba666de4-0d21-43a6-8e66-51a18aae1b4a" providerId="ADAL" clId="{5EB88388-CC71-4CA3-AB3D-B1BE678D6FCE}" dt="2023-03-06T11:48:24.113" v="891" actId="20577"/>
          <ac:spMkLst>
            <pc:docMk/>
            <pc:sldMk cId="3964712958" sldId="266"/>
            <ac:spMk id="2" creationId="{06C6CD1C-1188-1AD4-0F73-9655B81555E6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3" creationId="{6AEDB536-348D-87FA-9E39-D775785F741D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8" creationId="{5E98E291-A3D2-0917-D8C4-21F73C76CC0E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9" creationId="{E4FC06E0-7607-E96A-66FF-511196BD2C3A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10" creationId="{1E43794B-D30B-3ED7-D0C8-87B41AD01D72}"/>
          </ac:spMkLst>
        </pc:spChg>
        <pc:spChg chg="mod">
          <ac:chgData name="Abels, Patrick" userId="ba666de4-0d21-43a6-8e66-51a18aae1b4a" providerId="ADAL" clId="{5EB88388-CC71-4CA3-AB3D-B1BE678D6FCE}" dt="2023-03-06T11:51:09.064" v="945" actId="6549"/>
          <ac:spMkLst>
            <pc:docMk/>
            <pc:sldMk cId="3964712958" sldId="266"/>
            <ac:spMk id="13" creationId="{BD3FCC66-B9A0-4A54-9929-1E676E0F01AC}"/>
          </ac:spMkLst>
        </pc:spChg>
        <pc:spChg chg="mod">
          <ac:chgData name="Abels, Patrick" userId="ba666de4-0d21-43a6-8e66-51a18aae1b4a" providerId="ADAL" clId="{5EB88388-CC71-4CA3-AB3D-B1BE678D6FCE}" dt="2023-03-06T11:50:56.454" v="940"/>
          <ac:spMkLst>
            <pc:docMk/>
            <pc:sldMk cId="3964712958" sldId="266"/>
            <ac:spMk id="17" creationId="{30207494-B829-2428-8FC3-45037F66CA19}"/>
          </ac:spMkLst>
        </pc:spChg>
        <pc:spChg chg="mod">
          <ac:chgData name="Abels, Patrick" userId="ba666de4-0d21-43a6-8e66-51a18aae1b4a" providerId="ADAL" clId="{5EB88388-CC71-4CA3-AB3D-B1BE678D6FCE}" dt="2023-03-06T11:50:56.454" v="940"/>
          <ac:spMkLst>
            <pc:docMk/>
            <pc:sldMk cId="3964712958" sldId="266"/>
            <ac:spMk id="18" creationId="{0332B355-0330-57CB-293B-A484EBC0B299}"/>
          </ac:spMkLst>
        </pc:spChg>
        <pc:spChg chg="mod">
          <ac:chgData name="Abels, Patrick" userId="ba666de4-0d21-43a6-8e66-51a18aae1b4a" providerId="ADAL" clId="{5EB88388-CC71-4CA3-AB3D-B1BE678D6FCE}" dt="2023-03-06T11:51:04.062" v="943" actId="20577"/>
          <ac:spMkLst>
            <pc:docMk/>
            <pc:sldMk cId="3964712958" sldId="266"/>
            <ac:spMk id="19" creationId="{E671B6EC-6108-FB43-1063-032FDA5E668F}"/>
          </ac:spMkLst>
        </pc:spChg>
        <pc:grpChg chg="add mod">
          <ac:chgData name="Abels, Patrick" userId="ba666de4-0d21-43a6-8e66-51a18aae1b4a" providerId="ADAL" clId="{5EB88388-CC71-4CA3-AB3D-B1BE678D6FCE}" dt="2023-03-06T11:50:55.401" v="939" actId="164"/>
          <ac:grpSpMkLst>
            <pc:docMk/>
            <pc:sldMk cId="3964712958" sldId="266"/>
            <ac:grpSpMk id="11" creationId="{C2CB6823-EDF7-2039-EF79-060C9E4BFEB6}"/>
          </ac:grpSpMkLst>
        </pc:grpChg>
        <pc:grpChg chg="add mod">
          <ac:chgData name="Abels, Patrick" userId="ba666de4-0d21-43a6-8e66-51a18aae1b4a" providerId="ADAL" clId="{5EB88388-CC71-4CA3-AB3D-B1BE678D6FCE}" dt="2023-03-06T11:51:01.736" v="941" actId="1076"/>
          <ac:grpSpMkLst>
            <pc:docMk/>
            <pc:sldMk cId="3964712958" sldId="266"/>
            <ac:grpSpMk id="12" creationId="{42C69CA6-7CC4-6FC2-DB10-9061EEF2E2E3}"/>
          </ac:grpSpMkLst>
        </pc:grp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5" creationId="{3BEE32CB-AC09-643D-F445-7E18ECE1F603}"/>
          </ac:cxnSpMkLst>
        </pc:cxn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6" creationId="{486A2A64-7BC3-C8CD-7F53-A5204B948C39}"/>
          </ac:cxnSpMkLst>
        </pc:cxn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7" creationId="{5219EAA3-D856-7EC7-1F45-60F39849B47C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4" creationId="{D665C65B-5112-35FC-5BC9-BB9B0A5C9B71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5" creationId="{337C7F23-A5D5-E52B-BCCB-2D47261E30AE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6" creationId="{0FFFA340-02AE-4242-6F6A-80775764038D}"/>
          </ac:cxnSpMkLst>
        </pc:cxnChg>
      </pc:sldChg>
      <pc:sldChg chg="modSp new mod">
        <pc:chgData name="Abels, Patrick" userId="ba666de4-0d21-43a6-8e66-51a18aae1b4a" providerId="ADAL" clId="{5EB88388-CC71-4CA3-AB3D-B1BE678D6FCE}" dt="2023-03-06T12:19:30.481" v="1786" actId="20577"/>
        <pc:sldMkLst>
          <pc:docMk/>
          <pc:sldMk cId="3979377407" sldId="267"/>
        </pc:sldMkLst>
        <pc:spChg chg="mod">
          <ac:chgData name="Abels, Patrick" userId="ba666de4-0d21-43a6-8e66-51a18aae1b4a" providerId="ADAL" clId="{5EB88388-CC71-4CA3-AB3D-B1BE678D6FCE}" dt="2023-03-06T12:19:30.481" v="1786" actId="20577"/>
          <ac:spMkLst>
            <pc:docMk/>
            <pc:sldMk cId="3979377407" sldId="267"/>
            <ac:spMk id="2" creationId="{C6EEA954-FBE2-2E0D-1996-718F94B53EB2}"/>
          </ac:spMkLst>
        </pc:spChg>
        <pc:spChg chg="mod">
          <ac:chgData name="Abels, Patrick" userId="ba666de4-0d21-43a6-8e66-51a18aae1b4a" providerId="ADAL" clId="{5EB88388-CC71-4CA3-AB3D-B1BE678D6FCE}" dt="2023-03-06T11:54:28.108" v="953" actId="20577"/>
          <ac:spMkLst>
            <pc:docMk/>
            <pc:sldMk cId="3979377407" sldId="267"/>
            <ac:spMk id="3" creationId="{EDE300D5-FC72-EDF4-47D0-707B2F7D8AA3}"/>
          </ac:spMkLst>
        </pc:spChg>
      </pc:sldChg>
      <pc:sldChg chg="modSp new mod">
        <pc:chgData name="Abels, Patrick" userId="ba666de4-0d21-43a6-8e66-51a18aae1b4a" providerId="ADAL" clId="{5EB88388-CC71-4CA3-AB3D-B1BE678D6FCE}" dt="2023-03-06T12:01:04.179" v="1341" actId="20577"/>
        <pc:sldMkLst>
          <pc:docMk/>
          <pc:sldMk cId="388671290" sldId="268"/>
        </pc:sldMkLst>
        <pc:spChg chg="mod">
          <ac:chgData name="Abels, Patrick" userId="ba666de4-0d21-43a6-8e66-51a18aae1b4a" providerId="ADAL" clId="{5EB88388-CC71-4CA3-AB3D-B1BE678D6FCE}" dt="2023-03-06T12:01:04.179" v="1341" actId="20577"/>
          <ac:spMkLst>
            <pc:docMk/>
            <pc:sldMk cId="388671290" sldId="268"/>
            <ac:spMk id="2" creationId="{D81F31E7-BC14-E917-20DB-1E2072E29622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3:48:09.930" v="1910" actId="207"/>
        <pc:sldMkLst>
          <pc:docMk/>
          <pc:sldMk cId="400960324" sldId="269"/>
        </pc:sldMkLst>
        <pc:spChg chg="mod">
          <ac:chgData name="Abels, Patrick" userId="ba666de4-0d21-43a6-8e66-51a18aae1b4a" providerId="ADAL" clId="{5EB88388-CC71-4CA3-AB3D-B1BE678D6FCE}" dt="2023-03-06T13:48:09.930" v="1910" actId="207"/>
          <ac:spMkLst>
            <pc:docMk/>
            <pc:sldMk cId="400960324" sldId="269"/>
            <ac:spMk id="2" creationId="{D81F31E7-BC14-E917-20DB-1E2072E29622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3:48:15.773" v="1911" actId="207"/>
        <pc:sldMkLst>
          <pc:docMk/>
          <pc:sldMk cId="2464172290" sldId="270"/>
        </pc:sldMkLst>
        <pc:spChg chg="mod">
          <ac:chgData name="Abels, Patrick" userId="ba666de4-0d21-43a6-8e66-51a18aae1b4a" providerId="ADAL" clId="{5EB88388-CC71-4CA3-AB3D-B1BE678D6FCE}" dt="2023-03-06T13:48:15.773" v="1911" actId="207"/>
          <ac:spMkLst>
            <pc:docMk/>
            <pc:sldMk cId="2464172290" sldId="270"/>
            <ac:spMk id="2" creationId="{D81F31E7-BC14-E917-20DB-1E2072E29622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2:14:36.368" v="1759" actId="14100"/>
        <pc:sldMkLst>
          <pc:docMk/>
          <pc:sldMk cId="37461558" sldId="271"/>
        </pc:sldMkLst>
        <pc:spChg chg="mod">
          <ac:chgData name="Abels, Patrick" userId="ba666de4-0d21-43a6-8e66-51a18aae1b4a" providerId="ADAL" clId="{5EB88388-CC71-4CA3-AB3D-B1BE678D6FCE}" dt="2023-03-06T12:07:59.013" v="1606" actId="20577"/>
          <ac:spMkLst>
            <pc:docMk/>
            <pc:sldMk cId="37461558" sldId="271"/>
            <ac:spMk id="2" creationId="{BF9E18E4-C48E-BF0E-6A18-BCC0268EA67C}"/>
          </ac:spMkLst>
        </pc:spChg>
        <pc:spChg chg="mod">
          <ac:chgData name="Abels, Patrick" userId="ba666de4-0d21-43a6-8e66-51a18aae1b4a" providerId="ADAL" clId="{5EB88388-CC71-4CA3-AB3D-B1BE678D6FCE}" dt="2023-03-06T12:07:45.272" v="1571" actId="20577"/>
          <ac:spMkLst>
            <pc:docMk/>
            <pc:sldMk cId="37461558" sldId="271"/>
            <ac:spMk id="3" creationId="{DFE789BD-0BF2-9CD2-8E83-E8B6191573A6}"/>
          </ac:spMkLst>
        </pc:spChg>
        <pc:graphicFrameChg chg="add mod modGraphic">
          <ac:chgData name="Abels, Patrick" userId="ba666de4-0d21-43a6-8e66-51a18aae1b4a" providerId="ADAL" clId="{5EB88388-CC71-4CA3-AB3D-B1BE678D6FCE}" dt="2023-03-06T12:14:36.368" v="1759" actId="14100"/>
          <ac:graphicFrameMkLst>
            <pc:docMk/>
            <pc:sldMk cId="37461558" sldId="271"/>
            <ac:graphicFrameMk id="4" creationId="{64340ED0-8A9A-8574-9DC2-5677C7BA4810}"/>
          </ac:graphicFrameMkLst>
        </pc:graphicFrameChg>
      </pc:sldChg>
      <pc:sldChg chg="modSp new del mod">
        <pc:chgData name="Abels, Patrick" userId="ba666de4-0d21-43a6-8e66-51a18aae1b4a" providerId="ADAL" clId="{5EB88388-CC71-4CA3-AB3D-B1BE678D6FCE}" dt="2023-03-06T12:31:16.056" v="1899" actId="47"/>
        <pc:sldMkLst>
          <pc:docMk/>
          <pc:sldMk cId="3008183447" sldId="272"/>
        </pc:sldMkLst>
        <pc:spChg chg="mod">
          <ac:chgData name="Abels, Patrick" userId="ba666de4-0d21-43a6-8e66-51a18aae1b4a" providerId="ADAL" clId="{5EB88388-CC71-4CA3-AB3D-B1BE678D6FCE}" dt="2023-03-06T12:21:08.331" v="1898" actId="20577"/>
          <ac:spMkLst>
            <pc:docMk/>
            <pc:sldMk cId="3008183447" sldId="272"/>
            <ac:spMk id="2" creationId="{9849197B-4134-7686-3841-BE97D638141E}"/>
          </ac:spMkLst>
        </pc:spChg>
        <pc:spChg chg="mod">
          <ac:chgData name="Abels, Patrick" userId="ba666de4-0d21-43a6-8e66-51a18aae1b4a" providerId="ADAL" clId="{5EB88388-CC71-4CA3-AB3D-B1BE678D6FCE}" dt="2023-03-06T12:19:14.209" v="1767" actId="20577"/>
          <ac:spMkLst>
            <pc:docMk/>
            <pc:sldMk cId="3008183447" sldId="272"/>
            <ac:spMk id="3" creationId="{5372B32D-D9E4-F72C-89B1-E9CC9B3CEBA8}"/>
          </ac:spMkLst>
        </pc:spChg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422372186" sldId="28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200792665" sldId="29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703165342" sldId="29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37849716" sldId="29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852114195" sldId="29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785893300" sldId="29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464068967" sldId="29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85362355" sldId="29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33146436" sldId="30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549340540" sldId="30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910174096" sldId="30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281495989" sldId="30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665153520" sldId="30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72664890" sldId="30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989009764" sldId="30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47323312" sldId="307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295560973" sldId="308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911937670" sldId="30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543463475" sldId="31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6276498" sldId="31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966100775" sldId="31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699810089" sldId="31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066045972" sldId="31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351068989" sldId="31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843275064" sldId="31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729883214" sldId="317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79290916" sldId="318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8359726" sldId="31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762084658" sldId="32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4124647077" sldId="32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256673160" sldId="32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840692183" sldId="32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44526283" sldId="324"/>
        </pc:sldMkLst>
      </pc:sldChg>
    </pc:docChg>
  </pc:docChgLst>
  <pc:docChgLst>
    <pc:chgData name="Abels, Patrick" userId="ba666de4-0d21-43a6-8e66-51a18aae1b4a" providerId="ADAL" clId="{3A1AFE32-2DE0-41C8-9E1F-4FD453159A0B}"/>
    <pc:docChg chg="modSld">
      <pc:chgData name="Abels, Patrick" userId="ba666de4-0d21-43a6-8e66-51a18aae1b4a" providerId="ADAL" clId="{3A1AFE32-2DE0-41C8-9E1F-4FD453159A0B}" dt="2023-08-03T14:40:31.318" v="175" actId="207"/>
      <pc:docMkLst>
        <pc:docMk/>
      </pc:docMkLst>
      <pc:sldChg chg="modSp mod">
        <pc:chgData name="Abels, Patrick" userId="ba666de4-0d21-43a6-8e66-51a18aae1b4a" providerId="ADAL" clId="{3A1AFE32-2DE0-41C8-9E1F-4FD453159A0B}" dt="2023-08-03T14:40:31.318" v="175" actId="207"/>
        <pc:sldMkLst>
          <pc:docMk/>
          <pc:sldMk cId="360222904" sldId="264"/>
        </pc:sldMkLst>
        <pc:spChg chg="mod">
          <ac:chgData name="Abels, Patrick" userId="ba666de4-0d21-43a6-8e66-51a18aae1b4a" providerId="ADAL" clId="{3A1AFE32-2DE0-41C8-9E1F-4FD453159A0B}" dt="2023-08-03T14:37:30.523" v="101" actId="20577"/>
          <ac:spMkLst>
            <pc:docMk/>
            <pc:sldMk cId="360222904" sldId="264"/>
            <ac:spMk id="2" creationId="{F0ECE2E4-D072-59ED-E541-1B475506929D}"/>
          </ac:spMkLst>
        </pc:spChg>
        <pc:spChg chg="mod">
          <ac:chgData name="Abels, Patrick" userId="ba666de4-0d21-43a6-8e66-51a18aae1b4a" providerId="ADAL" clId="{3A1AFE32-2DE0-41C8-9E1F-4FD453159A0B}" dt="2023-08-03T14:33:10.698" v="12" actId="14100"/>
          <ac:spMkLst>
            <pc:docMk/>
            <pc:sldMk cId="360222904" sldId="264"/>
            <ac:spMk id="3" creationId="{80A998D9-448B-6814-E766-FE7186118D2B}"/>
          </ac:spMkLst>
        </pc:spChg>
        <pc:spChg chg="mod">
          <ac:chgData name="Abels, Patrick" userId="ba666de4-0d21-43a6-8e66-51a18aae1b4a" providerId="ADAL" clId="{3A1AFE32-2DE0-41C8-9E1F-4FD453159A0B}" dt="2023-08-03T14:40:31.318" v="175" actId="207"/>
          <ac:spMkLst>
            <pc:docMk/>
            <pc:sldMk cId="360222904" sldId="264"/>
            <ac:spMk id="4" creationId="{EE23F9AE-5E35-2603-F074-3C7543B5B689}"/>
          </ac:spMkLst>
        </pc:spChg>
        <pc:spChg chg="mod">
          <ac:chgData name="Abels, Patrick" userId="ba666de4-0d21-43a6-8e66-51a18aae1b4a" providerId="ADAL" clId="{3A1AFE32-2DE0-41C8-9E1F-4FD453159A0B}" dt="2023-08-03T14:38:55.733" v="172" actId="14100"/>
          <ac:spMkLst>
            <pc:docMk/>
            <pc:sldMk cId="360222904" sldId="264"/>
            <ac:spMk id="5" creationId="{FC7F10BC-5D6B-2B7C-A5D9-5D77AB74BC15}"/>
          </ac:spMkLst>
        </pc:spChg>
        <pc:spChg chg="mod">
          <ac:chgData name="Abels, Patrick" userId="ba666de4-0d21-43a6-8e66-51a18aae1b4a" providerId="ADAL" clId="{3A1AFE32-2DE0-41C8-9E1F-4FD453159A0B}" dt="2023-08-03T14:38:47.071" v="170" actId="1076"/>
          <ac:spMkLst>
            <pc:docMk/>
            <pc:sldMk cId="360222904" sldId="264"/>
            <ac:spMk id="6" creationId="{EA78A859-057A-B209-2504-93D2BA1B69AC}"/>
          </ac:spMkLst>
        </pc:spChg>
      </pc:sldChg>
    </pc:docChg>
  </pc:docChgLst>
  <pc:docChgLst>
    <pc:chgData name="Abels, Patrick" userId="ba666de4-0d21-43a6-8e66-51a18aae1b4a" providerId="ADAL" clId="{CF14B645-D4F1-4F25-AB1D-3A359A9A88AC}"/>
    <pc:docChg chg="undo custSel addSld delSld modSld">
      <pc:chgData name="Abels, Patrick" userId="ba666de4-0d21-43a6-8e66-51a18aae1b4a" providerId="ADAL" clId="{CF14B645-D4F1-4F25-AB1D-3A359A9A88AC}" dt="2023-11-02T16:02:20.924" v="872" actId="20577"/>
      <pc:docMkLst>
        <pc:docMk/>
      </pc:docMkLst>
      <pc:sldChg chg="modSp mod">
        <pc:chgData name="Abels, Patrick" userId="ba666de4-0d21-43a6-8e66-51a18aae1b4a" providerId="ADAL" clId="{CF14B645-D4F1-4F25-AB1D-3A359A9A88AC}" dt="2023-11-02T16:01:15.644" v="868" actId="6549"/>
        <pc:sldMkLst>
          <pc:docMk/>
          <pc:sldMk cId="4053142725" sldId="258"/>
        </pc:sldMkLst>
        <pc:spChg chg="mod">
          <ac:chgData name="Abels, Patrick" userId="ba666de4-0d21-43a6-8e66-51a18aae1b4a" providerId="ADAL" clId="{CF14B645-D4F1-4F25-AB1D-3A359A9A88AC}" dt="2023-11-02T16:01:15.644" v="868" actId="6549"/>
          <ac:spMkLst>
            <pc:docMk/>
            <pc:sldMk cId="4053142725" sldId="258"/>
            <ac:spMk id="2" creationId="{B07DB424-5D60-EB8E-705E-00413050711F}"/>
          </ac:spMkLst>
        </pc:spChg>
      </pc:sldChg>
      <pc:sldChg chg="addSp modSp mod">
        <pc:chgData name="Abels, Patrick" userId="ba666de4-0d21-43a6-8e66-51a18aae1b4a" providerId="ADAL" clId="{CF14B645-D4F1-4F25-AB1D-3A359A9A88AC}" dt="2023-11-02T15:52:00.338" v="646" actId="1076"/>
        <pc:sldMkLst>
          <pc:docMk/>
          <pc:sldMk cId="3366437632" sldId="259"/>
        </pc:sldMkLst>
        <pc:spChg chg="mod">
          <ac:chgData name="Abels, Patrick" userId="ba666de4-0d21-43a6-8e66-51a18aae1b4a" providerId="ADAL" clId="{CF14B645-D4F1-4F25-AB1D-3A359A9A88AC}" dt="2023-11-02T15:51:39.950" v="643" actId="21"/>
          <ac:spMkLst>
            <pc:docMk/>
            <pc:sldMk cId="3366437632" sldId="259"/>
            <ac:spMk id="2" creationId="{D75C1544-77A2-CE22-C31D-D08864B78BAE}"/>
          </ac:spMkLst>
        </pc:spChg>
        <pc:picChg chg="add mod">
          <ac:chgData name="Abels, Patrick" userId="ba666de4-0d21-43a6-8e66-51a18aae1b4a" providerId="ADAL" clId="{CF14B645-D4F1-4F25-AB1D-3A359A9A88AC}" dt="2023-11-02T15:52:00.338" v="646" actId="1076"/>
          <ac:picMkLst>
            <pc:docMk/>
            <pc:sldMk cId="3366437632" sldId="259"/>
            <ac:picMk id="4" creationId="{219C7DF3-2BCF-ACD9-BB0D-D4B713E2F7F8}"/>
          </ac:picMkLst>
        </pc:picChg>
      </pc:sldChg>
      <pc:sldChg chg="addSp delSp modSp mod">
        <pc:chgData name="Abels, Patrick" userId="ba666de4-0d21-43a6-8e66-51a18aae1b4a" providerId="ADAL" clId="{CF14B645-D4F1-4F25-AB1D-3A359A9A88AC}" dt="2023-11-02T16:02:20.924" v="872" actId="20577"/>
        <pc:sldMkLst>
          <pc:docMk/>
          <pc:sldMk cId="1486770102" sldId="271"/>
        </pc:sldMkLst>
        <pc:spChg chg="mod">
          <ac:chgData name="Abels, Patrick" userId="ba666de4-0d21-43a6-8e66-51a18aae1b4a" providerId="ADAL" clId="{CF14B645-D4F1-4F25-AB1D-3A359A9A88AC}" dt="2023-11-02T16:02:20.924" v="872" actId="20577"/>
          <ac:spMkLst>
            <pc:docMk/>
            <pc:sldMk cId="1486770102" sldId="271"/>
            <ac:spMk id="2" creationId="{8EB0A1E6-E006-3CB3-3E58-18754D95D786}"/>
          </ac:spMkLst>
        </pc:spChg>
        <pc:picChg chg="add mod modCrop">
          <ac:chgData name="Abels, Patrick" userId="ba666de4-0d21-43a6-8e66-51a18aae1b4a" providerId="ADAL" clId="{CF14B645-D4F1-4F25-AB1D-3A359A9A88AC}" dt="2023-11-02T15:59:46.255" v="722" actId="1076"/>
          <ac:picMkLst>
            <pc:docMk/>
            <pc:sldMk cId="1486770102" sldId="271"/>
            <ac:picMk id="4" creationId="{BF72E6CB-8ECF-4799-2A57-D1B6553F9CD9}"/>
          </ac:picMkLst>
        </pc:picChg>
        <pc:picChg chg="add mod modCrop">
          <ac:chgData name="Abels, Patrick" userId="ba666de4-0d21-43a6-8e66-51a18aae1b4a" providerId="ADAL" clId="{CF14B645-D4F1-4F25-AB1D-3A359A9A88AC}" dt="2023-11-02T15:59:48.729" v="723" actId="1076"/>
          <ac:picMkLst>
            <pc:docMk/>
            <pc:sldMk cId="1486770102" sldId="271"/>
            <ac:picMk id="5" creationId="{625C377C-8559-D3C5-3A86-5F03CCEB9D04}"/>
          </ac:picMkLst>
        </pc:picChg>
        <pc:picChg chg="del">
          <ac:chgData name="Abels, Patrick" userId="ba666de4-0d21-43a6-8e66-51a18aae1b4a" providerId="ADAL" clId="{CF14B645-D4F1-4F25-AB1D-3A359A9A88AC}" dt="2023-11-02T15:58:43.111" v="700" actId="478"/>
          <ac:picMkLst>
            <pc:docMk/>
            <pc:sldMk cId="1486770102" sldId="271"/>
            <ac:picMk id="10" creationId="{564797E5-1D0A-B3BE-3E15-3581ADC8F989}"/>
          </ac:picMkLst>
        </pc:picChg>
        <pc:picChg chg="del">
          <ac:chgData name="Abels, Patrick" userId="ba666de4-0d21-43a6-8e66-51a18aae1b4a" providerId="ADAL" clId="{CF14B645-D4F1-4F25-AB1D-3A359A9A88AC}" dt="2023-11-02T15:58:43.111" v="700" actId="478"/>
          <ac:picMkLst>
            <pc:docMk/>
            <pc:sldMk cId="1486770102" sldId="271"/>
            <ac:picMk id="11" creationId="{EED387DB-045B-9365-0AD3-48B9F6CEF93C}"/>
          </ac:picMkLst>
        </pc:picChg>
        <pc:picChg chg="del">
          <ac:chgData name="Abels, Patrick" userId="ba666de4-0d21-43a6-8e66-51a18aae1b4a" providerId="ADAL" clId="{CF14B645-D4F1-4F25-AB1D-3A359A9A88AC}" dt="2023-11-02T15:58:43.930" v="701" actId="478"/>
          <ac:picMkLst>
            <pc:docMk/>
            <pc:sldMk cId="1486770102" sldId="271"/>
            <ac:picMk id="12" creationId="{8F490074-5D24-82A2-37A0-E1D0C1A436CB}"/>
          </ac:picMkLst>
        </pc:picChg>
        <pc:picChg chg="del">
          <ac:chgData name="Abels, Patrick" userId="ba666de4-0d21-43a6-8e66-51a18aae1b4a" providerId="ADAL" clId="{CF14B645-D4F1-4F25-AB1D-3A359A9A88AC}" dt="2023-11-02T15:58:43.111" v="700" actId="478"/>
          <ac:picMkLst>
            <pc:docMk/>
            <pc:sldMk cId="1486770102" sldId="271"/>
            <ac:picMk id="13" creationId="{62BE36C6-96E6-F925-E588-07279417E423}"/>
          </ac:picMkLst>
        </pc:picChg>
        <pc:picChg chg="del">
          <ac:chgData name="Abels, Patrick" userId="ba666de4-0d21-43a6-8e66-51a18aae1b4a" providerId="ADAL" clId="{CF14B645-D4F1-4F25-AB1D-3A359A9A88AC}" dt="2023-11-02T15:58:43.111" v="700" actId="478"/>
          <ac:picMkLst>
            <pc:docMk/>
            <pc:sldMk cId="1486770102" sldId="271"/>
            <ac:picMk id="14" creationId="{6FB3F475-52A8-FCE2-0901-B9AC11315FE5}"/>
          </ac:picMkLst>
        </pc:picChg>
        <pc:picChg chg="del">
          <ac:chgData name="Abels, Patrick" userId="ba666de4-0d21-43a6-8e66-51a18aae1b4a" providerId="ADAL" clId="{CF14B645-D4F1-4F25-AB1D-3A359A9A88AC}" dt="2023-11-02T15:58:44.430" v="702" actId="478"/>
          <ac:picMkLst>
            <pc:docMk/>
            <pc:sldMk cId="1486770102" sldId="271"/>
            <ac:picMk id="15" creationId="{B41FBC08-AD43-904C-491B-B952C7078C21}"/>
          </ac:picMkLst>
        </pc:picChg>
        <pc:picChg chg="del">
          <ac:chgData name="Abels, Patrick" userId="ba666de4-0d21-43a6-8e66-51a18aae1b4a" providerId="ADAL" clId="{CF14B645-D4F1-4F25-AB1D-3A359A9A88AC}" dt="2023-11-02T15:58:43.111" v="700" actId="478"/>
          <ac:picMkLst>
            <pc:docMk/>
            <pc:sldMk cId="1486770102" sldId="271"/>
            <ac:picMk id="16" creationId="{AD679BDE-A347-642A-CBEF-6254657DB803}"/>
          </ac:picMkLst>
        </pc:picChg>
        <pc:picChg chg="del">
          <ac:chgData name="Abels, Patrick" userId="ba666de4-0d21-43a6-8e66-51a18aae1b4a" providerId="ADAL" clId="{CF14B645-D4F1-4F25-AB1D-3A359A9A88AC}" dt="2023-11-02T15:58:44.852" v="703" actId="478"/>
          <ac:picMkLst>
            <pc:docMk/>
            <pc:sldMk cId="1486770102" sldId="271"/>
            <ac:picMk id="17" creationId="{1D698E1A-750D-3649-6A52-C3B7DB67CD8F}"/>
          </ac:picMkLst>
        </pc:picChg>
      </pc:sldChg>
      <pc:sldChg chg="addSp delSp modSp mod">
        <pc:chgData name="Abels, Patrick" userId="ba666de4-0d21-43a6-8e66-51a18aae1b4a" providerId="ADAL" clId="{CF14B645-D4F1-4F25-AB1D-3A359A9A88AC}" dt="2023-11-02T15:56:48.267" v="699" actId="14100"/>
        <pc:sldMkLst>
          <pc:docMk/>
          <pc:sldMk cId="3369160711" sldId="272"/>
        </pc:sldMkLst>
        <pc:spChg chg="mod">
          <ac:chgData name="Abels, Patrick" userId="ba666de4-0d21-43a6-8e66-51a18aae1b4a" providerId="ADAL" clId="{CF14B645-D4F1-4F25-AB1D-3A359A9A88AC}" dt="2023-11-02T15:53:17.441" v="663" actId="20577"/>
          <ac:spMkLst>
            <pc:docMk/>
            <pc:sldMk cId="3369160711" sldId="272"/>
            <ac:spMk id="3" creationId="{91E27F51-7010-A9B6-38F8-6302D0C64020}"/>
          </ac:spMkLst>
        </pc:spChg>
        <pc:picChg chg="del">
          <ac:chgData name="Abels, Patrick" userId="ba666de4-0d21-43a6-8e66-51a18aae1b4a" providerId="ADAL" clId="{CF14B645-D4F1-4F25-AB1D-3A359A9A88AC}" dt="2023-11-02T15:53:20.248" v="664" actId="478"/>
          <ac:picMkLst>
            <pc:docMk/>
            <pc:sldMk cId="3369160711" sldId="272"/>
            <ac:picMk id="4" creationId="{E0213B1A-115A-B88E-0414-F41D9FFC6702}"/>
          </ac:picMkLst>
        </pc:picChg>
        <pc:picChg chg="del">
          <ac:chgData name="Abels, Patrick" userId="ba666de4-0d21-43a6-8e66-51a18aae1b4a" providerId="ADAL" clId="{CF14B645-D4F1-4F25-AB1D-3A359A9A88AC}" dt="2023-11-02T15:53:23.114" v="665" actId="478"/>
          <ac:picMkLst>
            <pc:docMk/>
            <pc:sldMk cId="3369160711" sldId="272"/>
            <ac:picMk id="5" creationId="{1882D7A9-AA2C-C325-9CAF-8460FF9CD040}"/>
          </ac:picMkLst>
        </pc:picChg>
        <pc:picChg chg="add mod modCrop">
          <ac:chgData name="Abels, Patrick" userId="ba666de4-0d21-43a6-8e66-51a18aae1b4a" providerId="ADAL" clId="{CF14B645-D4F1-4F25-AB1D-3A359A9A88AC}" dt="2023-11-02T15:56:48.267" v="699" actId="14100"/>
          <ac:picMkLst>
            <pc:docMk/>
            <pc:sldMk cId="3369160711" sldId="272"/>
            <ac:picMk id="6" creationId="{87EE31FE-AE87-7694-11C1-AC068730E4AF}"/>
          </ac:picMkLst>
        </pc:picChg>
        <pc:picChg chg="add mod modCrop">
          <ac:chgData name="Abels, Patrick" userId="ba666de4-0d21-43a6-8e66-51a18aae1b4a" providerId="ADAL" clId="{CF14B645-D4F1-4F25-AB1D-3A359A9A88AC}" dt="2023-11-02T15:55:51.297" v="679" actId="14100"/>
          <ac:picMkLst>
            <pc:docMk/>
            <pc:sldMk cId="3369160711" sldId="272"/>
            <ac:picMk id="8" creationId="{6351A53E-1B90-601A-BFA8-F013DE70BD71}"/>
          </ac:picMkLst>
        </pc:picChg>
        <pc:picChg chg="add mod modCrop">
          <ac:chgData name="Abels, Patrick" userId="ba666de4-0d21-43a6-8e66-51a18aae1b4a" providerId="ADAL" clId="{CF14B645-D4F1-4F25-AB1D-3A359A9A88AC}" dt="2023-11-02T15:56:44.769" v="698" actId="14100"/>
          <ac:picMkLst>
            <pc:docMk/>
            <pc:sldMk cId="3369160711" sldId="272"/>
            <ac:picMk id="10" creationId="{E425E8FD-521A-E33F-3163-7A982E775DA3}"/>
          </ac:picMkLst>
        </pc:picChg>
        <pc:picChg chg="add mod modCrop">
          <ac:chgData name="Abels, Patrick" userId="ba666de4-0d21-43a6-8e66-51a18aae1b4a" providerId="ADAL" clId="{CF14B645-D4F1-4F25-AB1D-3A359A9A88AC}" dt="2023-11-02T15:56:32.414" v="693" actId="14100"/>
          <ac:picMkLst>
            <pc:docMk/>
            <pc:sldMk cId="3369160711" sldId="272"/>
            <ac:picMk id="12" creationId="{907B7382-95AD-790A-23DA-BC9E62C4CC53}"/>
          </ac:picMkLst>
        </pc:picChg>
      </pc:sldChg>
      <pc:sldChg chg="del">
        <pc:chgData name="Abels, Patrick" userId="ba666de4-0d21-43a6-8e66-51a18aae1b4a" providerId="ADAL" clId="{CF14B645-D4F1-4F25-AB1D-3A359A9A88AC}" dt="2023-11-02T14:14:35.760" v="137" actId="47"/>
        <pc:sldMkLst>
          <pc:docMk/>
          <pc:sldMk cId="1986105218" sldId="273"/>
        </pc:sldMkLst>
      </pc:sldChg>
      <pc:sldChg chg="del">
        <pc:chgData name="Abels, Patrick" userId="ba666de4-0d21-43a6-8e66-51a18aae1b4a" providerId="ADAL" clId="{CF14B645-D4F1-4F25-AB1D-3A359A9A88AC}" dt="2023-11-02T14:14:35.760" v="137" actId="47"/>
        <pc:sldMkLst>
          <pc:docMk/>
          <pc:sldMk cId="519402626" sldId="274"/>
        </pc:sldMkLst>
      </pc:sldChg>
      <pc:sldChg chg="del">
        <pc:chgData name="Abels, Patrick" userId="ba666de4-0d21-43a6-8e66-51a18aae1b4a" providerId="ADAL" clId="{CF14B645-D4F1-4F25-AB1D-3A359A9A88AC}" dt="2023-11-02T14:14:35.760" v="137" actId="47"/>
        <pc:sldMkLst>
          <pc:docMk/>
          <pc:sldMk cId="4047091860" sldId="275"/>
        </pc:sldMkLst>
      </pc:sldChg>
      <pc:sldChg chg="modSp new del mod">
        <pc:chgData name="Abels, Patrick" userId="ba666de4-0d21-43a6-8e66-51a18aae1b4a" providerId="ADAL" clId="{CF14B645-D4F1-4F25-AB1D-3A359A9A88AC}" dt="2023-11-02T15:52:05.304" v="647" actId="47"/>
        <pc:sldMkLst>
          <pc:docMk/>
          <pc:sldMk cId="4260749663" sldId="276"/>
        </pc:sldMkLst>
        <pc:spChg chg="mod">
          <ac:chgData name="Abels, Patrick" userId="ba666de4-0d21-43a6-8e66-51a18aae1b4a" providerId="ADAL" clId="{CF14B645-D4F1-4F25-AB1D-3A359A9A88AC}" dt="2023-11-02T14:14:27.931" v="136" actId="20577"/>
          <ac:spMkLst>
            <pc:docMk/>
            <pc:sldMk cId="4260749663" sldId="276"/>
            <ac:spMk id="2" creationId="{B6B60FF3-7F44-B156-6ACA-7DB8C71C20E5}"/>
          </ac:spMkLst>
        </pc:spChg>
      </pc:sldChg>
      <pc:sldChg chg="addSp modSp new mod">
        <pc:chgData name="Abels, Patrick" userId="ba666de4-0d21-43a6-8e66-51a18aae1b4a" providerId="ADAL" clId="{CF14B645-D4F1-4F25-AB1D-3A359A9A88AC}" dt="2023-11-02T15:43:44.619" v="635" actId="20577"/>
        <pc:sldMkLst>
          <pc:docMk/>
          <pc:sldMk cId="682678175" sldId="277"/>
        </pc:sldMkLst>
        <pc:spChg chg="mod">
          <ac:chgData name="Abels, Patrick" userId="ba666de4-0d21-43a6-8e66-51a18aae1b4a" providerId="ADAL" clId="{CF14B645-D4F1-4F25-AB1D-3A359A9A88AC}" dt="2023-11-02T15:43:33.429" v="629" actId="20577"/>
          <ac:spMkLst>
            <pc:docMk/>
            <pc:sldMk cId="682678175" sldId="277"/>
            <ac:spMk id="2" creationId="{8D9268E7-0223-D1FE-4D3F-F8FE1AAD6E27}"/>
          </ac:spMkLst>
        </pc:spChg>
        <pc:spChg chg="mod">
          <ac:chgData name="Abels, Patrick" userId="ba666de4-0d21-43a6-8e66-51a18aae1b4a" providerId="ADAL" clId="{CF14B645-D4F1-4F25-AB1D-3A359A9A88AC}" dt="2023-11-02T14:14:04.149" v="84" actId="20577"/>
          <ac:spMkLst>
            <pc:docMk/>
            <pc:sldMk cId="682678175" sldId="277"/>
            <ac:spMk id="3" creationId="{C92E459C-F63E-9CF7-3DEF-53519C2BBDA1}"/>
          </ac:spMkLst>
        </pc:spChg>
        <pc:spChg chg="add mod">
          <ac:chgData name="Abels, Patrick" userId="ba666de4-0d21-43a6-8e66-51a18aae1b4a" providerId="ADAL" clId="{CF14B645-D4F1-4F25-AB1D-3A359A9A88AC}" dt="2023-11-02T15:43:44.619" v="635" actId="20577"/>
          <ac:spMkLst>
            <pc:docMk/>
            <pc:sldMk cId="682678175" sldId="277"/>
            <ac:spMk id="4" creationId="{A62066A8-7F98-0A7E-2FA0-4A42EF0607D3}"/>
          </ac:spMkLst>
        </pc:spChg>
        <pc:spChg chg="add mod">
          <ac:chgData name="Abels, Patrick" userId="ba666de4-0d21-43a6-8e66-51a18aae1b4a" providerId="ADAL" clId="{CF14B645-D4F1-4F25-AB1D-3A359A9A88AC}" dt="2023-11-02T14:22:58.391" v="540" actId="1076"/>
          <ac:spMkLst>
            <pc:docMk/>
            <pc:sldMk cId="682678175" sldId="277"/>
            <ac:spMk id="5" creationId="{0DBBAEB8-D904-9C8C-9DBB-08D4B18E2703}"/>
          </ac:spMkLst>
        </pc:spChg>
        <pc:spChg chg="add mod">
          <ac:chgData name="Abels, Patrick" userId="ba666de4-0d21-43a6-8e66-51a18aae1b4a" providerId="ADAL" clId="{CF14B645-D4F1-4F25-AB1D-3A359A9A88AC}" dt="2023-11-02T14:43:29.980" v="615" actId="1038"/>
          <ac:spMkLst>
            <pc:docMk/>
            <pc:sldMk cId="682678175" sldId="277"/>
            <ac:spMk id="6" creationId="{B2039C63-8690-3DFE-78E0-92E6EB38A3EF}"/>
          </ac:spMkLst>
        </pc:spChg>
        <pc:spChg chg="add mod">
          <ac:chgData name="Abels, Patrick" userId="ba666de4-0d21-43a6-8e66-51a18aae1b4a" providerId="ADAL" clId="{CF14B645-D4F1-4F25-AB1D-3A359A9A88AC}" dt="2023-11-02T14:43:17.067" v="571" actId="1076"/>
          <ac:spMkLst>
            <pc:docMk/>
            <pc:sldMk cId="682678175" sldId="277"/>
            <ac:spMk id="7" creationId="{524866F6-8826-622E-FB20-C1899182AF9F}"/>
          </ac:spMkLst>
        </pc:spChg>
      </pc:sldChg>
    </pc:docChg>
  </pc:docChgLst>
  <pc:docChgLst>
    <pc:chgData name="Abels, Patrick" userId="ba666de4-0d21-43a6-8e66-51a18aae1b4a" providerId="ADAL" clId="{292A4711-CE67-4F35-B904-6E3AAF8F96AF}"/>
    <pc:docChg chg="custSel addSld delSld modSld">
      <pc:chgData name="Abels, Patrick" userId="ba666de4-0d21-43a6-8e66-51a18aae1b4a" providerId="ADAL" clId="{292A4711-CE67-4F35-B904-6E3AAF8F96AF}" dt="2023-08-03T14:32:07.053" v="432" actId="680"/>
      <pc:docMkLst>
        <pc:docMk/>
      </pc:docMkLst>
      <pc:sldChg chg="modSp mod">
        <pc:chgData name="Abels, Patrick" userId="ba666de4-0d21-43a6-8e66-51a18aae1b4a" providerId="ADAL" clId="{292A4711-CE67-4F35-B904-6E3AAF8F96AF}" dt="2023-08-03T14:14:30.176" v="11" actId="20577"/>
        <pc:sldMkLst>
          <pc:docMk/>
          <pc:sldMk cId="3366437632" sldId="259"/>
        </pc:sldMkLst>
        <pc:spChg chg="mod">
          <ac:chgData name="Abels, Patrick" userId="ba666de4-0d21-43a6-8e66-51a18aae1b4a" providerId="ADAL" clId="{292A4711-CE67-4F35-B904-6E3AAF8F96AF}" dt="2023-08-03T14:14:30.176" v="11" actId="20577"/>
          <ac:spMkLst>
            <pc:docMk/>
            <pc:sldMk cId="3366437632" sldId="259"/>
            <ac:spMk id="2" creationId="{D75C1544-77A2-CE22-C31D-D08864B78BAE}"/>
          </ac:spMkLst>
        </pc:spChg>
      </pc:sldChg>
      <pc:sldChg chg="delSp mod">
        <pc:chgData name="Abels, Patrick" userId="ba666de4-0d21-43a6-8e66-51a18aae1b4a" providerId="ADAL" clId="{292A4711-CE67-4F35-B904-6E3AAF8F96AF}" dt="2023-08-03T14:31:51.988" v="430" actId="478"/>
        <pc:sldMkLst>
          <pc:docMk/>
          <pc:sldMk cId="4223110314" sldId="261"/>
        </pc:sldMkLst>
        <pc:picChg chg="del">
          <ac:chgData name="Abels, Patrick" userId="ba666de4-0d21-43a6-8e66-51a18aae1b4a" providerId="ADAL" clId="{292A4711-CE67-4F35-B904-6E3AAF8F96AF}" dt="2023-08-03T14:31:51.988" v="430" actId="478"/>
          <ac:picMkLst>
            <pc:docMk/>
            <pc:sldMk cId="4223110314" sldId="261"/>
            <ac:picMk id="5" creationId="{1A9A1F3E-DD95-1397-1815-D50558953F0B}"/>
          </ac:picMkLst>
        </pc:picChg>
      </pc:sldChg>
      <pc:sldChg chg="delSp mod">
        <pc:chgData name="Abels, Patrick" userId="ba666de4-0d21-43a6-8e66-51a18aae1b4a" providerId="ADAL" clId="{292A4711-CE67-4F35-B904-6E3AAF8F96AF}" dt="2023-08-03T14:31:56.415" v="431" actId="478"/>
        <pc:sldMkLst>
          <pc:docMk/>
          <pc:sldMk cId="4127666779" sldId="262"/>
        </pc:sldMkLst>
        <pc:picChg chg="del">
          <ac:chgData name="Abels, Patrick" userId="ba666de4-0d21-43a6-8e66-51a18aae1b4a" providerId="ADAL" clId="{292A4711-CE67-4F35-B904-6E3AAF8F96AF}" dt="2023-08-03T14:31:56.415" v="431" actId="478"/>
          <ac:picMkLst>
            <pc:docMk/>
            <pc:sldMk cId="4127666779" sldId="262"/>
            <ac:picMk id="3" creationId="{1D38B88E-3811-951F-3F06-B2992BB87A8E}"/>
          </ac:picMkLst>
        </pc:picChg>
        <pc:picChg chg="del">
          <ac:chgData name="Abels, Patrick" userId="ba666de4-0d21-43a6-8e66-51a18aae1b4a" providerId="ADAL" clId="{292A4711-CE67-4F35-B904-6E3AAF8F96AF}" dt="2023-08-03T14:31:56.415" v="431" actId="478"/>
          <ac:picMkLst>
            <pc:docMk/>
            <pc:sldMk cId="4127666779" sldId="262"/>
            <ac:picMk id="4" creationId="{4F35D27A-4BC3-CE42-50DA-01CCC38D7383}"/>
          </ac:picMkLst>
        </pc:picChg>
      </pc:sldChg>
      <pc:sldChg chg="modSp mod">
        <pc:chgData name="Abels, Patrick" userId="ba666de4-0d21-43a6-8e66-51a18aae1b4a" providerId="ADAL" clId="{292A4711-CE67-4F35-B904-6E3AAF8F96AF}" dt="2023-08-03T12:55:25.970" v="2" actId="6549"/>
        <pc:sldMkLst>
          <pc:docMk/>
          <pc:sldMk cId="2766537786" sldId="263"/>
        </pc:sldMkLst>
        <pc:spChg chg="mod">
          <ac:chgData name="Abels, Patrick" userId="ba666de4-0d21-43a6-8e66-51a18aae1b4a" providerId="ADAL" clId="{292A4711-CE67-4F35-B904-6E3AAF8F96AF}" dt="2023-08-03T12:55:25.970" v="2" actId="6549"/>
          <ac:spMkLst>
            <pc:docMk/>
            <pc:sldMk cId="2766537786" sldId="263"/>
            <ac:spMk id="2" creationId="{68E00736-7763-5364-29F5-3973C6BC804D}"/>
          </ac:spMkLst>
        </pc:spChg>
      </pc:sldChg>
      <pc:sldChg chg="addSp modSp new mod">
        <pc:chgData name="Abels, Patrick" userId="ba666de4-0d21-43a6-8e66-51a18aae1b4a" providerId="ADAL" clId="{292A4711-CE67-4F35-B904-6E3AAF8F96AF}" dt="2023-08-03T14:31:33.719" v="429" actId="1076"/>
        <pc:sldMkLst>
          <pc:docMk/>
          <pc:sldMk cId="360222904" sldId="264"/>
        </pc:sldMkLst>
        <pc:spChg chg="mod">
          <ac:chgData name="Abels, Patrick" userId="ba666de4-0d21-43a6-8e66-51a18aae1b4a" providerId="ADAL" clId="{292A4711-CE67-4F35-B904-6E3AAF8F96AF}" dt="2023-08-03T14:29:28.297" v="419" actId="20577"/>
          <ac:spMkLst>
            <pc:docMk/>
            <pc:sldMk cId="360222904" sldId="264"/>
            <ac:spMk id="2" creationId="{F0ECE2E4-D072-59ED-E541-1B475506929D}"/>
          </ac:spMkLst>
        </pc:spChg>
        <pc:spChg chg="mod">
          <ac:chgData name="Abels, Patrick" userId="ba666de4-0d21-43a6-8e66-51a18aae1b4a" providerId="ADAL" clId="{292A4711-CE67-4F35-B904-6E3AAF8F96AF}" dt="2023-08-03T14:22:48.758" v="95" actId="14100"/>
          <ac:spMkLst>
            <pc:docMk/>
            <pc:sldMk cId="360222904" sldId="264"/>
            <ac:spMk id="3" creationId="{80A998D9-448B-6814-E766-FE7186118D2B}"/>
          </ac:spMkLst>
        </pc:spChg>
        <pc:spChg chg="add mod">
          <ac:chgData name="Abels, Patrick" userId="ba666de4-0d21-43a6-8e66-51a18aae1b4a" providerId="ADAL" clId="{292A4711-CE67-4F35-B904-6E3AAF8F96AF}" dt="2023-08-03T14:31:18.841" v="422" actId="1076"/>
          <ac:spMkLst>
            <pc:docMk/>
            <pc:sldMk cId="360222904" sldId="264"/>
            <ac:spMk id="4" creationId="{EE23F9AE-5E35-2603-F074-3C7543B5B689}"/>
          </ac:spMkLst>
        </pc:spChg>
        <pc:spChg chg="add mod">
          <ac:chgData name="Abels, Patrick" userId="ba666de4-0d21-43a6-8e66-51a18aae1b4a" providerId="ADAL" clId="{292A4711-CE67-4F35-B904-6E3AAF8F96AF}" dt="2023-08-03T14:31:29.873" v="428" actId="14100"/>
          <ac:spMkLst>
            <pc:docMk/>
            <pc:sldMk cId="360222904" sldId="264"/>
            <ac:spMk id="5" creationId="{FC7F10BC-5D6B-2B7C-A5D9-5D77AB74BC15}"/>
          </ac:spMkLst>
        </pc:spChg>
        <pc:spChg chg="add mod">
          <ac:chgData name="Abels, Patrick" userId="ba666de4-0d21-43a6-8e66-51a18aae1b4a" providerId="ADAL" clId="{292A4711-CE67-4F35-B904-6E3AAF8F96AF}" dt="2023-08-03T14:31:33.719" v="429" actId="1076"/>
          <ac:spMkLst>
            <pc:docMk/>
            <pc:sldMk cId="360222904" sldId="264"/>
            <ac:spMk id="6" creationId="{EA78A859-057A-B209-2504-93D2BA1B69AC}"/>
          </ac:spMkLst>
        </pc:spChg>
      </pc:sldChg>
      <pc:sldChg chg="new">
        <pc:chgData name="Abels, Patrick" userId="ba666de4-0d21-43a6-8e66-51a18aae1b4a" providerId="ADAL" clId="{292A4711-CE67-4F35-B904-6E3AAF8F96AF}" dt="2023-08-03T14:32:07.053" v="432" actId="680"/>
        <pc:sldMkLst>
          <pc:docMk/>
          <pc:sldMk cId="206675728" sldId="265"/>
        </pc:sldMkLst>
      </pc:sldChg>
      <pc:sldChg chg="modSp del mod">
        <pc:chgData name="Abels, Patrick" userId="ba666de4-0d21-43a6-8e66-51a18aae1b4a" providerId="ADAL" clId="{292A4711-CE67-4F35-B904-6E3AAF8F96AF}" dt="2023-08-03T14:22:29.527" v="47" actId="47"/>
        <pc:sldMkLst>
          <pc:docMk/>
          <pc:sldMk cId="39607195" sldId="270"/>
        </pc:sldMkLst>
        <pc:spChg chg="mod">
          <ac:chgData name="Abels, Patrick" userId="ba666de4-0d21-43a6-8e66-51a18aae1b4a" providerId="ADAL" clId="{292A4711-CE67-4F35-B904-6E3AAF8F96AF}" dt="2023-08-03T14:15:30.131" v="46" actId="20577"/>
          <ac:spMkLst>
            <pc:docMk/>
            <pc:sldMk cId="39607195" sldId="270"/>
            <ac:spMk id="3" creationId="{B7EA5D86-2AE1-8177-5905-FF1FFBFA39D8}"/>
          </ac:spMkLst>
        </pc:spChg>
      </pc:sldChg>
      <pc:sldChg chg="del">
        <pc:chgData name="Abels, Patrick" userId="ba666de4-0d21-43a6-8e66-51a18aae1b4a" providerId="ADAL" clId="{292A4711-CE67-4F35-B904-6E3AAF8F96AF}" dt="2023-08-03T14:22:32.017" v="48" actId="47"/>
        <pc:sldMkLst>
          <pc:docMk/>
          <pc:sldMk cId="2923068891" sldId="271"/>
        </pc:sldMkLst>
      </pc:sldChg>
    </pc:docChg>
  </pc:docChgLst>
  <pc:docChgLst>
    <pc:chgData name="Abels, Patrick" userId="ba666de4-0d21-43a6-8e66-51a18aae1b4a" providerId="ADAL" clId="{477F4B63-053C-4146-9706-2E68F493DF47}"/>
    <pc:docChg chg="undo custSel addSld delSld modSld modMainMaster">
      <pc:chgData name="Abels, Patrick" userId="ba666de4-0d21-43a6-8e66-51a18aae1b4a" providerId="ADAL" clId="{477F4B63-053C-4146-9706-2E68F493DF47}" dt="2023-04-25T08:37:40.502" v="2070" actId="1036"/>
      <pc:docMkLst>
        <pc:docMk/>
      </pc:docMkLst>
      <pc:sldChg chg="addSp delSp modSp new mod modTransition modClrScheme chgLayout">
        <pc:chgData name="Abels, Patrick" userId="ba666de4-0d21-43a6-8e66-51a18aae1b4a" providerId="ADAL" clId="{477F4B63-053C-4146-9706-2E68F493DF47}" dt="2023-04-25T08:17:28.576" v="1852" actId="20577"/>
        <pc:sldMkLst>
          <pc:docMk/>
          <pc:sldMk cId="1986885273" sldId="256"/>
        </pc:sldMkLst>
        <pc:spChg chg="add del mod ord">
          <ac:chgData name="Abels, Patrick" userId="ba666de4-0d21-43a6-8e66-51a18aae1b4a" providerId="ADAL" clId="{477F4B63-053C-4146-9706-2E68F493DF47}" dt="2023-04-24T15:47:46.287" v="65" actId="700"/>
          <ac:spMkLst>
            <pc:docMk/>
            <pc:sldMk cId="1986885273" sldId="256"/>
            <ac:spMk id="2" creationId="{679EA2C9-0057-9314-8C65-FF1072232E94}"/>
          </ac:spMkLst>
        </pc:spChg>
        <pc:spChg chg="add mod ord">
          <ac:chgData name="Abels, Patrick" userId="ba666de4-0d21-43a6-8e66-51a18aae1b4a" providerId="ADAL" clId="{477F4B63-053C-4146-9706-2E68F493DF47}" dt="2023-04-25T08:17:28.576" v="1852" actId="20577"/>
          <ac:spMkLst>
            <pc:docMk/>
            <pc:sldMk cId="1986885273" sldId="256"/>
            <ac:spMk id="3" creationId="{2E4709D5-0155-4A24-B66A-95AF3E0DB899}"/>
          </ac:spMkLst>
        </pc:spChg>
        <pc:spChg chg="add mod ord">
          <ac:chgData name="Abels, Patrick" userId="ba666de4-0d21-43a6-8e66-51a18aae1b4a" providerId="ADAL" clId="{477F4B63-053C-4146-9706-2E68F493DF47}" dt="2023-04-24T15:48:41.961" v="77" actId="20577"/>
          <ac:spMkLst>
            <pc:docMk/>
            <pc:sldMk cId="1986885273" sldId="256"/>
            <ac:spMk id="4" creationId="{0FA00425-D7AA-53CC-6C54-5727D45BAA4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5" creationId="{F7D7E10E-0BD5-432F-EA35-2CFEA1463572}"/>
          </ac:spMkLst>
        </pc:spChg>
        <pc:spChg chg="add del mod">
          <ac:chgData name="Abels, Patrick" userId="ba666de4-0d21-43a6-8e66-51a18aae1b4a" providerId="ADAL" clId="{477F4B63-053C-4146-9706-2E68F493DF47}" dt="2023-04-24T15:59:30.593" v="583" actId="478"/>
          <ac:spMkLst>
            <pc:docMk/>
            <pc:sldMk cId="1986885273" sldId="256"/>
            <ac:spMk id="6" creationId="{34C1B765-FE14-C65B-F7FF-F7C2358CC1CB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7" creationId="{EAAECF23-D73C-801E-380B-762DBBF321C9}"/>
          </ac:spMkLst>
        </pc:spChg>
        <pc:spChg chg="add del mod">
          <ac:chgData name="Abels, Patrick" userId="ba666de4-0d21-43a6-8e66-51a18aae1b4a" providerId="ADAL" clId="{477F4B63-053C-4146-9706-2E68F493DF47}" dt="2023-04-24T16:00:54.019" v="598" actId="478"/>
          <ac:spMkLst>
            <pc:docMk/>
            <pc:sldMk cId="1986885273" sldId="256"/>
            <ac:spMk id="8" creationId="{00DE6327-F96C-43AA-63FB-A65DFB32104E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9" creationId="{9786C920-07C1-8C4A-228C-56381E9DF04A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0" creationId="{8C21A5FC-F752-9A4F-3467-75EA7A782757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1" creationId="{3B14C10E-1AC3-FB5A-2F06-1C04E6DEF03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2" creationId="{47768ED9-B432-68C0-A32D-6399DF236071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3" creationId="{C7235117-7712-4A87-99CF-ADC38F1235C3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4" creationId="{696C0E1C-F227-96F8-5BEE-D76C8F42E807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5" creationId="{502B1095-22CA-E834-3397-89CC9B1B7742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6" creationId="{77907087-F165-B38C-B703-BA8A43A7C2D8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7" creationId="{F58F0EFC-FF82-15D0-D5E3-63B24574E35D}"/>
          </ac:spMkLst>
        </pc:spChg>
        <pc:spChg chg="add mod">
          <ac:chgData name="Abels, Patrick" userId="ba666de4-0d21-43a6-8e66-51a18aae1b4a" providerId="ADAL" clId="{477F4B63-053C-4146-9706-2E68F493DF47}" dt="2023-04-25T08:17:18.691" v="1843" actId="20577"/>
          <ac:spMkLst>
            <pc:docMk/>
            <pc:sldMk cId="1986885273" sldId="256"/>
            <ac:spMk id="18" creationId="{F0C93BEE-8B6E-B0C0-3C0B-E17F56525128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9" creationId="{FC25C297-ADF6-DCD6-5DFE-E276B6274F4C}"/>
          </ac:spMkLst>
        </pc:spChg>
        <pc:spChg chg="add mod">
          <ac:chgData name="Abels, Patrick" userId="ba666de4-0d21-43a6-8e66-51a18aae1b4a" providerId="ADAL" clId="{477F4B63-053C-4146-9706-2E68F493DF47}" dt="2023-04-25T08:17:23.393" v="1851" actId="20577"/>
          <ac:spMkLst>
            <pc:docMk/>
            <pc:sldMk cId="1986885273" sldId="256"/>
            <ac:spMk id="20" creationId="{1D81B86D-D9AB-DE35-EC5A-BAD1DA73BEA6}"/>
          </ac:spMkLst>
        </pc:spChg>
        <pc:spChg chg="add del mod">
          <ac:chgData name="Abels, Patrick" userId="ba666de4-0d21-43a6-8e66-51a18aae1b4a" providerId="ADAL" clId="{477F4B63-053C-4146-9706-2E68F493DF47}" dt="2023-04-24T16:05:16.579" v="690" actId="478"/>
          <ac:spMkLst>
            <pc:docMk/>
            <pc:sldMk cId="1986885273" sldId="256"/>
            <ac:spMk id="21" creationId="{93D8AAB7-8C26-DED3-7FFF-21FF8B16E336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2" creationId="{AFB33C0E-D53F-3165-52BB-2519BFF15839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3" creationId="{1E1826EE-E0B7-5DB5-F30E-3BDA0D644D46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4" creationId="{B82F771D-C0D8-D178-2E4C-E711BCA2A25E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5" creationId="{953180A4-960F-682A-A79C-E2413DC482BF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6" creationId="{B8EF4C39-9F92-DD22-C118-E6033F31AC93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7" creationId="{18B0477C-84DF-A03C-2634-4CE1DF56D17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8" creationId="{B892AF78-A4AD-4218-E73A-9520061970D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9" creationId="{0FDAE190-8513-84B7-FDCA-DD88FAE7571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0" creationId="{F503BD12-121F-A6A9-8184-3E9EF79780AA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1" creationId="{AA7B565D-D7EA-14CF-CFDE-9D67B48FE60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2" creationId="{C0E7B4A8-FC7E-216D-436B-8D3703E0B9E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3" creationId="{5F6486DD-432B-9A88-85D1-FDA4009FA8AD}"/>
          </ac:spMkLst>
        </pc:spChg>
        <pc:grpChg chg="add mod">
          <ac:chgData name="Abels, Patrick" userId="ba666de4-0d21-43a6-8e66-51a18aae1b4a" providerId="ADAL" clId="{477F4B63-053C-4146-9706-2E68F493DF47}" dt="2023-04-24T16:09:12.158" v="834" actId="1076"/>
          <ac:grpSpMkLst>
            <pc:docMk/>
            <pc:sldMk cId="1986885273" sldId="256"/>
            <ac:grpSpMk id="34" creationId="{5F4ABAE8-12BA-B1B1-8D40-4C934B108621}"/>
          </ac:grpSpMkLst>
        </pc:grp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026350181" sldId="257"/>
        </pc:sldMkLst>
      </pc:sldChg>
      <pc:sldChg chg="addSp delSp modSp new mod">
        <pc:chgData name="Abels, Patrick" userId="ba666de4-0d21-43a6-8e66-51a18aae1b4a" providerId="ADAL" clId="{477F4B63-053C-4146-9706-2E68F493DF47}" dt="2023-04-24T16:11:24.773" v="864" actId="478"/>
        <pc:sldMkLst>
          <pc:docMk/>
          <pc:sldMk cId="1179587911" sldId="257"/>
        </pc:sldMkLst>
        <pc:spChg chg="mod">
          <ac:chgData name="Abels, Patrick" userId="ba666de4-0d21-43a6-8e66-51a18aae1b4a" providerId="ADAL" clId="{477F4B63-053C-4146-9706-2E68F493DF47}" dt="2023-04-24T16:10:35.066" v="861" actId="20577"/>
          <ac:spMkLst>
            <pc:docMk/>
            <pc:sldMk cId="1179587911" sldId="257"/>
            <ac:spMk id="2" creationId="{015D85FD-C59C-2BD6-5A74-20824710CDA5}"/>
          </ac:spMkLst>
        </pc:spChg>
        <pc:picChg chg="add del">
          <ac:chgData name="Abels, Patrick" userId="ba666de4-0d21-43a6-8e66-51a18aae1b4a" providerId="ADAL" clId="{477F4B63-053C-4146-9706-2E68F493DF47}" dt="2023-04-24T16:11:24.773" v="864" actId="478"/>
          <ac:picMkLst>
            <pc:docMk/>
            <pc:sldMk cId="1179587911" sldId="257"/>
            <ac:picMk id="4" creationId="{10A1C284-EE71-3B51-72AA-BB230A324E42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111523563" sldId="258"/>
        </pc:sldMkLst>
      </pc:sldChg>
      <pc:sldChg chg="modSp add mod modTransition">
        <pc:chgData name="Abels, Patrick" userId="ba666de4-0d21-43a6-8e66-51a18aae1b4a" providerId="ADAL" clId="{477F4B63-053C-4146-9706-2E68F493DF47}" dt="2023-04-24T16:37:22.368" v="1508"/>
        <pc:sldMkLst>
          <pc:docMk/>
          <pc:sldMk cId="4287185686" sldId="258"/>
        </pc:sldMkLst>
        <pc:spChg chg="mod">
          <ac:chgData name="Abels, Patrick" userId="ba666de4-0d21-43a6-8e66-51a18aae1b4a" providerId="ADAL" clId="{477F4B63-053C-4146-9706-2E68F493DF47}" dt="2023-04-24T16:11:38.558" v="870" actId="14100"/>
          <ac:spMkLst>
            <pc:docMk/>
            <pc:sldMk cId="4287185686" sldId="258"/>
            <ac:spMk id="2" creationId="{015D85FD-C59C-2BD6-5A74-20824710CDA5}"/>
          </ac:spMkLst>
        </pc:spChg>
        <pc:picChg chg="mod">
          <ac:chgData name="Abels, Patrick" userId="ba666de4-0d21-43a6-8e66-51a18aae1b4a" providerId="ADAL" clId="{477F4B63-053C-4146-9706-2E68F493DF47}" dt="2023-04-24T16:11:45.661" v="873" actId="1076"/>
          <ac:picMkLst>
            <pc:docMk/>
            <pc:sldMk cId="4287185686" sldId="258"/>
            <ac:picMk id="4" creationId="{10A1C284-EE71-3B51-72AA-BB230A324E42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327514028" sldId="259"/>
        </pc:sldMkLst>
      </pc:sldChg>
      <pc:sldChg chg="addSp delSp modSp new mod">
        <pc:chgData name="Abels, Patrick" userId="ba666de4-0d21-43a6-8e66-51a18aae1b4a" providerId="ADAL" clId="{477F4B63-053C-4146-9706-2E68F493DF47}" dt="2023-04-24T16:22:46.705" v="1258" actId="1076"/>
        <pc:sldMkLst>
          <pc:docMk/>
          <pc:sldMk cId="2690822542" sldId="259"/>
        </pc:sldMkLst>
        <pc:spChg chg="mod">
          <ac:chgData name="Abels, Patrick" userId="ba666de4-0d21-43a6-8e66-51a18aae1b4a" providerId="ADAL" clId="{477F4B63-053C-4146-9706-2E68F493DF47}" dt="2023-04-24T16:14:37.361" v="959" actId="20577"/>
          <ac:spMkLst>
            <pc:docMk/>
            <pc:sldMk cId="2690822542" sldId="259"/>
            <ac:spMk id="2" creationId="{F2D4CBBD-DF6D-7A3E-006E-E859FA44FE9C}"/>
          </ac:spMkLst>
        </pc:spChg>
        <pc:spChg chg="mod">
          <ac:chgData name="Abels, Patrick" userId="ba666de4-0d21-43a6-8e66-51a18aae1b4a" providerId="ADAL" clId="{477F4B63-053C-4146-9706-2E68F493DF47}" dt="2023-04-24T16:13:39.311" v="881" actId="20577"/>
          <ac:spMkLst>
            <pc:docMk/>
            <pc:sldMk cId="2690822542" sldId="259"/>
            <ac:spMk id="3" creationId="{A2A184E8-8A83-CFFB-A018-BCADD5531056}"/>
          </ac:spMkLst>
        </pc:spChg>
        <pc:spChg chg="mod">
          <ac:chgData name="Abels, Patrick" userId="ba666de4-0d21-43a6-8e66-51a18aae1b4a" providerId="ADAL" clId="{477F4B63-053C-4146-9706-2E68F493DF47}" dt="2023-04-24T16:22:38.617" v="1256"/>
          <ac:spMkLst>
            <pc:docMk/>
            <pc:sldMk cId="2690822542" sldId="259"/>
            <ac:spMk id="10" creationId="{AA27D3D1-6AAF-B234-7188-C31874BBD703}"/>
          </ac:spMkLst>
        </pc:spChg>
        <pc:spChg chg="mod">
          <ac:chgData name="Abels, Patrick" userId="ba666de4-0d21-43a6-8e66-51a18aae1b4a" providerId="ADAL" clId="{477F4B63-053C-4146-9706-2E68F493DF47}" dt="2023-04-24T16:22:38.617" v="1256"/>
          <ac:spMkLst>
            <pc:docMk/>
            <pc:sldMk cId="2690822542" sldId="259"/>
            <ac:spMk id="11" creationId="{4A73F1B6-9111-9AD4-A797-331BAFBF466F}"/>
          </ac:spMkLst>
        </pc:spChg>
        <pc:grpChg chg="add mod">
          <ac:chgData name="Abels, Patrick" userId="ba666de4-0d21-43a6-8e66-51a18aae1b4a" providerId="ADAL" clId="{477F4B63-053C-4146-9706-2E68F493DF47}" dt="2023-04-24T16:22:46.705" v="1258" actId="1076"/>
          <ac:grpSpMkLst>
            <pc:docMk/>
            <pc:sldMk cId="2690822542" sldId="259"/>
            <ac:grpSpMk id="8" creationId="{52D21C71-A92F-E571-1C71-07E2664E7CF5}"/>
          </ac:grpSpMkLst>
        </pc:grpChg>
        <pc:picChg chg="add del mod">
          <ac:chgData name="Abels, Patrick" userId="ba666de4-0d21-43a6-8e66-51a18aae1b4a" providerId="ADAL" clId="{477F4B63-053C-4146-9706-2E68F493DF47}" dt="2023-04-24T16:18:02.886" v="1052" actId="478"/>
          <ac:picMkLst>
            <pc:docMk/>
            <pc:sldMk cId="2690822542" sldId="259"/>
            <ac:picMk id="5" creationId="{4A99A5CF-7DFE-8741-0FBA-2326EDF781CA}"/>
          </ac:picMkLst>
        </pc:picChg>
        <pc:picChg chg="add del mod">
          <ac:chgData name="Abels, Patrick" userId="ba666de4-0d21-43a6-8e66-51a18aae1b4a" providerId="ADAL" clId="{477F4B63-053C-4146-9706-2E68F493DF47}" dt="2023-04-24T16:22:38.238" v="1255" actId="478"/>
          <ac:picMkLst>
            <pc:docMk/>
            <pc:sldMk cId="2690822542" sldId="259"/>
            <ac:picMk id="7" creationId="{5FEC8F4C-8182-0E31-D12E-F5ED6D94F0E5}"/>
          </ac:picMkLst>
        </pc:picChg>
        <pc:picChg chg="mod">
          <ac:chgData name="Abels, Patrick" userId="ba666de4-0d21-43a6-8e66-51a18aae1b4a" providerId="ADAL" clId="{477F4B63-053C-4146-9706-2E68F493DF47}" dt="2023-04-24T16:22:38.617" v="1256"/>
          <ac:picMkLst>
            <pc:docMk/>
            <pc:sldMk cId="2690822542" sldId="259"/>
            <ac:picMk id="9" creationId="{400C42AB-D138-75E7-10A1-FCABFC798CE1}"/>
          </ac:picMkLst>
        </pc:picChg>
      </pc:sldChg>
      <pc:sldChg chg="addSp delSp modSp new mod">
        <pc:chgData name="Abels, Patrick" userId="ba666de4-0d21-43a6-8e66-51a18aae1b4a" providerId="ADAL" clId="{477F4B63-053C-4146-9706-2E68F493DF47}" dt="2023-04-24T16:23:15.858" v="1264" actId="14100"/>
        <pc:sldMkLst>
          <pc:docMk/>
          <pc:sldMk cId="3117757405" sldId="260"/>
        </pc:sldMkLst>
        <pc:spChg chg="mod">
          <ac:chgData name="Abels, Patrick" userId="ba666de4-0d21-43a6-8e66-51a18aae1b4a" providerId="ADAL" clId="{477F4B63-053C-4146-9706-2E68F493DF47}" dt="2023-04-24T16:17:15.319" v="1046" actId="20577"/>
          <ac:spMkLst>
            <pc:docMk/>
            <pc:sldMk cId="3117757405" sldId="260"/>
            <ac:spMk id="2" creationId="{59BD956F-BE9B-AC94-3EF6-EDF718985C59}"/>
          </ac:spMkLst>
        </pc:spChg>
        <pc:spChg chg="mod">
          <ac:chgData name="Abels, Patrick" userId="ba666de4-0d21-43a6-8e66-51a18aae1b4a" providerId="ADAL" clId="{477F4B63-053C-4146-9706-2E68F493DF47}" dt="2023-04-24T16:16:51.321" v="972" actId="20577"/>
          <ac:spMkLst>
            <pc:docMk/>
            <pc:sldMk cId="3117757405" sldId="260"/>
            <ac:spMk id="3" creationId="{49F91E5F-D9F4-AFDA-875E-E2D8B7A9F726}"/>
          </ac:spMkLst>
        </pc:spChg>
        <pc:spChg chg="add del mod ord">
          <ac:chgData name="Abels, Patrick" userId="ba666de4-0d21-43a6-8e66-51a18aae1b4a" providerId="ADAL" clId="{477F4B63-053C-4146-9706-2E68F493DF47}" dt="2023-04-24T16:19:49.866" v="1070" actId="478"/>
          <ac:spMkLst>
            <pc:docMk/>
            <pc:sldMk cId="3117757405" sldId="260"/>
            <ac:spMk id="9" creationId="{5D287C29-9052-1D04-7B0C-7E2222456C79}"/>
          </ac:spMkLst>
        </pc:spChg>
        <pc:spChg chg="add mod">
          <ac:chgData name="Abels, Patrick" userId="ba666de4-0d21-43a6-8e66-51a18aae1b4a" providerId="ADAL" clId="{477F4B63-053C-4146-9706-2E68F493DF47}" dt="2023-04-24T16:21:16.199" v="1162" actId="164"/>
          <ac:spMkLst>
            <pc:docMk/>
            <pc:sldMk cId="3117757405" sldId="260"/>
            <ac:spMk id="10" creationId="{C5109CA4-04AB-EED4-E0A4-44CD8BC11992}"/>
          </ac:spMkLst>
        </pc:spChg>
        <pc:spChg chg="add mod">
          <ac:chgData name="Abels, Patrick" userId="ba666de4-0d21-43a6-8e66-51a18aae1b4a" providerId="ADAL" clId="{477F4B63-053C-4146-9706-2E68F493DF47}" dt="2023-04-24T16:21:16.199" v="1162" actId="164"/>
          <ac:spMkLst>
            <pc:docMk/>
            <pc:sldMk cId="3117757405" sldId="260"/>
            <ac:spMk id="11" creationId="{2325FC75-10CD-05FA-E352-8E8792953755}"/>
          </ac:spMkLst>
        </pc:spChg>
        <pc:spChg chg="add mod">
          <ac:chgData name="Abels, Patrick" userId="ba666de4-0d21-43a6-8e66-51a18aae1b4a" providerId="ADAL" clId="{477F4B63-053C-4146-9706-2E68F493DF47}" dt="2023-04-24T16:22:32.917" v="1254" actId="164"/>
          <ac:spMkLst>
            <pc:docMk/>
            <pc:sldMk cId="3117757405" sldId="260"/>
            <ac:spMk id="13" creationId="{EB197A5A-63B9-86CF-51DF-EB68EF2BE873}"/>
          </ac:spMkLst>
        </pc:spChg>
        <pc:spChg chg="add mod">
          <ac:chgData name="Abels, Patrick" userId="ba666de4-0d21-43a6-8e66-51a18aae1b4a" providerId="ADAL" clId="{477F4B63-053C-4146-9706-2E68F493DF47}" dt="2023-04-24T16:22:32.917" v="1254" actId="164"/>
          <ac:spMkLst>
            <pc:docMk/>
            <pc:sldMk cId="3117757405" sldId="260"/>
            <ac:spMk id="14" creationId="{4235C187-6D47-B00B-69BB-CFEBC802493A}"/>
          </ac:spMkLst>
        </pc:spChg>
        <pc:grpChg chg="add mod">
          <ac:chgData name="Abels, Patrick" userId="ba666de4-0d21-43a6-8e66-51a18aae1b4a" providerId="ADAL" clId="{477F4B63-053C-4146-9706-2E68F493DF47}" dt="2023-04-24T16:22:56.028" v="1259" actId="1076"/>
          <ac:grpSpMkLst>
            <pc:docMk/>
            <pc:sldMk cId="3117757405" sldId="260"/>
            <ac:grpSpMk id="12" creationId="{0B6447CE-DCD4-2A49-05DA-FF3F1209B3B5}"/>
          </ac:grpSpMkLst>
        </pc:grpChg>
        <pc:grpChg chg="add mod">
          <ac:chgData name="Abels, Patrick" userId="ba666de4-0d21-43a6-8e66-51a18aae1b4a" providerId="ADAL" clId="{477F4B63-053C-4146-9706-2E68F493DF47}" dt="2023-04-24T16:22:59.298" v="1260" actId="1076"/>
          <ac:grpSpMkLst>
            <pc:docMk/>
            <pc:sldMk cId="3117757405" sldId="260"/>
            <ac:grpSpMk id="15" creationId="{1EC132BA-E899-16D5-F447-50FA01E2C253}"/>
          </ac:grpSpMkLst>
        </pc:grpChg>
        <pc:picChg chg="add del mod">
          <ac:chgData name="Abels, Patrick" userId="ba666de4-0d21-43a6-8e66-51a18aae1b4a" providerId="ADAL" clId="{477F4B63-053C-4146-9706-2E68F493DF47}" dt="2023-04-24T16:17:58.280" v="1049" actId="478"/>
          <ac:picMkLst>
            <pc:docMk/>
            <pc:sldMk cId="3117757405" sldId="260"/>
            <ac:picMk id="4" creationId="{C6506CA3-C76D-CFCB-9BC8-BEF8A70F9039}"/>
          </ac:picMkLst>
        </pc:picChg>
        <pc:picChg chg="add mod">
          <ac:chgData name="Abels, Patrick" userId="ba666de4-0d21-43a6-8e66-51a18aae1b4a" providerId="ADAL" clId="{477F4B63-053C-4146-9706-2E68F493DF47}" dt="2023-04-24T16:22:32.917" v="1254" actId="164"/>
          <ac:picMkLst>
            <pc:docMk/>
            <pc:sldMk cId="3117757405" sldId="260"/>
            <ac:picMk id="6" creationId="{885EB093-0937-DDF9-1FA6-A0E229944358}"/>
          </ac:picMkLst>
        </pc:picChg>
        <pc:picChg chg="add mod">
          <ac:chgData name="Abels, Patrick" userId="ba666de4-0d21-43a6-8e66-51a18aae1b4a" providerId="ADAL" clId="{477F4B63-053C-4146-9706-2E68F493DF47}" dt="2023-04-24T16:21:16.199" v="1162" actId="164"/>
          <ac:picMkLst>
            <pc:docMk/>
            <pc:sldMk cId="3117757405" sldId="260"/>
            <ac:picMk id="8" creationId="{9BBF2230-1045-B529-140B-EDE392819D5D}"/>
          </ac:picMkLst>
        </pc:picChg>
        <pc:cxnChg chg="add mod">
          <ac:chgData name="Abels, Patrick" userId="ba666de4-0d21-43a6-8e66-51a18aae1b4a" providerId="ADAL" clId="{477F4B63-053C-4146-9706-2E68F493DF47}" dt="2023-04-24T16:23:15.858" v="1264" actId="14100"/>
          <ac:cxnSpMkLst>
            <pc:docMk/>
            <pc:sldMk cId="3117757405" sldId="260"/>
            <ac:cxnSpMk id="17" creationId="{C21A305A-E2A6-CAEE-016B-B0966FEC9499}"/>
          </ac:cxnSpMkLst>
        </pc:cxnChg>
      </pc:sldChg>
      <pc:sldChg chg="add del">
        <pc:chgData name="Abels, Patrick" userId="ba666de4-0d21-43a6-8e66-51a18aae1b4a" providerId="ADAL" clId="{477F4B63-053C-4146-9706-2E68F493DF47}" dt="2023-04-24T16:16:37.413" v="964" actId="47"/>
        <pc:sldMkLst>
          <pc:docMk/>
          <pc:sldMk cId="3806107440" sldId="26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828901497" sldId="26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35496443" sldId="261"/>
        </pc:sldMkLst>
      </pc:sldChg>
      <pc:sldChg chg="addSp delSp modSp new mod">
        <pc:chgData name="Abels, Patrick" userId="ba666de4-0d21-43a6-8e66-51a18aae1b4a" providerId="ADAL" clId="{477F4B63-053C-4146-9706-2E68F493DF47}" dt="2023-04-25T08:37:40.502" v="2070" actId="1036"/>
        <pc:sldMkLst>
          <pc:docMk/>
          <pc:sldMk cId="2438877614" sldId="261"/>
        </pc:sldMkLst>
        <pc:spChg chg="del mod">
          <ac:chgData name="Abels, Patrick" userId="ba666de4-0d21-43a6-8e66-51a18aae1b4a" providerId="ADAL" clId="{477F4B63-053C-4146-9706-2E68F493DF47}" dt="2023-04-24T16:27:57.064" v="1390" actId="478"/>
          <ac:spMkLst>
            <pc:docMk/>
            <pc:sldMk cId="2438877614" sldId="261"/>
            <ac:spMk id="2" creationId="{563615AD-956A-D92E-5E88-63C15A104CAA}"/>
          </ac:spMkLst>
        </pc:spChg>
        <pc:spChg chg="add mod">
          <ac:chgData name="Abels, Patrick" userId="ba666de4-0d21-43a6-8e66-51a18aae1b4a" providerId="ADAL" clId="{477F4B63-053C-4146-9706-2E68F493DF47}" dt="2023-04-25T08:37:21.503" v="1856" actId="1582"/>
          <ac:spMkLst>
            <pc:docMk/>
            <pc:sldMk cId="2438877614" sldId="261"/>
            <ac:spMk id="2" creationId="{8328C22A-D8B0-792C-3FA2-0A4C53416C08}"/>
          </ac:spMkLst>
        </pc:spChg>
        <pc:spChg chg="mod">
          <ac:chgData name="Abels, Patrick" userId="ba666de4-0d21-43a6-8e66-51a18aae1b4a" providerId="ADAL" clId="{477F4B63-053C-4146-9706-2E68F493DF47}" dt="2023-04-24T16:27:50.601" v="1389" actId="14100"/>
          <ac:spMkLst>
            <pc:docMk/>
            <pc:sldMk cId="2438877614" sldId="261"/>
            <ac:spMk id="3" creationId="{E127064B-25D1-0269-C465-BC1CE394F3B5}"/>
          </ac:spMkLst>
        </pc:spChg>
        <pc:spChg chg="add mod">
          <ac:chgData name="Abels, Patrick" userId="ba666de4-0d21-43a6-8e66-51a18aae1b4a" providerId="ADAL" clId="{477F4B63-053C-4146-9706-2E68F493DF47}" dt="2023-04-25T08:37:31.269" v="1949" actId="14100"/>
          <ac:spMkLst>
            <pc:docMk/>
            <pc:sldMk cId="2438877614" sldId="261"/>
            <ac:spMk id="4" creationId="{96AA1686-762F-A938-2A1A-0290E284C1F8}"/>
          </ac:spMkLst>
        </pc:spChg>
        <pc:spChg chg="add mod">
          <ac:chgData name="Abels, Patrick" userId="ba666de4-0d21-43a6-8e66-51a18aae1b4a" providerId="ADAL" clId="{477F4B63-053C-4146-9706-2E68F493DF47}" dt="2023-04-25T08:37:40.502" v="2070" actId="1036"/>
          <ac:spMkLst>
            <pc:docMk/>
            <pc:sldMk cId="2438877614" sldId="261"/>
            <ac:spMk id="5" creationId="{D1E91AD2-490C-7856-A37F-07FC0F708CC3}"/>
          </ac:spMkLst>
        </pc:spChg>
        <pc:spChg chg="add del mod">
          <ac:chgData name="Abels, Patrick" userId="ba666de4-0d21-43a6-8e66-51a18aae1b4a" providerId="ADAL" clId="{477F4B63-053C-4146-9706-2E68F493DF47}" dt="2023-04-24T16:28:38.651" v="1396" actId="478"/>
          <ac:spMkLst>
            <pc:docMk/>
            <pc:sldMk cId="2438877614" sldId="261"/>
            <ac:spMk id="7" creationId="{0395BE08-0BE9-D89A-5A62-3F98FD0B8498}"/>
          </ac:spMkLst>
        </pc:spChg>
        <pc:picChg chg="add del mod">
          <ac:chgData name="Abels, Patrick" userId="ba666de4-0d21-43a6-8e66-51a18aae1b4a" providerId="ADAL" clId="{477F4B63-053C-4146-9706-2E68F493DF47}" dt="2023-04-24T16:27:57.064" v="1390" actId="478"/>
          <ac:picMkLst>
            <pc:docMk/>
            <pc:sldMk cId="2438877614" sldId="261"/>
            <ac:picMk id="5" creationId="{22152134-E947-C46A-C4CB-2655752A58B4}"/>
          </ac:picMkLst>
        </pc:picChg>
        <pc:picChg chg="add mod">
          <ac:chgData name="Abels, Patrick" userId="ba666de4-0d21-43a6-8e66-51a18aae1b4a" providerId="ADAL" clId="{477F4B63-053C-4146-9706-2E68F493DF47}" dt="2023-04-24T16:28:50.605" v="1399" actId="1076"/>
          <ac:picMkLst>
            <pc:docMk/>
            <pc:sldMk cId="2438877614" sldId="261"/>
            <ac:picMk id="9" creationId="{AAF9CF0C-81FE-38AC-F8CD-90A43580B437}"/>
          </ac:picMkLst>
        </pc:picChg>
        <pc:picChg chg="add mod">
          <ac:chgData name="Abels, Patrick" userId="ba666de4-0d21-43a6-8e66-51a18aae1b4a" providerId="ADAL" clId="{477F4B63-053C-4146-9706-2E68F493DF47}" dt="2023-04-24T16:28:52.779" v="1400" actId="1076"/>
          <ac:picMkLst>
            <pc:docMk/>
            <pc:sldMk cId="2438877614" sldId="261"/>
            <ac:picMk id="11" creationId="{0B874A0C-B1CA-CC74-8AD9-F26FE00BD039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483115367" sldId="262"/>
        </pc:sldMkLst>
      </pc:sldChg>
      <pc:sldChg chg="addSp delSp modSp new mod modClrScheme chgLayout">
        <pc:chgData name="Abels, Patrick" userId="ba666de4-0d21-43a6-8e66-51a18aae1b4a" providerId="ADAL" clId="{477F4B63-053C-4146-9706-2E68F493DF47}" dt="2023-04-24T16:36:55.464" v="1507" actId="1037"/>
        <pc:sldMkLst>
          <pc:docMk/>
          <pc:sldMk cId="572060250" sldId="262"/>
        </pc:sldMkLst>
        <pc:spChg chg="del">
          <ac:chgData name="Abels, Patrick" userId="ba666de4-0d21-43a6-8e66-51a18aae1b4a" providerId="ADAL" clId="{477F4B63-053C-4146-9706-2E68F493DF47}" dt="2023-04-24T16:33:31.284" v="1410" actId="478"/>
          <ac:spMkLst>
            <pc:docMk/>
            <pc:sldMk cId="572060250" sldId="262"/>
            <ac:spMk id="2" creationId="{61242F16-3E16-C30E-EC29-0760A0431C11}"/>
          </ac:spMkLst>
        </pc:spChg>
        <pc:spChg chg="mod ord">
          <ac:chgData name="Abels, Patrick" userId="ba666de4-0d21-43a6-8e66-51a18aae1b4a" providerId="ADAL" clId="{477F4B63-053C-4146-9706-2E68F493DF47}" dt="2023-04-24T16:36:29.862" v="1468" actId="20577"/>
          <ac:spMkLst>
            <pc:docMk/>
            <pc:sldMk cId="572060250" sldId="262"/>
            <ac:spMk id="3" creationId="{FC06BA5D-5685-1DE7-4AF2-340EE4B24125}"/>
          </ac:spMkLst>
        </pc:spChg>
        <pc:picChg chg="add del mod">
          <ac:chgData name="Abels, Patrick" userId="ba666de4-0d21-43a6-8e66-51a18aae1b4a" providerId="ADAL" clId="{477F4B63-053C-4146-9706-2E68F493DF47}" dt="2023-04-24T16:34:12.444" v="1426" actId="478"/>
          <ac:picMkLst>
            <pc:docMk/>
            <pc:sldMk cId="572060250" sldId="262"/>
            <ac:picMk id="5" creationId="{BBAD0D43-15FB-C08B-F751-EE34659D70A0}"/>
          </ac:picMkLst>
        </pc:picChg>
        <pc:picChg chg="add mod">
          <ac:chgData name="Abels, Patrick" userId="ba666de4-0d21-43a6-8e66-51a18aae1b4a" providerId="ADAL" clId="{477F4B63-053C-4146-9706-2E68F493DF47}" dt="2023-04-24T16:36:55.464" v="1507" actId="1037"/>
          <ac:picMkLst>
            <pc:docMk/>
            <pc:sldMk cId="572060250" sldId="262"/>
            <ac:picMk id="7" creationId="{AAC5369F-0F03-5E46-2510-5A6CBF07628E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901099149" sldId="263"/>
        </pc:sldMkLst>
      </pc:sldChg>
      <pc:sldChg chg="addSp delSp modSp new mod">
        <pc:chgData name="Abels, Patrick" userId="ba666de4-0d21-43a6-8e66-51a18aae1b4a" providerId="ADAL" clId="{477F4B63-053C-4146-9706-2E68F493DF47}" dt="2023-04-24T17:27:49.422" v="1835" actId="1035"/>
        <pc:sldMkLst>
          <pc:docMk/>
          <pc:sldMk cId="1982254768" sldId="263"/>
        </pc:sldMkLst>
        <pc:spChg chg="mod">
          <ac:chgData name="Abels, Patrick" userId="ba666de4-0d21-43a6-8e66-51a18aae1b4a" providerId="ADAL" clId="{477F4B63-053C-4146-9706-2E68F493DF47}" dt="2023-04-24T17:17:08.677" v="1681" actId="20577"/>
          <ac:spMkLst>
            <pc:docMk/>
            <pc:sldMk cId="1982254768" sldId="263"/>
            <ac:spMk id="2" creationId="{D43335F7-4C78-F0C1-18AC-A6E0FECA9F4C}"/>
          </ac:spMkLst>
        </pc:spChg>
        <pc:spChg chg="add del mod">
          <ac:chgData name="Abels, Patrick" userId="ba666de4-0d21-43a6-8e66-51a18aae1b4a" providerId="ADAL" clId="{477F4B63-053C-4146-9706-2E68F493DF47}" dt="2023-04-24T17:16:22.144" v="1664" actId="478"/>
          <ac:spMkLst>
            <pc:docMk/>
            <pc:sldMk cId="1982254768" sldId="263"/>
            <ac:spMk id="7" creationId="{A31E9C3D-AA9F-1C7C-2940-703AE625500E}"/>
          </ac:spMkLst>
        </pc:spChg>
        <pc:spChg chg="add del mod">
          <ac:chgData name="Abels, Patrick" userId="ba666de4-0d21-43a6-8e66-51a18aae1b4a" providerId="ADAL" clId="{477F4B63-053C-4146-9706-2E68F493DF47}" dt="2023-04-24T17:25:13.779" v="1771" actId="478"/>
          <ac:spMkLst>
            <pc:docMk/>
            <pc:sldMk cId="1982254768" sldId="263"/>
            <ac:spMk id="31" creationId="{5D82E717-5608-0324-5424-3944F593DA7F}"/>
          </ac:spMkLst>
        </pc:spChg>
        <pc:spChg chg="add mod">
          <ac:chgData name="Abels, Patrick" userId="ba666de4-0d21-43a6-8e66-51a18aae1b4a" providerId="ADAL" clId="{477F4B63-053C-4146-9706-2E68F493DF47}" dt="2023-04-24T17:27:49.422" v="1835" actId="1035"/>
          <ac:spMkLst>
            <pc:docMk/>
            <pc:sldMk cId="1982254768" sldId="263"/>
            <ac:spMk id="32" creationId="{DB85FA17-41DE-9E53-A1BA-C0D46A7D1EB7}"/>
          </ac:spMkLst>
        </pc:spChg>
        <pc:picChg chg="add del mod modCrop">
          <ac:chgData name="Abels, Patrick" userId="ba666de4-0d21-43a6-8e66-51a18aae1b4a" providerId="ADAL" clId="{477F4B63-053C-4146-9706-2E68F493DF47}" dt="2023-04-24T17:16:36.620" v="1666" actId="478"/>
          <ac:picMkLst>
            <pc:docMk/>
            <pc:sldMk cId="1982254768" sldId="263"/>
            <ac:picMk id="4" creationId="{46DE5D44-29FB-EED8-F691-F94FC8436E98}"/>
          </ac:picMkLst>
        </pc:picChg>
        <pc:picChg chg="add del mod">
          <ac:chgData name="Abels, Patrick" userId="ba666de4-0d21-43a6-8e66-51a18aae1b4a" providerId="ADAL" clId="{477F4B63-053C-4146-9706-2E68F493DF47}" dt="2023-04-24T17:13:51.692" v="1647" actId="478"/>
          <ac:picMkLst>
            <pc:docMk/>
            <pc:sldMk cId="1982254768" sldId="263"/>
            <ac:picMk id="5" creationId="{8272932A-9A77-4070-135B-D475DFDB3B52}"/>
          </ac:picMkLst>
        </pc:picChg>
        <pc:picChg chg="add del mod modCrop">
          <ac:chgData name="Abels, Patrick" userId="ba666de4-0d21-43a6-8e66-51a18aae1b4a" providerId="ADAL" clId="{477F4B63-053C-4146-9706-2E68F493DF47}" dt="2023-04-24T17:13:50.171" v="1646" actId="478"/>
          <ac:picMkLst>
            <pc:docMk/>
            <pc:sldMk cId="1982254768" sldId="263"/>
            <ac:picMk id="6" creationId="{4BA5AB58-EB09-1A11-38DC-3DEAE23C2CF1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9" creationId="{FB0D0B3D-489D-D3BF-FBA7-3952F955D769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11" creationId="{5CDC702C-8BF6-715A-ABA5-8968E3EBDE89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13" creationId="{75B93261-0B1B-739C-A103-7ADC9F8D9B5C}"/>
          </ac:picMkLst>
        </pc:picChg>
        <pc:inkChg chg="add del">
          <ac:chgData name="Abels, Patrick" userId="ba666de4-0d21-43a6-8e66-51a18aae1b4a" providerId="ADAL" clId="{477F4B63-053C-4146-9706-2E68F493DF47}" dt="2023-04-24T17:19:28.368" v="1753" actId="9405"/>
          <ac:inkMkLst>
            <pc:docMk/>
            <pc:sldMk cId="1982254768" sldId="263"/>
            <ac:inkMk id="14" creationId="{45FDF94F-6445-6D5D-3478-C2B35D735402}"/>
          </ac:inkMkLst>
        </pc:inkChg>
        <pc:inkChg chg="add del">
          <ac:chgData name="Abels, Patrick" userId="ba666de4-0d21-43a6-8e66-51a18aae1b4a" providerId="ADAL" clId="{477F4B63-053C-4146-9706-2E68F493DF47}" dt="2023-04-24T17:19:27.946" v="1752" actId="9405"/>
          <ac:inkMkLst>
            <pc:docMk/>
            <pc:sldMk cId="1982254768" sldId="263"/>
            <ac:inkMk id="15" creationId="{B2B2CF8F-EE1B-F4A1-5A31-FF4EE713C1FC}"/>
          </ac:inkMkLst>
        </pc:inkChg>
        <pc:inkChg chg="add">
          <ac:chgData name="Abels, Patrick" userId="ba666de4-0d21-43a6-8e66-51a18aae1b4a" providerId="ADAL" clId="{477F4B63-053C-4146-9706-2E68F493DF47}" dt="2023-04-24T17:21:19.876" v="1754" actId="9405"/>
          <ac:inkMkLst>
            <pc:docMk/>
            <pc:sldMk cId="1982254768" sldId="263"/>
            <ac:inkMk id="16" creationId="{DCF4A7DB-CF05-C5C7-E049-DC32A6959D6F}"/>
          </ac:inkMkLst>
        </pc:inkChg>
        <pc:inkChg chg="add">
          <ac:chgData name="Abels, Patrick" userId="ba666de4-0d21-43a6-8e66-51a18aae1b4a" providerId="ADAL" clId="{477F4B63-053C-4146-9706-2E68F493DF47}" dt="2023-04-24T17:21:34.196" v="1755" actId="9405"/>
          <ac:inkMkLst>
            <pc:docMk/>
            <pc:sldMk cId="1982254768" sldId="263"/>
            <ac:inkMk id="17" creationId="{D8B90B2D-8193-72EA-4786-F4BD65E06595}"/>
          </ac:inkMkLst>
        </pc:inkChg>
        <pc:inkChg chg="add">
          <ac:chgData name="Abels, Patrick" userId="ba666de4-0d21-43a6-8e66-51a18aae1b4a" providerId="ADAL" clId="{477F4B63-053C-4146-9706-2E68F493DF47}" dt="2023-04-24T17:21:42.708" v="1756" actId="9405"/>
          <ac:inkMkLst>
            <pc:docMk/>
            <pc:sldMk cId="1982254768" sldId="263"/>
            <ac:inkMk id="18" creationId="{450C1CCA-78C9-BF4C-151B-A81B0799EF43}"/>
          </ac:inkMkLst>
        </pc:inkChg>
        <pc:inkChg chg="add">
          <ac:chgData name="Abels, Patrick" userId="ba666de4-0d21-43a6-8e66-51a18aae1b4a" providerId="ADAL" clId="{477F4B63-053C-4146-9706-2E68F493DF47}" dt="2023-04-24T17:21:48.942" v="1757" actId="9405"/>
          <ac:inkMkLst>
            <pc:docMk/>
            <pc:sldMk cId="1982254768" sldId="263"/>
            <ac:inkMk id="19" creationId="{8CC53525-A3AF-D73F-E9CE-5A056333EBF5}"/>
          </ac:inkMkLst>
        </pc:inkChg>
        <pc:inkChg chg="add">
          <ac:chgData name="Abels, Patrick" userId="ba666de4-0d21-43a6-8e66-51a18aae1b4a" providerId="ADAL" clId="{477F4B63-053C-4146-9706-2E68F493DF47}" dt="2023-04-24T17:21:52.401" v="1758" actId="9405"/>
          <ac:inkMkLst>
            <pc:docMk/>
            <pc:sldMk cId="1982254768" sldId="263"/>
            <ac:inkMk id="20" creationId="{E0FB478A-011F-FBFB-7F39-41D47287D392}"/>
          </ac:inkMkLst>
        </pc:inkChg>
        <pc:inkChg chg="add">
          <ac:chgData name="Abels, Patrick" userId="ba666de4-0d21-43a6-8e66-51a18aae1b4a" providerId="ADAL" clId="{477F4B63-053C-4146-9706-2E68F493DF47}" dt="2023-04-24T17:21:59.126" v="1759" actId="9405"/>
          <ac:inkMkLst>
            <pc:docMk/>
            <pc:sldMk cId="1982254768" sldId="263"/>
            <ac:inkMk id="21" creationId="{3797D404-4CDD-3328-6879-122682763D18}"/>
          </ac:inkMkLst>
        </pc:inkChg>
        <pc:inkChg chg="add">
          <ac:chgData name="Abels, Patrick" userId="ba666de4-0d21-43a6-8e66-51a18aae1b4a" providerId="ADAL" clId="{477F4B63-053C-4146-9706-2E68F493DF47}" dt="2023-04-24T17:22:21.801" v="1760" actId="9405"/>
          <ac:inkMkLst>
            <pc:docMk/>
            <pc:sldMk cId="1982254768" sldId="263"/>
            <ac:inkMk id="22" creationId="{EF5872AB-56B8-8036-10D4-AE4602BFE9EB}"/>
          </ac:inkMkLst>
        </pc:inkChg>
        <pc:inkChg chg="add">
          <ac:chgData name="Abels, Patrick" userId="ba666de4-0d21-43a6-8e66-51a18aae1b4a" providerId="ADAL" clId="{477F4B63-053C-4146-9706-2E68F493DF47}" dt="2023-04-24T17:22:31.405" v="1761" actId="9405"/>
          <ac:inkMkLst>
            <pc:docMk/>
            <pc:sldMk cId="1982254768" sldId="263"/>
            <ac:inkMk id="23" creationId="{B31E1C68-B75F-501C-5067-2172ADE6B6C1}"/>
          </ac:inkMkLst>
        </pc:inkChg>
        <pc:inkChg chg="add">
          <ac:chgData name="Abels, Patrick" userId="ba666de4-0d21-43a6-8e66-51a18aae1b4a" providerId="ADAL" clId="{477F4B63-053C-4146-9706-2E68F493DF47}" dt="2023-04-24T17:22:37.875" v="1762" actId="9405"/>
          <ac:inkMkLst>
            <pc:docMk/>
            <pc:sldMk cId="1982254768" sldId="263"/>
            <ac:inkMk id="24" creationId="{34820C03-FB0F-569C-B5BA-32A592D8EF7F}"/>
          </ac:inkMkLst>
        </pc:inkChg>
        <pc:inkChg chg="add">
          <ac:chgData name="Abels, Patrick" userId="ba666de4-0d21-43a6-8e66-51a18aae1b4a" providerId="ADAL" clId="{477F4B63-053C-4146-9706-2E68F493DF47}" dt="2023-04-24T17:22:48.588" v="1763" actId="9405"/>
          <ac:inkMkLst>
            <pc:docMk/>
            <pc:sldMk cId="1982254768" sldId="263"/>
            <ac:inkMk id="25" creationId="{6FD9AD1B-9F1C-551E-30B1-E18CEEA43FDF}"/>
          </ac:inkMkLst>
        </pc:inkChg>
        <pc:inkChg chg="add">
          <ac:chgData name="Abels, Patrick" userId="ba666de4-0d21-43a6-8e66-51a18aae1b4a" providerId="ADAL" clId="{477F4B63-053C-4146-9706-2E68F493DF47}" dt="2023-04-24T17:22:57.362" v="1764" actId="9405"/>
          <ac:inkMkLst>
            <pc:docMk/>
            <pc:sldMk cId="1982254768" sldId="263"/>
            <ac:inkMk id="26" creationId="{5A71D0BB-1AB9-B7D5-A570-E21B15C62882}"/>
          </ac:inkMkLst>
        </pc:inkChg>
        <pc:inkChg chg="add">
          <ac:chgData name="Abels, Patrick" userId="ba666de4-0d21-43a6-8e66-51a18aae1b4a" providerId="ADAL" clId="{477F4B63-053C-4146-9706-2E68F493DF47}" dt="2023-04-24T17:23:12.001" v="1765" actId="9405"/>
          <ac:inkMkLst>
            <pc:docMk/>
            <pc:sldMk cId="1982254768" sldId="263"/>
            <ac:inkMk id="27" creationId="{9B4B65BF-26A3-4893-4EFE-EDF7C369813F}"/>
          </ac:inkMkLst>
        </pc:inkChg>
        <pc:inkChg chg="add">
          <ac:chgData name="Abels, Patrick" userId="ba666de4-0d21-43a6-8e66-51a18aae1b4a" providerId="ADAL" clId="{477F4B63-053C-4146-9706-2E68F493DF47}" dt="2023-04-24T17:23:36.703" v="1766" actId="9405"/>
          <ac:inkMkLst>
            <pc:docMk/>
            <pc:sldMk cId="1982254768" sldId="263"/>
            <ac:inkMk id="28" creationId="{AFF556D5-D908-6FAA-9BCF-1C812D103994}"/>
          </ac:inkMkLst>
        </pc:inkChg>
        <pc:inkChg chg="add">
          <ac:chgData name="Abels, Patrick" userId="ba666de4-0d21-43a6-8e66-51a18aae1b4a" providerId="ADAL" clId="{477F4B63-053C-4146-9706-2E68F493DF47}" dt="2023-04-24T17:23:38.281" v="1767" actId="9405"/>
          <ac:inkMkLst>
            <pc:docMk/>
            <pc:sldMk cId="1982254768" sldId="263"/>
            <ac:inkMk id="29" creationId="{B6CFE0E6-3E7E-72DE-8866-4B60A51F1639}"/>
          </ac:inkMkLst>
        </pc:inkChg>
        <pc:inkChg chg="add">
          <ac:chgData name="Abels, Patrick" userId="ba666de4-0d21-43a6-8e66-51a18aae1b4a" providerId="ADAL" clId="{477F4B63-053C-4146-9706-2E68F493DF47}" dt="2023-04-24T17:24:11.575" v="1768" actId="9405"/>
          <ac:inkMkLst>
            <pc:docMk/>
            <pc:sldMk cId="1982254768" sldId="263"/>
            <ac:inkMk id="30" creationId="{6EEAB104-999E-CB8E-6E88-A333CCACE991}"/>
          </ac:inkMkLst>
        </pc:ink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133548300" sldId="264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119013320" sldId="265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964712958" sldId="266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979377407" sldId="267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88671290" sldId="268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400960324" sldId="269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2464172290" sldId="27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7461558" sldId="271"/>
        </pc:sldMkLst>
      </pc:sldChg>
      <pc:sldMasterChg chg="modSldLayout">
        <pc:chgData name="Abels, Patrick" userId="ba666de4-0d21-43a6-8e66-51a18aae1b4a" providerId="ADAL" clId="{477F4B63-053C-4146-9706-2E68F493DF47}" dt="2023-04-24T17:07:55.789" v="1524" actId="1076"/>
        <pc:sldMasterMkLst>
          <pc:docMk/>
          <pc:sldMasterMk cId="1043764218" sldId="2147483660"/>
        </pc:sldMasterMkLst>
        <pc:sldLayoutChg chg="addSp delSp modSp mod modTransition">
          <pc:chgData name="Abels, Patrick" userId="ba666de4-0d21-43a6-8e66-51a18aae1b4a" providerId="ADAL" clId="{477F4B63-053C-4146-9706-2E68F493DF47}" dt="2023-04-24T16:38:02.895" v="1510"/>
          <pc:sldLayoutMkLst>
            <pc:docMk/>
            <pc:sldMasterMk cId="1043764218" sldId="2147483660"/>
            <pc:sldLayoutMk cId="1011298598" sldId="2147483672"/>
          </pc:sldLayoutMkLst>
          <pc:spChg chg="add mod">
            <ac:chgData name="Abels, Patrick" userId="ba666de4-0d21-43a6-8e66-51a18aae1b4a" providerId="ADAL" clId="{477F4B63-053C-4146-9706-2E68F493DF47}" dt="2023-04-24T15:46:47.966" v="28" actId="14100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477F4B63-053C-4146-9706-2E68F493DF47}" dt="2023-04-24T15:47:08.941" v="32" actId="207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477F4B63-053C-4146-9706-2E68F493DF47}" dt="2023-04-24T15:47:32.191" v="64" actId="1037"/>
            <ac:spMkLst>
              <pc:docMk/>
              <pc:sldMasterMk cId="1043764218" sldId="2147483660"/>
              <pc:sldLayoutMk cId="1011298598" sldId="2147483672"/>
              <ac:spMk id="6" creationId="{68954BE4-B50E-7AD3-4EEE-A26283E79FB3}"/>
            </ac:spMkLst>
          </pc:spChg>
          <pc:picChg chg="del mod">
            <ac:chgData name="Abels, Patrick" userId="ba666de4-0d21-43a6-8e66-51a18aae1b4a" providerId="ADAL" clId="{477F4B63-053C-4146-9706-2E68F493DF47}" dt="2023-04-24T15:47:23.464" v="34" actId="478"/>
            <ac:picMkLst>
              <pc:docMk/>
              <pc:sldMasterMk cId="1043764218" sldId="2147483660"/>
              <pc:sldLayoutMk cId="1011298598" sldId="2147483672"/>
              <ac:picMk id="3" creationId="{C4D818B0-1F4F-3D42-C666-C9B13E844470}"/>
            </ac:picMkLst>
          </pc:picChg>
          <pc:picChg chg="del mod">
            <ac:chgData name="Abels, Patrick" userId="ba666de4-0d21-43a6-8e66-51a18aae1b4a" providerId="ADAL" clId="{477F4B63-053C-4146-9706-2E68F493DF47}" dt="2023-04-24T15:45:58.867" v="21" actId="478"/>
            <ac:picMkLst>
              <pc:docMk/>
              <pc:sldMasterMk cId="1043764218" sldId="2147483660"/>
              <pc:sldLayoutMk cId="1011298598" sldId="2147483672"/>
              <ac:picMk id="7" creationId="{DA3F6043-04FC-7DBE-9677-C0D2183CF0AD}"/>
            </ac:picMkLst>
          </pc:picChg>
        </pc:sldLayoutChg>
        <pc:sldLayoutChg chg="addSp delSp modSp mod">
          <pc:chgData name="Abels, Patrick" userId="ba666de4-0d21-43a6-8e66-51a18aae1b4a" providerId="ADAL" clId="{477F4B63-053C-4146-9706-2E68F493DF47}" dt="2023-04-24T16:35:53.881" v="1456" actId="20577"/>
          <pc:sldLayoutMkLst>
            <pc:docMk/>
            <pc:sldMasterMk cId="1043764218" sldId="2147483660"/>
            <pc:sldLayoutMk cId="122919291" sldId="2147483673"/>
          </pc:sldLayoutMkLst>
          <pc:spChg chg="mod">
            <ac:chgData name="Abels, Patrick" userId="ba666de4-0d21-43a6-8e66-51a18aae1b4a" providerId="ADAL" clId="{477F4B63-053C-4146-9706-2E68F493DF47}" dt="2023-04-24T16:35:53.881" v="1456" actId="20577"/>
            <ac:spMkLst>
              <pc:docMk/>
              <pc:sldMasterMk cId="1043764218" sldId="2147483660"/>
              <pc:sldLayoutMk cId="122919291" sldId="2147483673"/>
              <ac:spMk id="10" creationId="{91A6C134-3551-6DE4-1C26-0EAF373048EE}"/>
            </ac:spMkLst>
          </pc:spChg>
          <pc:picChg chg="add mod">
            <ac:chgData name="Abels, Patrick" userId="ba666de4-0d21-43a6-8e66-51a18aae1b4a" providerId="ADAL" clId="{477F4B63-053C-4146-9706-2E68F493DF47}" dt="2023-04-24T16:35:46.883" v="1443" actId="1037"/>
            <ac:picMkLst>
              <pc:docMk/>
              <pc:sldMasterMk cId="1043764218" sldId="2147483660"/>
              <pc:sldLayoutMk cId="122919291" sldId="2147483673"/>
              <ac:picMk id="3" creationId="{69AA69DC-3BDE-DC5B-7592-005FD0389B74}"/>
            </ac:picMkLst>
          </pc:picChg>
          <pc:picChg chg="del mod">
            <ac:chgData name="Abels, Patrick" userId="ba666de4-0d21-43a6-8e66-51a18aae1b4a" providerId="ADAL" clId="{477F4B63-053C-4146-9706-2E68F493DF47}" dt="2023-04-24T16:35:06.768" v="1432" actId="478"/>
            <ac:picMkLst>
              <pc:docMk/>
              <pc:sldMasterMk cId="1043764218" sldId="2147483660"/>
              <pc:sldLayoutMk cId="122919291" sldId="2147483673"/>
              <ac:picMk id="11" creationId="{583C38F4-65D6-97A2-2BA6-A89F6A9860F9}"/>
            </ac:picMkLst>
          </pc:picChg>
        </pc:sldLayoutChg>
        <pc:sldLayoutChg chg="addSp delSp modSp mod">
          <pc:chgData name="Abels, Patrick" userId="ba666de4-0d21-43a6-8e66-51a18aae1b4a" providerId="ADAL" clId="{477F4B63-053C-4146-9706-2E68F493DF47}" dt="2023-04-24T17:07:55.789" v="1524" actId="1076"/>
          <pc:sldLayoutMkLst>
            <pc:docMk/>
            <pc:sldMasterMk cId="1043764218" sldId="2147483660"/>
            <pc:sldLayoutMk cId="2434053926" sldId="2147483674"/>
          </pc:sldLayoutMkLst>
          <pc:spChg chg="mod">
            <ac:chgData name="Abels, Patrick" userId="ba666de4-0d21-43a6-8e66-51a18aae1b4a" providerId="ADAL" clId="{477F4B63-053C-4146-9706-2E68F493DF47}" dt="2023-04-24T17:07:30.402" v="1520" actId="20577"/>
            <ac:spMkLst>
              <pc:docMk/>
              <pc:sldMasterMk cId="1043764218" sldId="2147483660"/>
              <pc:sldLayoutMk cId="2434053926" sldId="2147483674"/>
              <ac:spMk id="10" creationId="{91A6C134-3551-6DE4-1C26-0EAF373048EE}"/>
            </ac:spMkLst>
          </pc:spChg>
          <pc:picChg chg="del">
            <ac:chgData name="Abels, Patrick" userId="ba666de4-0d21-43a6-8e66-51a18aae1b4a" providerId="ADAL" clId="{477F4B63-053C-4146-9706-2E68F493DF47}" dt="2023-04-24T17:07:44.285" v="1522" actId="478"/>
            <ac:picMkLst>
              <pc:docMk/>
              <pc:sldMasterMk cId="1043764218" sldId="2147483660"/>
              <pc:sldLayoutMk cId="2434053926" sldId="2147483674"/>
              <ac:picMk id="3" creationId="{69AA69DC-3BDE-DC5B-7592-005FD0389B74}"/>
            </ac:picMkLst>
          </pc:picChg>
          <pc:picChg chg="add mod">
            <ac:chgData name="Abels, Patrick" userId="ba666de4-0d21-43a6-8e66-51a18aae1b4a" providerId="ADAL" clId="{477F4B63-053C-4146-9706-2E68F493DF47}" dt="2023-04-24T17:07:55.789" v="1524" actId="1076"/>
            <ac:picMkLst>
              <pc:docMk/>
              <pc:sldMasterMk cId="1043764218" sldId="2147483660"/>
              <pc:sldLayoutMk cId="2434053926" sldId="2147483674"/>
              <ac:picMk id="4" creationId="{E45BE055-35ED-0E1E-0BDF-73C8529392FD}"/>
            </ac:picMkLst>
          </pc:picChg>
        </pc:sldLayoutChg>
      </pc:sldMasterChg>
    </pc:docChg>
  </pc:docChgLst>
  <pc:docChgLst>
    <pc:chgData name="Abels, Patrick" userId="ba666de4-0d21-43a6-8e66-51a18aae1b4a" providerId="ADAL" clId="{750CA083-E7E5-4751-9DBA-1DD25195475E}"/>
    <pc:docChg chg="undo custSel addSld modSld">
      <pc:chgData name="Abels, Patrick" userId="ba666de4-0d21-43a6-8e66-51a18aae1b4a" providerId="ADAL" clId="{750CA083-E7E5-4751-9DBA-1DD25195475E}" dt="2023-08-02T13:20:02.445" v="1008" actId="14100"/>
      <pc:docMkLst>
        <pc:docMk/>
      </pc:docMkLst>
      <pc:sldChg chg="modSp mod">
        <pc:chgData name="Abels, Patrick" userId="ba666de4-0d21-43a6-8e66-51a18aae1b4a" providerId="ADAL" clId="{750CA083-E7E5-4751-9DBA-1DD25195475E}" dt="2023-08-02T13:11:16.121" v="745" actId="2710"/>
        <pc:sldMkLst>
          <pc:docMk/>
          <pc:sldMk cId="4053142725" sldId="258"/>
        </pc:sldMkLst>
        <pc:spChg chg="mod">
          <ac:chgData name="Abels, Patrick" userId="ba666de4-0d21-43a6-8e66-51a18aae1b4a" providerId="ADAL" clId="{750CA083-E7E5-4751-9DBA-1DD25195475E}" dt="2023-08-02T13:11:16.121" v="745" actId="2710"/>
          <ac:spMkLst>
            <pc:docMk/>
            <pc:sldMk cId="4053142725" sldId="258"/>
            <ac:spMk id="2" creationId="{B07DB424-5D60-EB8E-705E-00413050711F}"/>
          </ac:spMkLst>
        </pc:spChg>
      </pc:sldChg>
      <pc:sldChg chg="modSp mod">
        <pc:chgData name="Abels, Patrick" userId="ba666de4-0d21-43a6-8e66-51a18aae1b4a" providerId="ADAL" clId="{750CA083-E7E5-4751-9DBA-1DD25195475E}" dt="2023-08-02T13:08:57.693" v="680" actId="207"/>
        <pc:sldMkLst>
          <pc:docMk/>
          <pc:sldMk cId="3366437632" sldId="259"/>
        </pc:sldMkLst>
        <pc:spChg chg="mod">
          <ac:chgData name="Abels, Patrick" userId="ba666de4-0d21-43a6-8e66-51a18aae1b4a" providerId="ADAL" clId="{750CA083-E7E5-4751-9DBA-1DD25195475E}" dt="2023-08-02T13:08:57.693" v="680" actId="207"/>
          <ac:spMkLst>
            <pc:docMk/>
            <pc:sldMk cId="3366437632" sldId="259"/>
            <ac:spMk id="2" creationId="{D75C1544-77A2-CE22-C31D-D08864B78BAE}"/>
          </ac:spMkLst>
        </pc:spChg>
      </pc:sldChg>
      <pc:sldChg chg="addSp delSp modSp mod">
        <pc:chgData name="Abels, Patrick" userId="ba666de4-0d21-43a6-8e66-51a18aae1b4a" providerId="ADAL" clId="{750CA083-E7E5-4751-9DBA-1DD25195475E}" dt="2023-08-02T13:06:34.002" v="626" actId="1035"/>
        <pc:sldMkLst>
          <pc:docMk/>
          <pc:sldMk cId="4223110314" sldId="261"/>
        </pc:sldMkLst>
        <pc:spChg chg="del">
          <ac:chgData name="Abels, Patrick" userId="ba666de4-0d21-43a6-8e66-51a18aae1b4a" providerId="ADAL" clId="{750CA083-E7E5-4751-9DBA-1DD25195475E}" dt="2023-08-02T13:05:29.558" v="603" actId="478"/>
          <ac:spMkLst>
            <pc:docMk/>
            <pc:sldMk cId="4223110314" sldId="261"/>
            <ac:spMk id="2" creationId="{EEA79473-2E02-D691-984D-E62FD887B263}"/>
          </ac:spMkLst>
        </pc:spChg>
        <pc:spChg chg="mod">
          <ac:chgData name="Abels, Patrick" userId="ba666de4-0d21-43a6-8e66-51a18aae1b4a" providerId="ADAL" clId="{750CA083-E7E5-4751-9DBA-1DD25195475E}" dt="2023-08-02T13:05:24.425" v="602" actId="20577"/>
          <ac:spMkLst>
            <pc:docMk/>
            <pc:sldMk cId="4223110314" sldId="261"/>
            <ac:spMk id="3" creationId="{91E27F51-7010-A9B6-38F8-6302D0C64020}"/>
          </ac:spMkLst>
        </pc:spChg>
        <pc:picChg chg="add mod">
          <ac:chgData name="Abels, Patrick" userId="ba666de4-0d21-43a6-8e66-51a18aae1b4a" providerId="ADAL" clId="{750CA083-E7E5-4751-9DBA-1DD25195475E}" dt="2023-08-02T13:06:34.002" v="626" actId="1035"/>
          <ac:picMkLst>
            <pc:docMk/>
            <pc:sldMk cId="4223110314" sldId="261"/>
            <ac:picMk id="5" creationId="{1A9A1F3E-DD95-1397-1815-D50558953F0B}"/>
          </ac:picMkLst>
        </pc:picChg>
      </pc:sldChg>
      <pc:sldChg chg="addSp modSp mod">
        <pc:chgData name="Abels, Patrick" userId="ba666de4-0d21-43a6-8e66-51a18aae1b4a" providerId="ADAL" clId="{750CA083-E7E5-4751-9DBA-1DD25195475E}" dt="2023-08-02T13:08:13.555" v="650" actId="1035"/>
        <pc:sldMkLst>
          <pc:docMk/>
          <pc:sldMk cId="4127666779" sldId="262"/>
        </pc:sldMkLst>
        <pc:picChg chg="add mod modCrop">
          <ac:chgData name="Abels, Patrick" userId="ba666de4-0d21-43a6-8e66-51a18aae1b4a" providerId="ADAL" clId="{750CA083-E7E5-4751-9DBA-1DD25195475E}" dt="2023-08-02T13:08:13.555" v="650" actId="1035"/>
          <ac:picMkLst>
            <pc:docMk/>
            <pc:sldMk cId="4127666779" sldId="262"/>
            <ac:picMk id="3" creationId="{1D38B88E-3811-951F-3F06-B2992BB87A8E}"/>
          </ac:picMkLst>
        </pc:picChg>
        <pc:picChg chg="add mod modCrop">
          <ac:chgData name="Abels, Patrick" userId="ba666de4-0d21-43a6-8e66-51a18aae1b4a" providerId="ADAL" clId="{750CA083-E7E5-4751-9DBA-1DD25195475E}" dt="2023-08-02T13:08:13.555" v="650" actId="1035"/>
          <ac:picMkLst>
            <pc:docMk/>
            <pc:sldMk cId="4127666779" sldId="262"/>
            <ac:picMk id="4" creationId="{4F35D27A-4BC3-CE42-50DA-01CCC38D7383}"/>
          </ac:picMkLst>
        </pc:picChg>
      </pc:sldChg>
      <pc:sldChg chg="addSp delSp modSp mod">
        <pc:chgData name="Abels, Patrick" userId="ba666de4-0d21-43a6-8e66-51a18aae1b4a" providerId="ADAL" clId="{750CA083-E7E5-4751-9DBA-1DD25195475E}" dt="2023-08-01T11:32:19.918" v="597" actId="1076"/>
        <pc:sldMkLst>
          <pc:docMk/>
          <pc:sldMk cId="39607195" sldId="270"/>
        </pc:sldMkLst>
        <pc:spChg chg="mod">
          <ac:chgData name="Abels, Patrick" userId="ba666de4-0d21-43a6-8e66-51a18aae1b4a" providerId="ADAL" clId="{750CA083-E7E5-4751-9DBA-1DD25195475E}" dt="2023-08-01T11:29:24.971" v="504" actId="207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750CA083-E7E5-4751-9DBA-1DD25195475E}" dt="2023-08-01T11:11:59.690" v="12" actId="20577"/>
          <ac:spMkLst>
            <pc:docMk/>
            <pc:sldMk cId="39607195" sldId="270"/>
            <ac:spMk id="3" creationId="{B7EA5D86-2AE1-8177-5905-FF1FFBFA39D8}"/>
          </ac:spMkLst>
        </pc:spChg>
        <pc:spChg chg="add mod">
          <ac:chgData name="Abels, Patrick" userId="ba666de4-0d21-43a6-8e66-51a18aae1b4a" providerId="ADAL" clId="{750CA083-E7E5-4751-9DBA-1DD25195475E}" dt="2023-08-01T11:14:44.053" v="35" actId="1076"/>
          <ac:spMkLst>
            <pc:docMk/>
            <pc:sldMk cId="39607195" sldId="270"/>
            <ac:spMk id="4" creationId="{C1DC875D-AE66-00BB-A87E-EB1A1F67070F}"/>
          </ac:spMkLst>
        </pc:spChg>
        <pc:spChg chg="add mod">
          <ac:chgData name="Abels, Patrick" userId="ba666de4-0d21-43a6-8e66-51a18aae1b4a" providerId="ADAL" clId="{750CA083-E7E5-4751-9DBA-1DD25195475E}" dt="2023-08-01T11:30:47.011" v="545" actId="1076"/>
          <ac:spMkLst>
            <pc:docMk/>
            <pc:sldMk cId="39607195" sldId="270"/>
            <ac:spMk id="5" creationId="{DD7694AC-8EB4-3A1B-000C-404B40545EA4}"/>
          </ac:spMkLst>
        </pc:spChg>
        <pc:spChg chg="add mod">
          <ac:chgData name="Abels, Patrick" userId="ba666de4-0d21-43a6-8e66-51a18aae1b4a" providerId="ADAL" clId="{750CA083-E7E5-4751-9DBA-1DD25195475E}" dt="2023-08-01T11:15:35.221" v="45" actId="208"/>
          <ac:spMkLst>
            <pc:docMk/>
            <pc:sldMk cId="39607195" sldId="270"/>
            <ac:spMk id="6" creationId="{FBBE441F-CB56-4CF5-4E68-8FC968C99340}"/>
          </ac:spMkLst>
        </pc:spChg>
        <pc:spChg chg="add mod">
          <ac:chgData name="Abels, Patrick" userId="ba666de4-0d21-43a6-8e66-51a18aae1b4a" providerId="ADAL" clId="{750CA083-E7E5-4751-9DBA-1DD25195475E}" dt="2023-08-01T11:16:06.538" v="55" actId="208"/>
          <ac:spMkLst>
            <pc:docMk/>
            <pc:sldMk cId="39607195" sldId="270"/>
            <ac:spMk id="7" creationId="{470E494E-3040-8C90-181B-D6C30405EAA1}"/>
          </ac:spMkLst>
        </pc:spChg>
        <pc:spChg chg="add del mod">
          <ac:chgData name="Abels, Patrick" userId="ba666de4-0d21-43a6-8e66-51a18aae1b4a" providerId="ADAL" clId="{750CA083-E7E5-4751-9DBA-1DD25195475E}" dt="2023-08-01T11:27:30.940" v="485"/>
          <ac:spMkLst>
            <pc:docMk/>
            <pc:sldMk cId="39607195" sldId="270"/>
            <ac:spMk id="13" creationId="{E95B803D-B1BF-F30A-4C56-1E27B8550530}"/>
          </ac:spMkLst>
        </pc:spChg>
        <pc:spChg chg="add mod">
          <ac:chgData name="Abels, Patrick" userId="ba666de4-0d21-43a6-8e66-51a18aae1b4a" providerId="ADAL" clId="{750CA083-E7E5-4751-9DBA-1DD25195475E}" dt="2023-08-01T11:29:36.328" v="508" actId="1076"/>
          <ac:spMkLst>
            <pc:docMk/>
            <pc:sldMk cId="39607195" sldId="270"/>
            <ac:spMk id="14" creationId="{6728158D-0CC0-7A4F-7766-FD17244C609B}"/>
          </ac:spMkLst>
        </pc:spChg>
        <pc:spChg chg="add mod">
          <ac:chgData name="Abels, Patrick" userId="ba666de4-0d21-43a6-8e66-51a18aae1b4a" providerId="ADAL" clId="{750CA083-E7E5-4751-9DBA-1DD25195475E}" dt="2023-08-01T11:30:37.543" v="539" actId="1076"/>
          <ac:spMkLst>
            <pc:docMk/>
            <pc:sldMk cId="39607195" sldId="270"/>
            <ac:spMk id="15" creationId="{A55D7BE9-2636-E37B-661D-0636194C8377}"/>
          </ac:spMkLst>
        </pc:spChg>
        <pc:spChg chg="add mod">
          <ac:chgData name="Abels, Patrick" userId="ba666de4-0d21-43a6-8e66-51a18aae1b4a" providerId="ADAL" clId="{750CA083-E7E5-4751-9DBA-1DD25195475E}" dt="2023-08-01T11:30:17.481" v="531" actId="20577"/>
          <ac:spMkLst>
            <pc:docMk/>
            <pc:sldMk cId="39607195" sldId="270"/>
            <ac:spMk id="16" creationId="{763F030C-8926-4B3C-7CA9-8BA5C9553117}"/>
          </ac:spMkLst>
        </pc:spChg>
        <pc:spChg chg="add mod">
          <ac:chgData name="Abels, Patrick" userId="ba666de4-0d21-43a6-8e66-51a18aae1b4a" providerId="ADAL" clId="{750CA083-E7E5-4751-9DBA-1DD25195475E}" dt="2023-08-01T11:30:19.726" v="532" actId="20577"/>
          <ac:spMkLst>
            <pc:docMk/>
            <pc:sldMk cId="39607195" sldId="270"/>
            <ac:spMk id="17" creationId="{17891905-1DA8-F0C5-7B53-FFAD7FF5FBBC}"/>
          </ac:spMkLst>
        </pc:spChg>
        <pc:spChg chg="add mod">
          <ac:chgData name="Abels, Patrick" userId="ba666de4-0d21-43a6-8e66-51a18aae1b4a" providerId="ADAL" clId="{750CA083-E7E5-4751-9DBA-1DD25195475E}" dt="2023-08-01T11:30:30.841" v="536" actId="20577"/>
          <ac:spMkLst>
            <pc:docMk/>
            <pc:sldMk cId="39607195" sldId="270"/>
            <ac:spMk id="18" creationId="{98676CDA-4CCB-F726-3BCC-0CE1D716E09D}"/>
          </ac:spMkLst>
        </pc:spChg>
        <pc:spChg chg="add mod">
          <ac:chgData name="Abels, Patrick" userId="ba666de4-0d21-43a6-8e66-51a18aae1b4a" providerId="ADAL" clId="{750CA083-E7E5-4751-9DBA-1DD25195475E}" dt="2023-08-01T11:30:34.416" v="538" actId="20577"/>
          <ac:spMkLst>
            <pc:docMk/>
            <pc:sldMk cId="39607195" sldId="270"/>
            <ac:spMk id="19" creationId="{E870BF69-F879-6677-C823-161149EE530C}"/>
          </ac:spMkLst>
        </pc:spChg>
        <pc:spChg chg="add mod">
          <ac:chgData name="Abels, Patrick" userId="ba666de4-0d21-43a6-8e66-51a18aae1b4a" providerId="ADAL" clId="{750CA083-E7E5-4751-9DBA-1DD25195475E}" dt="2023-08-01T11:30:49.270" v="546" actId="1076"/>
          <ac:spMkLst>
            <pc:docMk/>
            <pc:sldMk cId="39607195" sldId="270"/>
            <ac:spMk id="20" creationId="{83A40B88-7DBB-00CA-D393-BFD7E207F91A}"/>
          </ac:spMkLst>
        </pc:spChg>
        <pc:spChg chg="add mod">
          <ac:chgData name="Abels, Patrick" userId="ba666de4-0d21-43a6-8e66-51a18aae1b4a" providerId="ADAL" clId="{750CA083-E7E5-4751-9DBA-1DD25195475E}" dt="2023-08-01T11:31:12.647" v="553" actId="1076"/>
          <ac:spMkLst>
            <pc:docMk/>
            <pc:sldMk cId="39607195" sldId="270"/>
            <ac:spMk id="21" creationId="{72BDFF8F-86CF-EBAE-9870-452C2876681B}"/>
          </ac:spMkLst>
        </pc:spChg>
        <pc:spChg chg="add mod">
          <ac:chgData name="Abels, Patrick" userId="ba666de4-0d21-43a6-8e66-51a18aae1b4a" providerId="ADAL" clId="{750CA083-E7E5-4751-9DBA-1DD25195475E}" dt="2023-08-01T11:31:22.959" v="557" actId="1076"/>
          <ac:spMkLst>
            <pc:docMk/>
            <pc:sldMk cId="39607195" sldId="270"/>
            <ac:spMk id="22" creationId="{146D748C-6009-0D93-4B3C-A10AECAA2F47}"/>
          </ac:spMkLst>
        </pc:spChg>
        <pc:spChg chg="add mod">
          <ac:chgData name="Abels, Patrick" userId="ba666de4-0d21-43a6-8e66-51a18aae1b4a" providerId="ADAL" clId="{750CA083-E7E5-4751-9DBA-1DD25195475E}" dt="2023-08-01T11:32:19.918" v="597" actId="1076"/>
          <ac:spMkLst>
            <pc:docMk/>
            <pc:sldMk cId="39607195" sldId="270"/>
            <ac:spMk id="23" creationId="{BD67EE3F-8DC6-793A-B4F8-51DB9A833FB4}"/>
          </ac:spMkLst>
        </pc:spChg>
        <pc:spChg chg="add mod">
          <ac:chgData name="Abels, Patrick" userId="ba666de4-0d21-43a6-8e66-51a18aae1b4a" providerId="ADAL" clId="{750CA083-E7E5-4751-9DBA-1DD25195475E}" dt="2023-08-01T11:32:00.495" v="579" actId="1076"/>
          <ac:spMkLst>
            <pc:docMk/>
            <pc:sldMk cId="39607195" sldId="270"/>
            <ac:spMk id="24" creationId="{3BE2DA29-33F0-1BAA-7946-B49C597746B2}"/>
          </ac:spMkLst>
        </pc:spChg>
        <pc:spChg chg="add mod">
          <ac:chgData name="Abels, Patrick" userId="ba666de4-0d21-43a6-8e66-51a18aae1b4a" providerId="ADAL" clId="{750CA083-E7E5-4751-9DBA-1DD25195475E}" dt="2023-08-01T11:31:38.896" v="567" actId="1076"/>
          <ac:spMkLst>
            <pc:docMk/>
            <pc:sldMk cId="39607195" sldId="270"/>
            <ac:spMk id="25" creationId="{A219FF53-A255-E30A-FE97-B316E225BA5B}"/>
          </ac:spMkLst>
        </pc:spChg>
        <pc:cxnChg chg="add mod ord">
          <ac:chgData name="Abels, Patrick" userId="ba666de4-0d21-43a6-8e66-51a18aae1b4a" providerId="ADAL" clId="{750CA083-E7E5-4751-9DBA-1DD25195475E}" dt="2023-08-01T11:24:40.916" v="458" actId="167"/>
          <ac:cxnSpMkLst>
            <pc:docMk/>
            <pc:sldMk cId="39607195" sldId="270"/>
            <ac:cxnSpMk id="9" creationId="{65D2F437-C368-9564-670D-13EE9E35FC08}"/>
          </ac:cxnSpMkLst>
        </pc:cxnChg>
        <pc:cxnChg chg="add mod ord">
          <ac:chgData name="Abels, Patrick" userId="ba666de4-0d21-43a6-8e66-51a18aae1b4a" providerId="ADAL" clId="{750CA083-E7E5-4751-9DBA-1DD25195475E}" dt="2023-08-01T11:24:47.809" v="461" actId="171"/>
          <ac:cxnSpMkLst>
            <pc:docMk/>
            <pc:sldMk cId="39607195" sldId="270"/>
            <ac:cxnSpMk id="10" creationId="{17DE3851-9816-8BBA-28CF-CCD67185391D}"/>
          </ac:cxnSpMkLst>
        </pc:cxnChg>
        <pc:cxnChg chg="add mod ord">
          <ac:chgData name="Abels, Patrick" userId="ba666de4-0d21-43a6-8e66-51a18aae1b4a" providerId="ADAL" clId="{750CA083-E7E5-4751-9DBA-1DD25195475E}" dt="2023-08-01T11:24:51.290" v="463" actId="171"/>
          <ac:cxnSpMkLst>
            <pc:docMk/>
            <pc:sldMk cId="39607195" sldId="270"/>
            <ac:cxnSpMk id="11" creationId="{BE183082-8F0D-B7A9-1EFB-9A44232CB31A}"/>
          </ac:cxnSpMkLst>
        </pc:cxnChg>
        <pc:cxnChg chg="add mod ord">
          <ac:chgData name="Abels, Patrick" userId="ba666de4-0d21-43a6-8e66-51a18aae1b4a" providerId="ADAL" clId="{750CA083-E7E5-4751-9DBA-1DD25195475E}" dt="2023-08-01T11:24:53.636" v="464" actId="171"/>
          <ac:cxnSpMkLst>
            <pc:docMk/>
            <pc:sldMk cId="39607195" sldId="270"/>
            <ac:cxnSpMk id="12" creationId="{8541FD81-B94A-6DA8-2DFB-F5E94458F412}"/>
          </ac:cxnSpMkLst>
        </pc:cxnChg>
      </pc:sldChg>
      <pc:sldChg chg="addSp delSp modSp new mod">
        <pc:chgData name="Abels, Patrick" userId="ba666de4-0d21-43a6-8e66-51a18aae1b4a" providerId="ADAL" clId="{750CA083-E7E5-4751-9DBA-1DD25195475E}" dt="2023-08-02T13:20:02.445" v="1008" actId="14100"/>
        <pc:sldMkLst>
          <pc:docMk/>
          <pc:sldMk cId="2923068891" sldId="271"/>
        </pc:sldMkLst>
        <pc:spChg chg="del">
          <ac:chgData name="Abels, Patrick" userId="ba666de4-0d21-43a6-8e66-51a18aae1b4a" providerId="ADAL" clId="{750CA083-E7E5-4751-9DBA-1DD25195475E}" dt="2023-08-02T13:09:56.750" v="682" actId="478"/>
          <ac:spMkLst>
            <pc:docMk/>
            <pc:sldMk cId="2923068891" sldId="271"/>
            <ac:spMk id="2" creationId="{A7A53FB8-BB53-685D-A1C0-FEF935E3ECB3}"/>
          </ac:spMkLst>
        </pc:spChg>
        <pc:spChg chg="add mod">
          <ac:chgData name="Abels, Patrick" userId="ba666de4-0d21-43a6-8e66-51a18aae1b4a" providerId="ADAL" clId="{750CA083-E7E5-4751-9DBA-1DD25195475E}" dt="2023-08-02T13:17:34.921" v="956" actId="6549"/>
          <ac:spMkLst>
            <pc:docMk/>
            <pc:sldMk cId="2923068891" sldId="271"/>
            <ac:spMk id="4" creationId="{ADE4FB88-492A-192D-0CE0-EB3836E09DD2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5" creationId="{40C27ADD-5374-7322-1C3F-D0C7925D19A9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7" creationId="{B72CB0D0-0F19-A5A6-4B91-6E964F5CF423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9" creationId="{E3982327-9201-9AB0-1313-B1549FCA6254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11" creationId="{21FA3246-4A15-788F-A47E-815A4BB3DA25}"/>
          </ac:spMkLst>
        </pc:spChg>
        <pc:spChg chg="add mod">
          <ac:chgData name="Abels, Patrick" userId="ba666de4-0d21-43a6-8e66-51a18aae1b4a" providerId="ADAL" clId="{750CA083-E7E5-4751-9DBA-1DD25195475E}" dt="2023-08-02T13:14:02.146" v="877" actId="404"/>
          <ac:spMkLst>
            <pc:docMk/>
            <pc:sldMk cId="2923068891" sldId="271"/>
            <ac:spMk id="12" creationId="{20282C3C-2378-D673-728D-5EA20D7A31AE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3" creationId="{FF41C125-15DE-FF52-0C60-AB47FE80C02E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4" creationId="{CD1C044A-99B4-043C-2A83-B91BD7E023FB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5" creationId="{82CC89C3-5DC3-B9C8-DB42-D2354B93F9D8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6" creationId="{94764BE1-3271-C23B-8537-D81FCD03F188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7" creationId="{0AAADEA4-58F9-210A-64A7-06D54221A777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8" creationId="{02FE6BA0-E5F4-D128-71AA-29947592CCDB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9" creationId="{2D402A32-C546-4B90-0565-E0766D501D3C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0" creationId="{701244F6-6C22-ADD8-D8C6-F75D179042BC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1" creationId="{E48A967B-E6CD-41D4-64B9-CD2101B421F4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2" creationId="{82D18185-2B67-63B5-82F7-BE5E38C1B8D2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3" creationId="{4C0535F4-D8AF-9E43-F60F-44E3500D2A22}"/>
          </ac:spMkLst>
        </pc:spChg>
        <pc:spChg chg="add mod">
          <ac:chgData name="Abels, Patrick" userId="ba666de4-0d21-43a6-8e66-51a18aae1b4a" providerId="ADAL" clId="{750CA083-E7E5-4751-9DBA-1DD25195475E}" dt="2023-08-02T13:20:02.445" v="1008" actId="14100"/>
          <ac:spMkLst>
            <pc:docMk/>
            <pc:sldMk cId="2923068891" sldId="271"/>
            <ac:spMk id="24" creationId="{A4A827FB-DE81-43EF-30FA-19E4BB25B26B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6" creationId="{B66ECEEB-C349-CE18-E967-FD8120C6A855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8" creationId="{4CA646F3-B91F-975B-70A5-8EF6E7E08C0A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30" creationId="{D3D5C514-EE9C-C612-18C0-E74FA534C41F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32" creationId="{91A2AC57-7D8C-76BC-EA14-962348550C49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34" creationId="{E5DC95AC-D96E-C392-3710-D4088DFF0C44}"/>
          </ac:spMkLst>
        </pc:spChg>
        <pc:spChg chg="add mod">
          <ac:chgData name="Abels, Patrick" userId="ba666de4-0d21-43a6-8e66-51a18aae1b4a" providerId="ADAL" clId="{750CA083-E7E5-4751-9DBA-1DD25195475E}" dt="2023-08-02T13:18:48.102" v="975" actId="12788"/>
          <ac:spMkLst>
            <pc:docMk/>
            <pc:sldMk cId="2923068891" sldId="271"/>
            <ac:spMk id="35" creationId="{3FCD12B8-248B-045A-5BAA-F89B9A070808}"/>
          </ac:spMkLst>
        </pc:spChg>
        <pc:spChg chg="add mod">
          <ac:chgData name="Abels, Patrick" userId="ba666de4-0d21-43a6-8e66-51a18aae1b4a" providerId="ADAL" clId="{750CA083-E7E5-4751-9DBA-1DD25195475E}" dt="2023-08-02T13:18:48.102" v="975" actId="12788"/>
          <ac:spMkLst>
            <pc:docMk/>
            <pc:sldMk cId="2923068891" sldId="271"/>
            <ac:spMk id="36" creationId="{F6614090-F6E6-771F-C212-2E66C7024AF1}"/>
          </ac:spMkLst>
        </pc:spChg>
        <pc:spChg chg="add mod">
          <ac:chgData name="Abels, Patrick" userId="ba666de4-0d21-43a6-8e66-51a18aae1b4a" providerId="ADAL" clId="{750CA083-E7E5-4751-9DBA-1DD25195475E}" dt="2023-08-02T13:18:53.007" v="977" actId="1035"/>
          <ac:spMkLst>
            <pc:docMk/>
            <pc:sldMk cId="2923068891" sldId="271"/>
            <ac:spMk id="37" creationId="{75D22A85-5747-4C6F-08CA-F08FE822C289}"/>
          </ac:spMkLst>
        </pc:spChg>
        <pc:spChg chg="add mod">
          <ac:chgData name="Abels, Patrick" userId="ba666de4-0d21-43a6-8e66-51a18aae1b4a" providerId="ADAL" clId="{750CA083-E7E5-4751-9DBA-1DD25195475E}" dt="2023-08-02T13:18:48.102" v="975" actId="12788"/>
          <ac:spMkLst>
            <pc:docMk/>
            <pc:sldMk cId="2923068891" sldId="271"/>
            <ac:spMk id="38" creationId="{9D746B50-6254-1CE9-01A2-2E8C7817189A}"/>
          </ac:spMkLst>
        </pc:spChg>
        <pc:spChg chg="add mod">
          <ac:chgData name="Abels, Patrick" userId="ba666de4-0d21-43a6-8e66-51a18aae1b4a" providerId="ADAL" clId="{750CA083-E7E5-4751-9DBA-1DD25195475E}" dt="2023-08-02T13:18:54.680" v="978" actId="1035"/>
          <ac:spMkLst>
            <pc:docMk/>
            <pc:sldMk cId="2923068891" sldId="271"/>
            <ac:spMk id="39" creationId="{EE23DCA6-46D2-1AC2-071C-5B868EDEC907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0" creationId="{A486D88B-3E69-5753-F021-D9FDF7EAACE6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1" creationId="{2C27DF91-3F67-3BC3-886D-8C493EC127FD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2" creationId="{FEDC23E7-0263-476C-32F2-DE0B73C7CC68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3" creationId="{0E4DE778-10FE-1172-B8A7-A1C6C02AB87B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4" creationId="{74635EA1-E1A5-2D63-DA1C-BE30E557FB6F}"/>
          </ac:spMkLst>
        </pc:spChg>
        <pc:spChg chg="add mod">
          <ac:chgData name="Abels, Patrick" userId="ba666de4-0d21-43a6-8e66-51a18aae1b4a" providerId="ADAL" clId="{750CA083-E7E5-4751-9DBA-1DD25195475E}" dt="2023-08-02T13:19:32.506" v="997" actId="1076"/>
          <ac:spMkLst>
            <pc:docMk/>
            <pc:sldMk cId="2923068891" sldId="271"/>
            <ac:spMk id="45" creationId="{2EEE6D87-0CBC-04AC-D944-6FED47E4E6E1}"/>
          </ac:spMkLst>
        </pc:spChg>
        <pc:spChg chg="add mod">
          <ac:chgData name="Abels, Patrick" userId="ba666de4-0d21-43a6-8e66-51a18aae1b4a" providerId="ADAL" clId="{750CA083-E7E5-4751-9DBA-1DD25195475E}" dt="2023-08-02T13:19:37.210" v="1001" actId="1076"/>
          <ac:spMkLst>
            <pc:docMk/>
            <pc:sldMk cId="2923068891" sldId="271"/>
            <ac:spMk id="46" creationId="{07BA92A6-D103-AF62-53A5-92F291EA6F24}"/>
          </ac:spMkLst>
        </pc:spChg>
        <pc:spChg chg="add mod">
          <ac:chgData name="Abels, Patrick" userId="ba666de4-0d21-43a6-8e66-51a18aae1b4a" providerId="ADAL" clId="{750CA083-E7E5-4751-9DBA-1DD25195475E}" dt="2023-08-02T13:19:34.697" v="999" actId="1076"/>
          <ac:spMkLst>
            <pc:docMk/>
            <pc:sldMk cId="2923068891" sldId="271"/>
            <ac:spMk id="47" creationId="{14675329-B222-6832-F69D-1D5E4A027715}"/>
          </ac:spMkLst>
        </pc:spChg>
        <pc:spChg chg="add mod">
          <ac:chgData name="Abels, Patrick" userId="ba666de4-0d21-43a6-8e66-51a18aae1b4a" providerId="ADAL" clId="{750CA083-E7E5-4751-9DBA-1DD25195475E}" dt="2023-08-02T13:19:33.531" v="998" actId="1076"/>
          <ac:spMkLst>
            <pc:docMk/>
            <pc:sldMk cId="2923068891" sldId="271"/>
            <ac:spMk id="48" creationId="{D370D260-B375-8494-7194-E5155B963AB1}"/>
          </ac:spMkLst>
        </pc:spChg>
        <pc:spChg chg="add mod">
          <ac:chgData name="Abels, Patrick" userId="ba666de4-0d21-43a6-8e66-51a18aae1b4a" providerId="ADAL" clId="{750CA083-E7E5-4751-9DBA-1DD25195475E}" dt="2023-08-02T13:19:35.761" v="1000" actId="1076"/>
          <ac:spMkLst>
            <pc:docMk/>
            <pc:sldMk cId="2923068891" sldId="271"/>
            <ac:spMk id="49" creationId="{58A5B934-0407-7C60-A899-EA9C02917524}"/>
          </ac:spMkLst>
        </pc:spChg>
        <pc:spChg chg="add mod">
          <ac:chgData name="Abels, Patrick" userId="ba666de4-0d21-43a6-8e66-51a18aae1b4a" providerId="ADAL" clId="{750CA083-E7E5-4751-9DBA-1DD25195475E}" dt="2023-08-02T13:19:30.610" v="996" actId="1076"/>
          <ac:spMkLst>
            <pc:docMk/>
            <pc:sldMk cId="2923068891" sldId="271"/>
            <ac:spMk id="50" creationId="{4808A779-0DD7-3D5A-CB5C-55140AD6C841}"/>
          </ac:spMkLst>
        </pc:spChg>
        <pc:spChg chg="add mod">
          <ac:chgData name="Abels, Patrick" userId="ba666de4-0d21-43a6-8e66-51a18aae1b4a" providerId="ADAL" clId="{750CA083-E7E5-4751-9DBA-1DD25195475E}" dt="2023-08-02T13:19:25.138" v="992" actId="1076"/>
          <ac:spMkLst>
            <pc:docMk/>
            <pc:sldMk cId="2923068891" sldId="271"/>
            <ac:spMk id="51" creationId="{7F415CE5-50BD-3E60-22A2-C633A8FC5D58}"/>
          </ac:spMkLst>
        </pc:spChg>
        <pc:spChg chg="add mod">
          <ac:chgData name="Abels, Patrick" userId="ba666de4-0d21-43a6-8e66-51a18aae1b4a" providerId="ADAL" clId="{750CA083-E7E5-4751-9DBA-1DD25195475E}" dt="2023-08-02T13:19:27.746" v="994" actId="1076"/>
          <ac:spMkLst>
            <pc:docMk/>
            <pc:sldMk cId="2923068891" sldId="271"/>
            <ac:spMk id="52" creationId="{F8F947ED-D42C-FA6E-093B-C8C628E354FC}"/>
          </ac:spMkLst>
        </pc:spChg>
        <pc:spChg chg="add mod">
          <ac:chgData name="Abels, Patrick" userId="ba666de4-0d21-43a6-8e66-51a18aae1b4a" providerId="ADAL" clId="{750CA083-E7E5-4751-9DBA-1DD25195475E}" dt="2023-08-02T13:19:29.161" v="995" actId="1076"/>
          <ac:spMkLst>
            <pc:docMk/>
            <pc:sldMk cId="2923068891" sldId="271"/>
            <ac:spMk id="53" creationId="{87D71619-E83D-F3A7-C1C4-F6ABD5D26860}"/>
          </ac:spMkLst>
        </pc:spChg>
        <pc:spChg chg="add mod">
          <ac:chgData name="Abels, Patrick" userId="ba666de4-0d21-43a6-8e66-51a18aae1b4a" providerId="ADAL" clId="{750CA083-E7E5-4751-9DBA-1DD25195475E}" dt="2023-08-02T13:19:26.386" v="993" actId="1076"/>
          <ac:spMkLst>
            <pc:docMk/>
            <pc:sldMk cId="2923068891" sldId="271"/>
            <ac:spMk id="54" creationId="{FC60C396-43FA-FD3E-7551-029CB720568C}"/>
          </ac:spMkLst>
        </pc:spChg>
        <pc:spChg chg="add mod">
          <ac:chgData name="Abels, Patrick" userId="ba666de4-0d21-43a6-8e66-51a18aae1b4a" providerId="ADAL" clId="{750CA083-E7E5-4751-9DBA-1DD25195475E}" dt="2023-08-02T13:19:40.746" v="1005" actId="1076"/>
          <ac:spMkLst>
            <pc:docMk/>
            <pc:sldMk cId="2923068891" sldId="271"/>
            <ac:spMk id="55" creationId="{5D290ABC-90D1-0118-E545-556049CCB699}"/>
          </ac:spMkLst>
        </pc:spChg>
        <pc:spChg chg="add mod">
          <ac:chgData name="Abels, Patrick" userId="ba666de4-0d21-43a6-8e66-51a18aae1b4a" providerId="ADAL" clId="{750CA083-E7E5-4751-9DBA-1DD25195475E}" dt="2023-08-02T13:19:39.089" v="1004" actId="1076"/>
          <ac:spMkLst>
            <pc:docMk/>
            <pc:sldMk cId="2923068891" sldId="271"/>
            <ac:spMk id="56" creationId="{49ACDE4B-C5E7-56A4-156E-517F190158C4}"/>
          </ac:spMkLst>
        </pc:sp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3" creationId="{26E83F31-04BA-C6B9-DC82-E316A600A6FF}"/>
          </ac:cxnSpMkLst>
        </pc:cxn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6" creationId="{105208CF-B707-EA0D-50EA-C312FC7B8927}"/>
          </ac:cxnSpMkLst>
        </pc:cxn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8" creationId="{FB48ADAC-64C8-DDE5-879C-57B9F9AAA994}"/>
          </ac:cxnSpMkLst>
        </pc:cxn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10" creationId="{635DAECE-D5B3-F379-3BE3-10B207DC41DA}"/>
          </ac:cxnSpMkLst>
        </pc:cxnChg>
      </pc:sldChg>
    </pc:docChg>
  </pc:docChgLst>
  <pc:docChgLst>
    <pc:chgData name="Abels, Patrick" userId="ba666de4-0d21-43a6-8e66-51a18aae1b4a" providerId="ADAL" clId="{366B02F7-DE52-4D8F-AC8F-1540264CD851}"/>
    <pc:docChg chg="undo custSel addSld delSld modSld sldOrd">
      <pc:chgData name="Abels, Patrick" userId="ba666de4-0d21-43a6-8e66-51a18aae1b4a" providerId="ADAL" clId="{366B02F7-DE52-4D8F-AC8F-1540264CD851}" dt="2023-10-03T14:37:35.851" v="845" actId="14100"/>
      <pc:docMkLst>
        <pc:docMk/>
      </pc:docMkLst>
      <pc:sldChg chg="modSp">
        <pc:chgData name="Abels, Patrick" userId="ba666de4-0d21-43a6-8e66-51a18aae1b4a" providerId="ADAL" clId="{366B02F7-DE52-4D8F-AC8F-1540264CD851}" dt="2023-09-25T16:05:17.634" v="93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366B02F7-DE52-4D8F-AC8F-1540264CD851}" dt="2023-09-25T16:05:17.634" v="93" actId="20577"/>
          <ac:spMkLst>
            <pc:docMk/>
            <pc:sldMk cId="4053142725" sldId="258"/>
            <ac:spMk id="2" creationId="{B07DB424-5D60-EB8E-705E-00413050711F}"/>
          </ac:spMkLst>
        </pc:spChg>
      </pc:sldChg>
      <pc:sldChg chg="modSp mod">
        <pc:chgData name="Abels, Patrick" userId="ba666de4-0d21-43a6-8e66-51a18aae1b4a" providerId="ADAL" clId="{366B02F7-DE52-4D8F-AC8F-1540264CD851}" dt="2023-09-25T16:08:36.158" v="266" actId="20577"/>
        <pc:sldMkLst>
          <pc:docMk/>
          <pc:sldMk cId="3366437632" sldId="259"/>
        </pc:sldMkLst>
        <pc:spChg chg="mod">
          <ac:chgData name="Abels, Patrick" userId="ba666de4-0d21-43a6-8e66-51a18aae1b4a" providerId="ADAL" clId="{366B02F7-DE52-4D8F-AC8F-1540264CD851}" dt="2023-09-25T16:08:36.158" v="266" actId="20577"/>
          <ac:spMkLst>
            <pc:docMk/>
            <pc:sldMk cId="3366437632" sldId="259"/>
            <ac:spMk id="2" creationId="{D75C1544-77A2-CE22-C31D-D08864B78BAE}"/>
          </ac:spMkLst>
        </pc:spChg>
      </pc:sldChg>
      <pc:sldChg chg="addSp delSp modSp mod">
        <pc:chgData name="Abels, Patrick" userId="ba666de4-0d21-43a6-8e66-51a18aae1b4a" providerId="ADAL" clId="{366B02F7-DE52-4D8F-AC8F-1540264CD851}" dt="2023-09-28T08:27:36.056" v="693" actId="478"/>
        <pc:sldMkLst>
          <pc:docMk/>
          <pc:sldMk cId="4223110314" sldId="261"/>
        </pc:sldMkLst>
        <pc:spChg chg="mod">
          <ac:chgData name="Abels, Patrick" userId="ba666de4-0d21-43a6-8e66-51a18aae1b4a" providerId="ADAL" clId="{366B02F7-DE52-4D8F-AC8F-1540264CD851}" dt="2023-09-28T08:27:32.364" v="690" actId="20577"/>
          <ac:spMkLst>
            <pc:docMk/>
            <pc:sldMk cId="4223110314" sldId="261"/>
            <ac:spMk id="3" creationId="{91E27F51-7010-A9B6-38F8-6302D0C64020}"/>
          </ac:spMkLst>
        </pc:spChg>
        <pc:picChg chg="add del mod">
          <ac:chgData name="Abels, Patrick" userId="ba666de4-0d21-43a6-8e66-51a18aae1b4a" providerId="ADAL" clId="{366B02F7-DE52-4D8F-AC8F-1540264CD851}" dt="2023-09-28T08:25:28.763" v="661" actId="478"/>
          <ac:picMkLst>
            <pc:docMk/>
            <pc:sldMk cId="4223110314" sldId="261"/>
            <ac:picMk id="4" creationId="{CDADB9C1-6F40-A46B-F9B5-4FE8153928DA}"/>
          </ac:picMkLst>
        </pc:picChg>
        <pc:picChg chg="del">
          <ac:chgData name="Abels, Patrick" userId="ba666de4-0d21-43a6-8e66-51a18aae1b4a" providerId="ADAL" clId="{366B02F7-DE52-4D8F-AC8F-1540264CD851}" dt="2023-09-25T16:12:17.706" v="482" actId="478"/>
          <ac:picMkLst>
            <pc:docMk/>
            <pc:sldMk cId="4223110314" sldId="261"/>
            <ac:picMk id="4" creationId="{FA1277E7-E3BF-9509-160F-BF3060CEE434}"/>
          </ac:picMkLst>
        </pc:picChg>
        <pc:picChg chg="add del mod modCrop">
          <ac:chgData name="Abels, Patrick" userId="ba666de4-0d21-43a6-8e66-51a18aae1b4a" providerId="ADAL" clId="{366B02F7-DE52-4D8F-AC8F-1540264CD851}" dt="2023-09-28T08:25:29.707" v="662" actId="478"/>
          <ac:picMkLst>
            <pc:docMk/>
            <pc:sldMk cId="4223110314" sldId="261"/>
            <ac:picMk id="6" creationId="{DB5868A9-409F-B947-D1CF-6C60B036B7C8}"/>
          </ac:picMkLst>
        </pc:picChg>
        <pc:picChg chg="add del mod modCrop">
          <ac:chgData name="Abels, Patrick" userId="ba666de4-0d21-43a6-8e66-51a18aae1b4a" providerId="ADAL" clId="{366B02F7-DE52-4D8F-AC8F-1540264CD851}" dt="2023-09-28T08:23:14.864" v="642" actId="478"/>
          <ac:picMkLst>
            <pc:docMk/>
            <pc:sldMk cId="4223110314" sldId="261"/>
            <ac:picMk id="7" creationId="{95C70FD2-9CFF-9D00-9ACA-37D13BAAAD05}"/>
          </ac:picMkLst>
        </pc:picChg>
        <pc:picChg chg="add del mod">
          <ac:chgData name="Abels, Patrick" userId="ba666de4-0d21-43a6-8e66-51a18aae1b4a" providerId="ADAL" clId="{366B02F7-DE52-4D8F-AC8F-1540264CD851}" dt="2023-09-28T08:27:35.254" v="692" actId="478"/>
          <ac:picMkLst>
            <pc:docMk/>
            <pc:sldMk cId="4223110314" sldId="261"/>
            <ac:picMk id="9" creationId="{B95B09DD-FF24-ECF8-9462-EB3CE89C8E0C}"/>
          </ac:picMkLst>
        </pc:picChg>
        <pc:picChg chg="add mod">
          <ac:chgData name="Abels, Patrick" userId="ba666de4-0d21-43a6-8e66-51a18aae1b4a" providerId="ADAL" clId="{366B02F7-DE52-4D8F-AC8F-1540264CD851}" dt="2023-09-28T08:27:13.324" v="680" actId="14100"/>
          <ac:picMkLst>
            <pc:docMk/>
            <pc:sldMk cId="4223110314" sldId="261"/>
            <ac:picMk id="11" creationId="{83F92775-2555-D9D3-DAAA-ECEF8F7C0EAA}"/>
          </ac:picMkLst>
        </pc:picChg>
        <pc:picChg chg="add mod">
          <ac:chgData name="Abels, Patrick" userId="ba666de4-0d21-43a6-8e66-51a18aae1b4a" providerId="ADAL" clId="{366B02F7-DE52-4D8F-AC8F-1540264CD851}" dt="2023-09-28T08:27:25.471" v="684" actId="1076"/>
          <ac:picMkLst>
            <pc:docMk/>
            <pc:sldMk cId="4223110314" sldId="261"/>
            <ac:picMk id="13" creationId="{347C3851-0BD5-DAB7-26EF-2339B61C9956}"/>
          </ac:picMkLst>
        </pc:picChg>
        <pc:picChg chg="add del">
          <ac:chgData name="Abels, Patrick" userId="ba666de4-0d21-43a6-8e66-51a18aae1b4a" providerId="ADAL" clId="{366B02F7-DE52-4D8F-AC8F-1540264CD851}" dt="2023-09-28T08:25:54.001" v="664" actId="478"/>
          <ac:picMkLst>
            <pc:docMk/>
            <pc:sldMk cId="4223110314" sldId="261"/>
            <ac:picMk id="15" creationId="{98258990-773E-2BC7-30E4-072CFB424FE9}"/>
          </ac:picMkLst>
        </pc:picChg>
        <pc:picChg chg="add del mod">
          <ac:chgData name="Abels, Patrick" userId="ba666de4-0d21-43a6-8e66-51a18aae1b4a" providerId="ADAL" clId="{366B02F7-DE52-4D8F-AC8F-1540264CD851}" dt="2023-09-28T08:27:36.056" v="693" actId="478"/>
          <ac:picMkLst>
            <pc:docMk/>
            <pc:sldMk cId="4223110314" sldId="261"/>
            <ac:picMk id="17" creationId="{4AA3EABD-C1E7-8691-58C7-B45765E7B496}"/>
          </ac:picMkLst>
        </pc:picChg>
        <pc:picChg chg="add del mod">
          <ac:chgData name="Abels, Patrick" userId="ba666de4-0d21-43a6-8e66-51a18aae1b4a" providerId="ADAL" clId="{366B02F7-DE52-4D8F-AC8F-1540264CD851}" dt="2023-09-28T08:27:34.416" v="691" actId="478"/>
          <ac:picMkLst>
            <pc:docMk/>
            <pc:sldMk cId="4223110314" sldId="261"/>
            <ac:picMk id="19" creationId="{F58E3992-6415-929A-3770-62A9AC44B0F9}"/>
          </ac:picMkLst>
        </pc:picChg>
      </pc:sldChg>
      <pc:sldChg chg="addSp delSp modSp mod">
        <pc:chgData name="Abels, Patrick" userId="ba666de4-0d21-43a6-8e66-51a18aae1b4a" providerId="ADAL" clId="{366B02F7-DE52-4D8F-AC8F-1540264CD851}" dt="2023-10-03T14:37:35.851" v="845" actId="14100"/>
        <pc:sldMkLst>
          <pc:docMk/>
          <pc:sldMk cId="1486770102" sldId="271"/>
        </pc:sldMkLst>
        <pc:spChg chg="mod">
          <ac:chgData name="Abels, Patrick" userId="ba666de4-0d21-43a6-8e66-51a18aae1b4a" providerId="ADAL" clId="{366B02F7-DE52-4D8F-AC8F-1540264CD851}" dt="2023-09-28T08:28:52.495" v="740" actId="20577"/>
          <ac:spMkLst>
            <pc:docMk/>
            <pc:sldMk cId="1486770102" sldId="271"/>
            <ac:spMk id="2" creationId="{8EB0A1E6-E006-3CB3-3E58-18754D95D786}"/>
          </ac:spMkLst>
        </pc:spChg>
        <pc:picChg chg="add mod">
          <ac:chgData name="Abels, Patrick" userId="ba666de4-0d21-43a6-8e66-51a18aae1b4a" providerId="ADAL" clId="{366B02F7-DE52-4D8F-AC8F-1540264CD851}" dt="2023-10-03T14:37:23.243" v="842" actId="14100"/>
          <ac:picMkLst>
            <pc:docMk/>
            <pc:sldMk cId="1486770102" sldId="271"/>
            <ac:picMk id="3" creationId="{CE8532D6-8B14-D1D9-A461-3A98CF1F222E}"/>
          </ac:picMkLst>
        </pc:picChg>
        <pc:picChg chg="add mod">
          <ac:chgData name="Abels, Patrick" userId="ba666de4-0d21-43a6-8e66-51a18aae1b4a" providerId="ADAL" clId="{366B02F7-DE52-4D8F-AC8F-1540264CD851}" dt="2023-10-03T14:37:29.099" v="844" actId="14100"/>
          <ac:picMkLst>
            <pc:docMk/>
            <pc:sldMk cId="1486770102" sldId="271"/>
            <ac:picMk id="4" creationId="{F34488C9-6C99-8F0A-7B94-ACA6D651953C}"/>
          </ac:picMkLst>
        </pc:picChg>
        <pc:picChg chg="add mod">
          <ac:chgData name="Abels, Patrick" userId="ba666de4-0d21-43a6-8e66-51a18aae1b4a" providerId="ADAL" clId="{366B02F7-DE52-4D8F-AC8F-1540264CD851}" dt="2023-10-03T14:36:56.091" v="834" actId="14100"/>
          <ac:picMkLst>
            <pc:docMk/>
            <pc:sldMk cId="1486770102" sldId="271"/>
            <ac:picMk id="5" creationId="{11874173-43AD-95EC-9355-3CE1935C8A16}"/>
          </ac:picMkLst>
        </pc:picChg>
        <pc:picChg chg="del">
          <ac:chgData name="Abels, Patrick" userId="ba666de4-0d21-43a6-8e66-51a18aae1b4a" providerId="ADAL" clId="{366B02F7-DE52-4D8F-AC8F-1540264CD851}" dt="2023-09-25T16:12:52.552" v="488" actId="478"/>
          <ac:picMkLst>
            <pc:docMk/>
            <pc:sldMk cId="1486770102" sldId="271"/>
            <ac:picMk id="5" creationId="{268BE038-5877-5377-8366-CE2825297E63}"/>
          </ac:picMkLst>
        </pc:picChg>
        <pc:picChg chg="add mod">
          <ac:chgData name="Abels, Patrick" userId="ba666de4-0d21-43a6-8e66-51a18aae1b4a" providerId="ADAL" clId="{366B02F7-DE52-4D8F-AC8F-1540264CD851}" dt="2023-10-03T14:37:35.851" v="845" actId="14100"/>
          <ac:picMkLst>
            <pc:docMk/>
            <pc:sldMk cId="1486770102" sldId="271"/>
            <ac:picMk id="6" creationId="{3A51C7B7-53E3-18FC-E987-3E055063B867}"/>
          </ac:picMkLst>
        </pc:picChg>
        <pc:picChg chg="add mod">
          <ac:chgData name="Abels, Patrick" userId="ba666de4-0d21-43a6-8e66-51a18aae1b4a" providerId="ADAL" clId="{366B02F7-DE52-4D8F-AC8F-1540264CD851}" dt="2023-10-03T14:37:13.211" v="838" actId="14100"/>
          <ac:picMkLst>
            <pc:docMk/>
            <pc:sldMk cId="1486770102" sldId="271"/>
            <ac:picMk id="7" creationId="{B55ECB87-7D7F-F3BE-267B-E80C11178716}"/>
          </ac:picMkLst>
        </pc:picChg>
      </pc:sldChg>
      <pc:sldChg chg="modSp mod">
        <pc:chgData name="Abels, Patrick" userId="ba666de4-0d21-43a6-8e66-51a18aae1b4a" providerId="ADAL" clId="{366B02F7-DE52-4D8F-AC8F-1540264CD851}" dt="2023-09-28T08:14:45.251" v="524" actId="120"/>
        <pc:sldMkLst>
          <pc:docMk/>
          <pc:sldMk cId="859452540" sldId="272"/>
        </pc:sldMkLst>
        <pc:spChg chg="mod">
          <ac:chgData name="Abels, Patrick" userId="ba666de4-0d21-43a6-8e66-51a18aae1b4a" providerId="ADAL" clId="{366B02F7-DE52-4D8F-AC8F-1540264CD851}" dt="2023-09-28T08:14:45.251" v="524" actId="120"/>
          <ac:spMkLst>
            <pc:docMk/>
            <pc:sldMk cId="859452540" sldId="272"/>
            <ac:spMk id="2" creationId="{07FBB99E-F515-A5EF-41D9-7680F0029671}"/>
          </ac:spMkLst>
        </pc:spChg>
      </pc:sldChg>
      <pc:sldChg chg="modSp del mod ord">
        <pc:chgData name="Abels, Patrick" userId="ba666de4-0d21-43a6-8e66-51a18aae1b4a" providerId="ADAL" clId="{366B02F7-DE52-4D8F-AC8F-1540264CD851}" dt="2023-09-28T08:14:51.871" v="525" actId="47"/>
        <pc:sldMkLst>
          <pc:docMk/>
          <pc:sldMk cId="2026290301" sldId="274"/>
        </pc:sldMkLst>
        <pc:spChg chg="mod">
          <ac:chgData name="Abels, Patrick" userId="ba666de4-0d21-43a6-8e66-51a18aae1b4a" providerId="ADAL" clId="{366B02F7-DE52-4D8F-AC8F-1540264CD851}" dt="2023-09-28T08:14:25.337" v="520" actId="21"/>
          <ac:spMkLst>
            <pc:docMk/>
            <pc:sldMk cId="2026290301" sldId="274"/>
            <ac:spMk id="2" creationId="{96D39245-2BEC-E1AD-4E79-BC0EC9C0D9F5}"/>
          </ac:spMkLst>
        </pc:spChg>
        <pc:spChg chg="mod">
          <ac:chgData name="Abels, Patrick" userId="ba666de4-0d21-43a6-8e66-51a18aae1b4a" providerId="ADAL" clId="{366B02F7-DE52-4D8F-AC8F-1540264CD851}" dt="2023-09-25T16:10:39.806" v="336" actId="20577"/>
          <ac:spMkLst>
            <pc:docMk/>
            <pc:sldMk cId="2026290301" sldId="274"/>
            <ac:spMk id="3" creationId="{85D22C10-73AB-A8DF-CB6F-CBC491DD429D}"/>
          </ac:spMkLst>
        </pc:spChg>
      </pc:sldChg>
      <pc:sldChg chg="addSp delSp modSp add mod">
        <pc:chgData name="Abels, Patrick" userId="ba666de4-0d21-43a6-8e66-51a18aae1b4a" providerId="ADAL" clId="{366B02F7-DE52-4D8F-AC8F-1540264CD851}" dt="2023-09-28T08:20:15.032" v="631" actId="1076"/>
        <pc:sldMkLst>
          <pc:docMk/>
          <pc:sldMk cId="2371069056" sldId="275"/>
        </pc:sldMkLst>
        <pc:spChg chg="mod">
          <ac:chgData name="Abels, Patrick" userId="ba666de4-0d21-43a6-8e66-51a18aae1b4a" providerId="ADAL" clId="{366B02F7-DE52-4D8F-AC8F-1540264CD851}" dt="2023-09-28T08:15:02.008" v="526" actId="6549"/>
          <ac:spMkLst>
            <pc:docMk/>
            <pc:sldMk cId="2371069056" sldId="275"/>
            <ac:spMk id="2" creationId="{96D39245-2BEC-E1AD-4E79-BC0EC9C0D9F5}"/>
          </ac:spMkLst>
        </pc:spChg>
        <pc:spChg chg="mod">
          <ac:chgData name="Abels, Patrick" userId="ba666de4-0d21-43a6-8e66-51a18aae1b4a" providerId="ADAL" clId="{366B02F7-DE52-4D8F-AC8F-1540264CD851}" dt="2023-09-28T08:18:30.054" v="606" actId="207"/>
          <ac:spMkLst>
            <pc:docMk/>
            <pc:sldMk cId="2371069056" sldId="275"/>
            <ac:spMk id="3" creationId="{85D22C10-73AB-A8DF-CB6F-CBC491DD429D}"/>
          </ac:spMkLst>
        </pc:spChg>
        <pc:spChg chg="add mod">
          <ac:chgData name="Abels, Patrick" userId="ba666de4-0d21-43a6-8e66-51a18aae1b4a" providerId="ADAL" clId="{366B02F7-DE52-4D8F-AC8F-1540264CD851}" dt="2023-09-28T08:20:15.032" v="631" actId="1076"/>
          <ac:spMkLst>
            <pc:docMk/>
            <pc:sldMk cId="2371069056" sldId="275"/>
            <ac:spMk id="6" creationId="{5A81C3B3-49A6-1516-B4F6-03247A85834E}"/>
          </ac:spMkLst>
        </pc:spChg>
        <pc:graphicFrameChg chg="add del">
          <ac:chgData name="Abels, Patrick" userId="ba666de4-0d21-43a6-8e66-51a18aae1b4a" providerId="ADAL" clId="{366B02F7-DE52-4D8F-AC8F-1540264CD851}" dt="2023-09-28T08:15:10.371" v="528" actId="478"/>
          <ac:graphicFrameMkLst>
            <pc:docMk/>
            <pc:sldMk cId="2371069056" sldId="275"/>
            <ac:graphicFrameMk id="4" creationId="{12D30BF4-C4F5-0AD4-6168-26AAC4B05756}"/>
          </ac:graphicFrameMkLst>
        </pc:graphicFrameChg>
        <pc:graphicFrameChg chg="add mod modGraphic">
          <ac:chgData name="Abels, Patrick" userId="ba666de4-0d21-43a6-8e66-51a18aae1b4a" providerId="ADAL" clId="{366B02F7-DE52-4D8F-AC8F-1540264CD851}" dt="2023-09-28T08:18:32.751" v="607" actId="207"/>
          <ac:graphicFrameMkLst>
            <pc:docMk/>
            <pc:sldMk cId="2371069056" sldId="275"/>
            <ac:graphicFrameMk id="5" creationId="{DF22FB43-98FD-4E39-2192-9D8A3B38F9C2}"/>
          </ac:graphicFrameMkLst>
        </pc:graphicFrameChg>
      </pc:sldChg>
      <pc:sldChg chg="add">
        <pc:chgData name="Abels, Patrick" userId="ba666de4-0d21-43a6-8e66-51a18aae1b4a" providerId="ADAL" clId="{366B02F7-DE52-4D8F-AC8F-1540264CD851}" dt="2023-09-28T08:14:21.515" v="519" actId="2890"/>
        <pc:sldMkLst>
          <pc:docMk/>
          <pc:sldMk cId="2046222145" sldId="276"/>
        </pc:sldMkLst>
      </pc:sldChg>
      <pc:sldChg chg="delSp modSp add mod">
        <pc:chgData name="Abels, Patrick" userId="ba666de4-0d21-43a6-8e66-51a18aae1b4a" providerId="ADAL" clId="{366B02F7-DE52-4D8F-AC8F-1540264CD851}" dt="2023-09-28T08:28:11.828" v="721" actId="20577"/>
        <pc:sldMkLst>
          <pc:docMk/>
          <pc:sldMk cId="804235937" sldId="277"/>
        </pc:sldMkLst>
        <pc:spChg chg="mod">
          <ac:chgData name="Abels, Patrick" userId="ba666de4-0d21-43a6-8e66-51a18aae1b4a" providerId="ADAL" clId="{366B02F7-DE52-4D8F-AC8F-1540264CD851}" dt="2023-09-28T08:28:11.828" v="721" actId="20577"/>
          <ac:spMkLst>
            <pc:docMk/>
            <pc:sldMk cId="804235937" sldId="277"/>
            <ac:spMk id="3" creationId="{91E27F51-7010-A9B6-38F8-6302D0C64020}"/>
          </ac:spMkLst>
        </pc:spChg>
        <pc:picChg chg="mod">
          <ac:chgData name="Abels, Patrick" userId="ba666de4-0d21-43a6-8e66-51a18aae1b4a" providerId="ADAL" clId="{366B02F7-DE52-4D8F-AC8F-1540264CD851}" dt="2023-09-28T08:28:03.714" v="716" actId="1076"/>
          <ac:picMkLst>
            <pc:docMk/>
            <pc:sldMk cId="804235937" sldId="277"/>
            <ac:picMk id="9" creationId="{B95B09DD-FF24-ECF8-9462-EB3CE89C8E0C}"/>
          </ac:picMkLst>
        </pc:picChg>
        <pc:picChg chg="del">
          <ac:chgData name="Abels, Patrick" userId="ba666de4-0d21-43a6-8e66-51a18aae1b4a" providerId="ADAL" clId="{366B02F7-DE52-4D8F-AC8F-1540264CD851}" dt="2023-09-28T08:27:44.673" v="706" actId="478"/>
          <ac:picMkLst>
            <pc:docMk/>
            <pc:sldMk cId="804235937" sldId="277"/>
            <ac:picMk id="11" creationId="{83F92775-2555-D9D3-DAAA-ECEF8F7C0EAA}"/>
          </ac:picMkLst>
        </pc:picChg>
        <pc:picChg chg="del">
          <ac:chgData name="Abels, Patrick" userId="ba666de4-0d21-43a6-8e66-51a18aae1b4a" providerId="ADAL" clId="{366B02F7-DE52-4D8F-AC8F-1540264CD851}" dt="2023-09-28T08:27:45.301" v="707" actId="478"/>
          <ac:picMkLst>
            <pc:docMk/>
            <pc:sldMk cId="804235937" sldId="277"/>
            <ac:picMk id="13" creationId="{347C3851-0BD5-DAB7-26EF-2339B61C9956}"/>
          </ac:picMkLst>
        </pc:picChg>
        <pc:picChg chg="mod">
          <ac:chgData name="Abels, Patrick" userId="ba666de4-0d21-43a6-8e66-51a18aae1b4a" providerId="ADAL" clId="{366B02F7-DE52-4D8F-AC8F-1540264CD851}" dt="2023-09-28T08:27:52.556" v="711" actId="1076"/>
          <ac:picMkLst>
            <pc:docMk/>
            <pc:sldMk cId="804235937" sldId="277"/>
            <ac:picMk id="17" creationId="{4AA3EABD-C1E7-8691-58C7-B45765E7B496}"/>
          </ac:picMkLst>
        </pc:picChg>
        <pc:picChg chg="mod">
          <ac:chgData name="Abels, Patrick" userId="ba666de4-0d21-43a6-8e66-51a18aae1b4a" providerId="ADAL" clId="{366B02F7-DE52-4D8F-AC8F-1540264CD851}" dt="2023-09-28T08:27:58.610" v="713" actId="14100"/>
          <ac:picMkLst>
            <pc:docMk/>
            <pc:sldMk cId="804235937" sldId="277"/>
            <ac:picMk id="19" creationId="{F58E3992-6415-929A-3770-62A9AC44B0F9}"/>
          </ac:picMkLst>
        </pc:picChg>
      </pc:sldChg>
      <pc:sldChg chg="addSp delSp modSp add mod">
        <pc:chgData name="Abels, Patrick" userId="ba666de4-0d21-43a6-8e66-51a18aae1b4a" providerId="ADAL" clId="{366B02F7-DE52-4D8F-AC8F-1540264CD851}" dt="2023-09-28T08:34:16.143" v="820" actId="1076"/>
        <pc:sldMkLst>
          <pc:docMk/>
          <pc:sldMk cId="2519695077" sldId="278"/>
        </pc:sldMkLst>
        <pc:spChg chg="del">
          <ac:chgData name="Abels, Patrick" userId="ba666de4-0d21-43a6-8e66-51a18aae1b4a" providerId="ADAL" clId="{366B02F7-DE52-4D8F-AC8F-1540264CD851}" dt="2023-09-28T08:29:30.784" v="746" actId="478"/>
          <ac:spMkLst>
            <pc:docMk/>
            <pc:sldMk cId="2519695077" sldId="278"/>
            <ac:spMk id="2" creationId="{96D39245-2BEC-E1AD-4E79-BC0EC9C0D9F5}"/>
          </ac:spMkLst>
        </pc:spChg>
        <pc:graphicFrameChg chg="mod">
          <ac:chgData name="Abels, Patrick" userId="ba666de4-0d21-43a6-8e66-51a18aae1b4a" providerId="ADAL" clId="{366B02F7-DE52-4D8F-AC8F-1540264CD851}" dt="2023-09-28T08:29:34.173" v="751" actId="1037"/>
          <ac:graphicFrameMkLst>
            <pc:docMk/>
            <pc:sldMk cId="2519695077" sldId="278"/>
            <ac:graphicFrameMk id="5" creationId="{DF22FB43-98FD-4E39-2192-9D8A3B38F9C2}"/>
          </ac:graphicFrameMkLst>
        </pc:graphicFrameChg>
        <pc:picChg chg="add mod">
          <ac:chgData name="Abels, Patrick" userId="ba666de4-0d21-43a6-8e66-51a18aae1b4a" providerId="ADAL" clId="{366B02F7-DE52-4D8F-AC8F-1540264CD851}" dt="2023-09-28T08:31:25.500" v="773" actId="1037"/>
          <ac:picMkLst>
            <pc:docMk/>
            <pc:sldMk cId="2519695077" sldId="278"/>
            <ac:picMk id="7" creationId="{08DC5144-509B-B365-38CD-D9992FA3584B}"/>
          </ac:picMkLst>
        </pc:picChg>
        <pc:picChg chg="add mod">
          <ac:chgData name="Abels, Patrick" userId="ba666de4-0d21-43a6-8e66-51a18aae1b4a" providerId="ADAL" clId="{366B02F7-DE52-4D8F-AC8F-1540264CD851}" dt="2023-09-28T08:33:02.464" v="778" actId="1076"/>
          <ac:picMkLst>
            <pc:docMk/>
            <pc:sldMk cId="2519695077" sldId="278"/>
            <ac:picMk id="9" creationId="{2CCBDD96-91CB-E97E-6117-78747EC4F25C}"/>
          </ac:picMkLst>
        </pc:picChg>
        <pc:picChg chg="add mod modCrop">
          <ac:chgData name="Abels, Patrick" userId="ba666de4-0d21-43a6-8e66-51a18aae1b4a" providerId="ADAL" clId="{366B02F7-DE52-4D8F-AC8F-1540264CD851}" dt="2023-09-28T08:34:13.468" v="819" actId="1037"/>
          <ac:picMkLst>
            <pc:docMk/>
            <pc:sldMk cId="2519695077" sldId="278"/>
            <ac:picMk id="11" creationId="{6E623E4C-735B-E76D-A084-D89F61047F2A}"/>
          </ac:picMkLst>
        </pc:picChg>
        <pc:picChg chg="add mod modCrop">
          <ac:chgData name="Abels, Patrick" userId="ba666de4-0d21-43a6-8e66-51a18aae1b4a" providerId="ADAL" clId="{366B02F7-DE52-4D8F-AC8F-1540264CD851}" dt="2023-09-28T08:34:16.143" v="820" actId="1076"/>
          <ac:picMkLst>
            <pc:docMk/>
            <pc:sldMk cId="2519695077" sldId="278"/>
            <ac:picMk id="12" creationId="{AF3AE8FF-649E-FA47-1864-0F61E043E236}"/>
          </ac:picMkLst>
        </pc:picChg>
      </pc:sldChg>
    </pc:docChg>
  </pc:docChgLst>
  <pc:docChgLst>
    <pc:chgData name="Abels, Patrick" userId="ba666de4-0d21-43a6-8e66-51a18aae1b4a" providerId="ADAL" clId="{64400E15-349B-4F93-958D-C986BB25B818}"/>
    <pc:docChg chg="custSel modSld">
      <pc:chgData name="Abels, Patrick" userId="ba666de4-0d21-43a6-8e66-51a18aae1b4a" providerId="ADAL" clId="{64400E15-349B-4F93-958D-C986BB25B818}" dt="2023-08-03T14:52:46.061" v="413" actId="1035"/>
      <pc:docMkLst>
        <pc:docMk/>
      </pc:docMkLst>
      <pc:sldChg chg="addSp delSp modSp mod">
        <pc:chgData name="Abels, Patrick" userId="ba666de4-0d21-43a6-8e66-51a18aae1b4a" providerId="ADAL" clId="{64400E15-349B-4F93-958D-C986BB25B818}" dt="2023-08-03T14:52:46.061" v="413" actId="1035"/>
        <pc:sldMkLst>
          <pc:docMk/>
          <pc:sldMk cId="360222904" sldId="264"/>
        </pc:sldMkLst>
        <pc:spChg chg="mod">
          <ac:chgData name="Abels, Patrick" userId="ba666de4-0d21-43a6-8e66-51a18aae1b4a" providerId="ADAL" clId="{64400E15-349B-4F93-958D-C986BB25B818}" dt="2023-08-03T14:52:35.543" v="402" actId="404"/>
          <ac:spMkLst>
            <pc:docMk/>
            <pc:sldMk cId="360222904" sldId="264"/>
            <ac:spMk id="2" creationId="{F0ECE2E4-D072-59ED-E541-1B475506929D}"/>
          </ac:spMkLst>
        </pc:spChg>
        <pc:spChg chg="mod">
          <ac:chgData name="Abels, Patrick" userId="ba666de4-0d21-43a6-8e66-51a18aae1b4a" providerId="ADAL" clId="{64400E15-349B-4F93-958D-C986BB25B818}" dt="2023-08-03T14:42:18.429" v="14" actId="6549"/>
          <ac:spMkLst>
            <pc:docMk/>
            <pc:sldMk cId="360222904" sldId="264"/>
            <ac:spMk id="3" creationId="{80A998D9-448B-6814-E766-FE7186118D2B}"/>
          </ac:spMkLst>
        </pc:spChg>
        <pc:spChg chg="del">
          <ac:chgData name="Abels, Patrick" userId="ba666de4-0d21-43a6-8e66-51a18aae1b4a" providerId="ADAL" clId="{64400E15-349B-4F93-958D-C986BB25B818}" dt="2023-08-03T14:44:49.187" v="217" actId="478"/>
          <ac:spMkLst>
            <pc:docMk/>
            <pc:sldMk cId="360222904" sldId="264"/>
            <ac:spMk id="4" creationId="{EE23F9AE-5E35-2603-F074-3C7543B5B689}"/>
          </ac:spMkLst>
        </pc:spChg>
        <pc:spChg chg="del">
          <ac:chgData name="Abels, Patrick" userId="ba666de4-0d21-43a6-8e66-51a18aae1b4a" providerId="ADAL" clId="{64400E15-349B-4F93-958D-C986BB25B818}" dt="2023-08-03T14:44:51.957" v="218" actId="478"/>
          <ac:spMkLst>
            <pc:docMk/>
            <pc:sldMk cId="360222904" sldId="264"/>
            <ac:spMk id="5" creationId="{FC7F10BC-5D6B-2B7C-A5D9-5D77AB74BC15}"/>
          </ac:spMkLst>
        </pc:spChg>
        <pc:spChg chg="del">
          <ac:chgData name="Abels, Patrick" userId="ba666de4-0d21-43a6-8e66-51a18aae1b4a" providerId="ADAL" clId="{64400E15-349B-4F93-958D-C986BB25B818}" dt="2023-08-03T14:44:51.957" v="218" actId="478"/>
          <ac:spMkLst>
            <pc:docMk/>
            <pc:sldMk cId="360222904" sldId="264"/>
            <ac:spMk id="6" creationId="{EA78A859-057A-B209-2504-93D2BA1B69AC}"/>
          </ac:spMkLst>
        </pc:spChg>
        <pc:spChg chg="add mod">
          <ac:chgData name="Abels, Patrick" userId="ba666de4-0d21-43a6-8e66-51a18aae1b4a" providerId="ADAL" clId="{64400E15-349B-4F93-958D-C986BB25B818}" dt="2023-08-03T14:51:28.126" v="384" actId="14100"/>
          <ac:spMkLst>
            <pc:docMk/>
            <pc:sldMk cId="360222904" sldId="264"/>
            <ac:spMk id="8" creationId="{33BE11B8-E21E-7C44-2888-FCD8F15C25BF}"/>
          </ac:spMkLst>
        </pc:spChg>
        <pc:spChg chg="add mod">
          <ac:chgData name="Abels, Patrick" userId="ba666de4-0d21-43a6-8e66-51a18aae1b4a" providerId="ADAL" clId="{64400E15-349B-4F93-958D-C986BB25B818}" dt="2023-08-03T14:52:43.982" v="407" actId="1035"/>
          <ac:spMkLst>
            <pc:docMk/>
            <pc:sldMk cId="360222904" sldId="264"/>
            <ac:spMk id="9" creationId="{818824C7-A0F2-600D-01CE-307442C7D8CA}"/>
          </ac:spMkLst>
        </pc:spChg>
        <pc:spChg chg="add mod">
          <ac:chgData name="Abels, Patrick" userId="ba666de4-0d21-43a6-8e66-51a18aae1b4a" providerId="ADAL" clId="{64400E15-349B-4F93-958D-C986BB25B818}" dt="2023-08-03T14:51:31.133" v="385" actId="1076"/>
          <ac:spMkLst>
            <pc:docMk/>
            <pc:sldMk cId="360222904" sldId="264"/>
            <ac:spMk id="10" creationId="{0D2AFFAD-FBF7-FBE7-B1AF-B1F8C3A6A550}"/>
          </ac:spMkLst>
        </pc:spChg>
        <pc:spChg chg="add mod">
          <ac:chgData name="Abels, Patrick" userId="ba666de4-0d21-43a6-8e66-51a18aae1b4a" providerId="ADAL" clId="{64400E15-349B-4F93-958D-C986BB25B818}" dt="2023-08-03T14:52:46.061" v="413" actId="1035"/>
          <ac:spMkLst>
            <pc:docMk/>
            <pc:sldMk cId="360222904" sldId="264"/>
            <ac:spMk id="11" creationId="{EEBB103B-5F18-BC1B-BF04-7AE0DC8C269F}"/>
          </ac:spMkLst>
        </pc:spChg>
        <pc:graphicFrameChg chg="add del mod">
          <ac:chgData name="Abels, Patrick" userId="ba666de4-0d21-43a6-8e66-51a18aae1b4a" providerId="ADAL" clId="{64400E15-349B-4F93-958D-C986BB25B818}" dt="2023-08-03T14:43:27.090" v="169" actId="478"/>
          <ac:graphicFrameMkLst>
            <pc:docMk/>
            <pc:sldMk cId="360222904" sldId="264"/>
            <ac:graphicFrameMk id="7" creationId="{250DAA13-1A18-99A4-7F15-2F995DEEDD54}"/>
          </ac:graphicFrameMkLst>
        </pc:graphicFrameChg>
      </pc:sldChg>
    </pc:docChg>
  </pc:docChgLst>
  <pc:docChgLst>
    <pc:chgData name="Abels, Patrick" userId="ba666de4-0d21-43a6-8e66-51a18aae1b4a" providerId="ADAL" clId="{76B162DB-895B-4B03-9E71-1221A50142F4}"/>
    <pc:docChg chg="custSel modSld">
      <pc:chgData name="Abels, Patrick" userId="ba666de4-0d21-43a6-8e66-51a18aae1b4a" providerId="ADAL" clId="{76B162DB-895B-4B03-9E71-1221A50142F4}" dt="2023-08-01T11:10:46.315" v="295" actId="2710"/>
      <pc:docMkLst>
        <pc:docMk/>
      </pc:docMkLst>
      <pc:sldChg chg="delSp modSp mod">
        <pc:chgData name="Abels, Patrick" userId="ba666de4-0d21-43a6-8e66-51a18aae1b4a" providerId="ADAL" clId="{76B162DB-895B-4B03-9E71-1221A50142F4}" dt="2023-08-01T11:10:46.315" v="295" actId="2710"/>
        <pc:sldMkLst>
          <pc:docMk/>
          <pc:sldMk cId="39607195" sldId="270"/>
        </pc:sldMkLst>
        <pc:spChg chg="mod">
          <ac:chgData name="Abels, Patrick" userId="ba666de4-0d21-43a6-8e66-51a18aae1b4a" providerId="ADAL" clId="{76B162DB-895B-4B03-9E71-1221A50142F4}" dt="2023-08-01T11:10:46.315" v="295" actId="2710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76B162DB-895B-4B03-9E71-1221A50142F4}" dt="2023-08-01T10:59:33.786" v="20" actId="20577"/>
          <ac:spMkLst>
            <pc:docMk/>
            <pc:sldMk cId="39607195" sldId="270"/>
            <ac:spMk id="3" creationId="{B7EA5D86-2AE1-8177-5905-FF1FFBFA39D8}"/>
          </ac:spMkLst>
        </pc:spChg>
        <pc:graphicFrameChg chg="del">
          <ac:chgData name="Abels, Patrick" userId="ba666de4-0d21-43a6-8e66-51a18aae1b4a" providerId="ADAL" clId="{76B162DB-895B-4B03-9E71-1221A50142F4}" dt="2023-08-01T11:00:31.684" v="21" actId="478"/>
          <ac:graphicFrameMkLst>
            <pc:docMk/>
            <pc:sldMk cId="39607195" sldId="270"/>
            <ac:graphicFrameMk id="7" creationId="{DC99155F-C98F-AD9F-5A0A-8FAD028C4422}"/>
          </ac:graphicFrameMkLst>
        </pc:graphicFrameChg>
      </pc:sldChg>
    </pc:docChg>
  </pc:docChgLst>
  <pc:docChgLst>
    <pc:chgData name="Abels, Patrick" userId="ba666de4-0d21-43a6-8e66-51a18aae1b4a" providerId="ADAL" clId="{3AB2FBE0-CA39-44BF-BC63-1BA95021E279}"/>
    <pc:docChg chg="custSel addSld delSld modSld">
      <pc:chgData name="Abels, Patrick" userId="ba666de4-0d21-43a6-8e66-51a18aae1b4a" providerId="ADAL" clId="{3AB2FBE0-CA39-44BF-BC63-1BA95021E279}" dt="2023-09-10T19:10:27.384" v="813" actId="179"/>
      <pc:docMkLst>
        <pc:docMk/>
      </pc:docMkLst>
      <pc:sldChg chg="modSp">
        <pc:chgData name="Abels, Patrick" userId="ba666de4-0d21-43a6-8e66-51a18aae1b4a" providerId="ADAL" clId="{3AB2FBE0-CA39-44BF-BC63-1BA95021E279}" dt="2023-09-10T18:49:00.856" v="152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3AB2FBE0-CA39-44BF-BC63-1BA95021E279}" dt="2023-09-10T18:49:00.856" v="152" actId="20577"/>
          <ac:spMkLst>
            <pc:docMk/>
            <pc:sldMk cId="4053142725" sldId="258"/>
            <ac:spMk id="2" creationId="{B07DB424-5D60-EB8E-705E-00413050711F}"/>
          </ac:spMkLst>
        </pc:spChg>
      </pc:sldChg>
      <pc:sldChg chg="modSp mod">
        <pc:chgData name="Abels, Patrick" userId="ba666de4-0d21-43a6-8e66-51a18aae1b4a" providerId="ADAL" clId="{3AB2FBE0-CA39-44BF-BC63-1BA95021E279}" dt="2023-09-10T18:46:46.410" v="36" actId="207"/>
        <pc:sldMkLst>
          <pc:docMk/>
          <pc:sldMk cId="3366437632" sldId="259"/>
        </pc:sldMkLst>
        <pc:spChg chg="mod">
          <ac:chgData name="Abels, Patrick" userId="ba666de4-0d21-43a6-8e66-51a18aae1b4a" providerId="ADAL" clId="{3AB2FBE0-CA39-44BF-BC63-1BA95021E279}" dt="2023-09-10T18:46:46.410" v="36" actId="207"/>
          <ac:spMkLst>
            <pc:docMk/>
            <pc:sldMk cId="3366437632" sldId="259"/>
            <ac:spMk id="2" creationId="{D75C1544-77A2-CE22-C31D-D08864B78BAE}"/>
          </ac:spMkLst>
        </pc:spChg>
      </pc:sldChg>
      <pc:sldChg chg="addSp delSp modSp mod">
        <pc:chgData name="Abels, Patrick" userId="ba666de4-0d21-43a6-8e66-51a18aae1b4a" providerId="ADAL" clId="{3AB2FBE0-CA39-44BF-BC63-1BA95021E279}" dt="2023-09-10T18:58:46.099" v="197" actId="14100"/>
        <pc:sldMkLst>
          <pc:docMk/>
          <pc:sldMk cId="4223110314" sldId="261"/>
        </pc:sldMkLst>
        <pc:spChg chg="mod">
          <ac:chgData name="Abels, Patrick" userId="ba666de4-0d21-43a6-8e66-51a18aae1b4a" providerId="ADAL" clId="{3AB2FBE0-CA39-44BF-BC63-1BA95021E279}" dt="2023-09-10T18:51:16.515" v="157" actId="20577"/>
          <ac:spMkLst>
            <pc:docMk/>
            <pc:sldMk cId="4223110314" sldId="261"/>
            <ac:spMk id="3" creationId="{91E27F51-7010-A9B6-38F8-6302D0C64020}"/>
          </ac:spMkLst>
        </pc:spChg>
        <pc:picChg chg="add del mod">
          <ac:chgData name="Abels, Patrick" userId="ba666de4-0d21-43a6-8e66-51a18aae1b4a" providerId="ADAL" clId="{3AB2FBE0-CA39-44BF-BC63-1BA95021E279}" dt="2023-09-10T18:54:56.783" v="160" actId="478"/>
          <ac:picMkLst>
            <pc:docMk/>
            <pc:sldMk cId="4223110314" sldId="261"/>
            <ac:picMk id="4" creationId="{96D606EF-2C8E-0D35-0EDA-53BD8B9DDF17}"/>
          </ac:picMkLst>
        </pc:picChg>
        <pc:picChg chg="add del mod">
          <ac:chgData name="Abels, Patrick" userId="ba666de4-0d21-43a6-8e66-51a18aae1b4a" providerId="ADAL" clId="{3AB2FBE0-CA39-44BF-BC63-1BA95021E279}" dt="2023-09-10T18:55:03.789" v="163" actId="478"/>
          <ac:picMkLst>
            <pc:docMk/>
            <pc:sldMk cId="4223110314" sldId="261"/>
            <ac:picMk id="6" creationId="{E9BAC6A8-8F4B-A34B-E668-3670D61DC349}"/>
          </ac:picMkLst>
        </pc:picChg>
        <pc:picChg chg="add mod modCrop">
          <ac:chgData name="Abels, Patrick" userId="ba666de4-0d21-43a6-8e66-51a18aae1b4a" providerId="ADAL" clId="{3AB2FBE0-CA39-44BF-BC63-1BA95021E279}" dt="2023-09-10T18:58:19.052" v="192" actId="1035"/>
          <ac:picMkLst>
            <pc:docMk/>
            <pc:sldMk cId="4223110314" sldId="261"/>
            <ac:picMk id="8" creationId="{ECA43BE2-59D5-1913-78F4-484FF9FD908F}"/>
          </ac:picMkLst>
        </pc:picChg>
        <pc:picChg chg="add mod modCrop">
          <ac:chgData name="Abels, Patrick" userId="ba666de4-0d21-43a6-8e66-51a18aae1b4a" providerId="ADAL" clId="{3AB2FBE0-CA39-44BF-BC63-1BA95021E279}" dt="2023-09-10T18:58:27.882" v="194" actId="1076"/>
          <ac:picMkLst>
            <pc:docMk/>
            <pc:sldMk cId="4223110314" sldId="261"/>
            <ac:picMk id="9" creationId="{2840C1DF-6941-EFD9-D300-AF226CE6A697}"/>
          </ac:picMkLst>
        </pc:picChg>
        <pc:picChg chg="add mod">
          <ac:chgData name="Abels, Patrick" userId="ba666de4-0d21-43a6-8e66-51a18aae1b4a" providerId="ADAL" clId="{3AB2FBE0-CA39-44BF-BC63-1BA95021E279}" dt="2023-09-10T18:58:46.099" v="197" actId="14100"/>
          <ac:picMkLst>
            <pc:docMk/>
            <pc:sldMk cId="4223110314" sldId="261"/>
            <ac:picMk id="11" creationId="{68C2F883-B995-2060-9D77-B3DE088D6211}"/>
          </ac:picMkLst>
        </pc:picChg>
        <pc:picChg chg="add mod modCrop">
          <ac:chgData name="Abels, Patrick" userId="ba666de4-0d21-43a6-8e66-51a18aae1b4a" providerId="ADAL" clId="{3AB2FBE0-CA39-44BF-BC63-1BA95021E279}" dt="2023-09-10T18:58:19.052" v="192" actId="1035"/>
          <ac:picMkLst>
            <pc:docMk/>
            <pc:sldMk cId="4223110314" sldId="261"/>
            <ac:picMk id="12" creationId="{768761B4-9169-80AF-4E90-80AA77A48B03}"/>
          </ac:picMkLst>
        </pc:picChg>
      </pc:sldChg>
      <pc:sldChg chg="del">
        <pc:chgData name="Abels, Patrick" userId="ba666de4-0d21-43a6-8e66-51a18aae1b4a" providerId="ADAL" clId="{3AB2FBE0-CA39-44BF-BC63-1BA95021E279}" dt="2023-09-10T19:00:55.671" v="198" actId="47"/>
        <pc:sldMkLst>
          <pc:docMk/>
          <pc:sldMk cId="4127666779" sldId="262"/>
        </pc:sldMkLst>
      </pc:sldChg>
      <pc:sldChg chg="addSp modSp mod">
        <pc:chgData name="Abels, Patrick" userId="ba666de4-0d21-43a6-8e66-51a18aae1b4a" providerId="ADAL" clId="{3AB2FBE0-CA39-44BF-BC63-1BA95021E279}" dt="2023-09-10T19:10:27.384" v="813" actId="179"/>
        <pc:sldMkLst>
          <pc:docMk/>
          <pc:sldMk cId="206675728" sldId="265"/>
        </pc:sldMkLst>
        <pc:spChg chg="mod">
          <ac:chgData name="Abels, Patrick" userId="ba666de4-0d21-43a6-8e66-51a18aae1b4a" providerId="ADAL" clId="{3AB2FBE0-CA39-44BF-BC63-1BA95021E279}" dt="2023-09-10T19:10:27.384" v="813" actId="179"/>
          <ac:spMkLst>
            <pc:docMk/>
            <pc:sldMk cId="206675728" sldId="265"/>
            <ac:spMk id="2" creationId="{2118546E-3B63-7699-E294-1590A676949E}"/>
          </ac:spMkLst>
        </pc:spChg>
        <pc:spChg chg="add mod">
          <ac:chgData name="Abels, Patrick" userId="ba666de4-0d21-43a6-8e66-51a18aae1b4a" providerId="ADAL" clId="{3AB2FBE0-CA39-44BF-BC63-1BA95021E279}" dt="2023-09-10T19:10:13.097" v="812" actId="1035"/>
          <ac:spMkLst>
            <pc:docMk/>
            <pc:sldMk cId="206675728" sldId="265"/>
            <ac:spMk id="5" creationId="{90E39B83-0DDC-ACE0-74B8-03D38CF95E3C}"/>
          </ac:spMkLst>
        </pc:spChg>
        <pc:picChg chg="add mod">
          <ac:chgData name="Abels, Patrick" userId="ba666de4-0d21-43a6-8e66-51a18aae1b4a" providerId="ADAL" clId="{3AB2FBE0-CA39-44BF-BC63-1BA95021E279}" dt="2023-09-10T19:08:57.738" v="785" actId="1076"/>
          <ac:picMkLst>
            <pc:docMk/>
            <pc:sldMk cId="206675728" sldId="265"/>
            <ac:picMk id="4" creationId="{C0E667C0-29C5-FD4B-BB54-CA7ADDC4D08D}"/>
          </ac:picMkLst>
        </pc:picChg>
      </pc:sldChg>
      <pc:sldChg chg="modSp">
        <pc:chgData name="Abels, Patrick" userId="ba666de4-0d21-43a6-8e66-51a18aae1b4a" providerId="ADAL" clId="{3AB2FBE0-CA39-44BF-BC63-1BA95021E279}" dt="2023-09-10T19:04:36.389" v="315" actId="207"/>
        <pc:sldMkLst>
          <pc:docMk/>
          <pc:sldMk cId="3727131097" sldId="270"/>
        </pc:sldMkLst>
        <pc:spChg chg="mod">
          <ac:chgData name="Abels, Patrick" userId="ba666de4-0d21-43a6-8e66-51a18aae1b4a" providerId="ADAL" clId="{3AB2FBE0-CA39-44BF-BC63-1BA95021E279}" dt="2023-09-10T19:04:36.389" v="315" actId="207"/>
          <ac:spMkLst>
            <pc:docMk/>
            <pc:sldMk cId="3727131097" sldId="270"/>
            <ac:spMk id="2" creationId="{F0ECE2E4-D072-59ED-E541-1B475506929D}"/>
          </ac:spMkLst>
        </pc:spChg>
      </pc:sldChg>
      <pc:sldChg chg="modSp new mod">
        <pc:chgData name="Abels, Patrick" userId="ba666de4-0d21-43a6-8e66-51a18aae1b4a" providerId="ADAL" clId="{3AB2FBE0-CA39-44BF-BC63-1BA95021E279}" dt="2023-09-10T19:01:45.724" v="313" actId="20577"/>
        <pc:sldMkLst>
          <pc:docMk/>
          <pc:sldMk cId="1486770102" sldId="271"/>
        </pc:sldMkLst>
        <pc:spChg chg="mod">
          <ac:chgData name="Abels, Patrick" userId="ba666de4-0d21-43a6-8e66-51a18aae1b4a" providerId="ADAL" clId="{3AB2FBE0-CA39-44BF-BC63-1BA95021E279}" dt="2023-09-10T19:01:45.724" v="313" actId="20577"/>
          <ac:spMkLst>
            <pc:docMk/>
            <pc:sldMk cId="1486770102" sldId="271"/>
            <ac:spMk id="2" creationId="{8EB0A1E6-E006-3CB3-3E58-18754D95D786}"/>
          </ac:spMkLst>
        </pc:spChg>
      </pc:sldChg>
    </pc:docChg>
  </pc:docChgLst>
  <pc:docChgLst>
    <pc:chgData name="Abels, Patrick" userId="ba666de4-0d21-43a6-8e66-51a18aae1b4a" providerId="ADAL" clId="{8C122097-F2AD-48C3-8812-E4787B8E4D8F}"/>
    <pc:docChg chg="modSld">
      <pc:chgData name="Abels, Patrick" userId="ba666de4-0d21-43a6-8e66-51a18aae1b4a" providerId="ADAL" clId="{8C122097-F2AD-48C3-8812-E4787B8E4D8F}" dt="2023-05-22T08:27:22.744" v="0" actId="165"/>
      <pc:docMkLst>
        <pc:docMk/>
      </pc:docMkLst>
      <pc:sldChg chg="delSp modSp">
        <pc:chgData name="Abels, Patrick" userId="ba666de4-0d21-43a6-8e66-51a18aae1b4a" providerId="ADAL" clId="{8C122097-F2AD-48C3-8812-E4787B8E4D8F}" dt="2023-05-22T08:27:22.744" v="0" actId="165"/>
        <pc:sldMkLst>
          <pc:docMk/>
          <pc:sldMk cId="1986885273" sldId="256"/>
        </pc:sldMkLst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5" creationId="{F7D7E10E-0BD5-432F-EA35-2CFEA1463572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7" creationId="{EAAECF23-D73C-801E-380B-762DBBF321C9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9" creationId="{9786C920-07C1-8C4A-228C-56381E9DF04A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0" creationId="{8C21A5FC-F752-9A4F-3467-75EA7A782757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1" creationId="{3B14C10E-1AC3-FB5A-2F06-1C04E6DEF03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2" creationId="{47768ED9-B432-68C0-A32D-6399DF236071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3" creationId="{C7235117-7712-4A87-99CF-ADC38F1235C3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4" creationId="{696C0E1C-F227-96F8-5BEE-D76C8F42E807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5" creationId="{502B1095-22CA-E834-3397-89CC9B1B7742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6" creationId="{77907087-F165-B38C-B703-BA8A43A7C2D8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7" creationId="{F58F0EFC-FF82-15D0-D5E3-63B24574E35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8" creationId="{F0C93BEE-8B6E-B0C0-3C0B-E17F56525128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9" creationId="{FC25C297-ADF6-DCD6-5DFE-E276B6274F4C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0" creationId="{1D81B86D-D9AB-DE35-EC5A-BAD1DA73BEA6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2" creationId="{AFB33C0E-D53F-3165-52BB-2519BFF15839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3" creationId="{1E1826EE-E0B7-5DB5-F30E-3BDA0D644D46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4" creationId="{B82F771D-C0D8-D178-2E4C-E711BCA2A25E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5" creationId="{953180A4-960F-682A-A79C-E2413DC482BF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6" creationId="{B8EF4C39-9F92-DD22-C118-E6033F31AC93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7" creationId="{18B0477C-84DF-A03C-2634-4CE1DF56D17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8" creationId="{B892AF78-A4AD-4218-E73A-9520061970D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9" creationId="{0FDAE190-8513-84B7-FDCA-DD88FAE7571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0" creationId="{F503BD12-121F-A6A9-8184-3E9EF79780AA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1" creationId="{AA7B565D-D7EA-14CF-CFDE-9D67B48FE60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2" creationId="{C0E7B4A8-FC7E-216D-436B-8D3703E0B9E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3" creationId="{5F6486DD-432B-9A88-85D1-FDA4009FA8AD}"/>
          </ac:spMkLst>
        </pc:spChg>
        <pc:grpChg chg="del">
          <ac:chgData name="Abels, Patrick" userId="ba666de4-0d21-43a6-8e66-51a18aae1b4a" providerId="ADAL" clId="{8C122097-F2AD-48C3-8812-E4787B8E4D8F}" dt="2023-05-22T08:27:22.744" v="0" actId="165"/>
          <ac:grpSpMkLst>
            <pc:docMk/>
            <pc:sldMk cId="1986885273" sldId="256"/>
            <ac:grpSpMk id="34" creationId="{5F4ABAE8-12BA-B1B1-8D40-4C934B108621}"/>
          </ac:grpSpMkLst>
        </pc:grpChg>
      </pc:sldChg>
    </pc:docChg>
  </pc:docChgLst>
  <pc:docChgLst>
    <pc:chgData name="Abels, Patrick" userId="ba666de4-0d21-43a6-8e66-51a18aae1b4a" providerId="ADAL" clId="{6DDDBCE8-D1F3-431E-95FD-468748B6974D}"/>
    <pc:docChg chg="undo redo custSel addSld modSld">
      <pc:chgData name="Abels, Patrick" userId="ba666de4-0d21-43a6-8e66-51a18aae1b4a" providerId="ADAL" clId="{6DDDBCE8-D1F3-431E-95FD-468748B6974D}" dt="2023-08-03T15:32:18.788" v="800" actId="404"/>
      <pc:docMkLst>
        <pc:docMk/>
      </pc:docMkLst>
      <pc:sldChg chg="delSp modSp mod">
        <pc:chgData name="Abels, Patrick" userId="ba666de4-0d21-43a6-8e66-51a18aae1b4a" providerId="ADAL" clId="{6DDDBCE8-D1F3-431E-95FD-468748B6974D}" dt="2023-08-03T15:32:18.788" v="800" actId="404"/>
        <pc:sldMkLst>
          <pc:docMk/>
          <pc:sldMk cId="360222904" sldId="264"/>
        </pc:sldMkLst>
        <pc:spChg chg="mod">
          <ac:chgData name="Abels, Patrick" userId="ba666de4-0d21-43a6-8e66-51a18aae1b4a" providerId="ADAL" clId="{6DDDBCE8-D1F3-431E-95FD-468748B6974D}" dt="2023-08-03T15:32:18.788" v="800" actId="404"/>
          <ac:spMkLst>
            <pc:docMk/>
            <pc:sldMk cId="360222904" sldId="264"/>
            <ac:spMk id="2" creationId="{F0ECE2E4-D072-59ED-E541-1B475506929D}"/>
          </ac:spMkLst>
        </pc:spChg>
        <pc:spChg chg="mod">
          <ac:chgData name="Abels, Patrick" userId="ba666de4-0d21-43a6-8e66-51a18aae1b4a" providerId="ADAL" clId="{6DDDBCE8-D1F3-431E-95FD-468748B6974D}" dt="2023-08-03T14:55:26.198" v="17" actId="20577"/>
          <ac:spMkLst>
            <pc:docMk/>
            <pc:sldMk cId="360222904" sldId="264"/>
            <ac:spMk id="3" creationId="{80A998D9-448B-6814-E766-FE7186118D2B}"/>
          </ac:spMkLst>
        </pc:spChg>
        <pc:spChg chg="del">
          <ac:chgData name="Abels, Patrick" userId="ba666de4-0d21-43a6-8e66-51a18aae1b4a" providerId="ADAL" clId="{6DDDBCE8-D1F3-431E-95FD-468748B6974D}" dt="2023-08-03T14:58:29.051" v="142" actId="478"/>
          <ac:spMkLst>
            <pc:docMk/>
            <pc:sldMk cId="360222904" sldId="264"/>
            <ac:spMk id="8" creationId="{33BE11B8-E21E-7C44-2888-FCD8F15C25BF}"/>
          </ac:spMkLst>
        </pc:spChg>
        <pc:spChg chg="del">
          <ac:chgData name="Abels, Patrick" userId="ba666de4-0d21-43a6-8e66-51a18aae1b4a" providerId="ADAL" clId="{6DDDBCE8-D1F3-431E-95FD-468748B6974D}" dt="2023-08-03T14:58:29.051" v="142" actId="478"/>
          <ac:spMkLst>
            <pc:docMk/>
            <pc:sldMk cId="360222904" sldId="264"/>
            <ac:spMk id="9" creationId="{818824C7-A0F2-600D-01CE-307442C7D8CA}"/>
          </ac:spMkLst>
        </pc:spChg>
        <pc:spChg chg="del">
          <ac:chgData name="Abels, Patrick" userId="ba666de4-0d21-43a6-8e66-51a18aae1b4a" providerId="ADAL" clId="{6DDDBCE8-D1F3-431E-95FD-468748B6974D}" dt="2023-08-03T14:58:29.051" v="142" actId="478"/>
          <ac:spMkLst>
            <pc:docMk/>
            <pc:sldMk cId="360222904" sldId="264"/>
            <ac:spMk id="10" creationId="{0D2AFFAD-FBF7-FBE7-B1AF-B1F8C3A6A550}"/>
          </ac:spMkLst>
        </pc:spChg>
        <pc:spChg chg="del">
          <ac:chgData name="Abels, Patrick" userId="ba666de4-0d21-43a6-8e66-51a18aae1b4a" providerId="ADAL" clId="{6DDDBCE8-D1F3-431E-95FD-468748B6974D}" dt="2023-08-03T14:58:29.051" v="142" actId="478"/>
          <ac:spMkLst>
            <pc:docMk/>
            <pc:sldMk cId="360222904" sldId="264"/>
            <ac:spMk id="11" creationId="{EEBB103B-5F18-BC1B-BF04-7AE0DC8C269F}"/>
          </ac:spMkLst>
        </pc:spChg>
      </pc:sldChg>
      <pc:sldChg chg="modSp add mod">
        <pc:chgData name="Abels, Patrick" userId="ba666de4-0d21-43a6-8e66-51a18aae1b4a" providerId="ADAL" clId="{6DDDBCE8-D1F3-431E-95FD-468748B6974D}" dt="2023-08-03T15:29:57.967" v="722" actId="404"/>
        <pc:sldMkLst>
          <pc:docMk/>
          <pc:sldMk cId="3534353426" sldId="266"/>
        </pc:sldMkLst>
        <pc:spChg chg="mod">
          <ac:chgData name="Abels, Patrick" userId="ba666de4-0d21-43a6-8e66-51a18aae1b4a" providerId="ADAL" clId="{6DDDBCE8-D1F3-431E-95FD-468748B6974D}" dt="2023-08-03T15:29:57.967" v="722" actId="404"/>
          <ac:spMkLst>
            <pc:docMk/>
            <pc:sldMk cId="3534353426" sldId="266"/>
            <ac:spMk id="2" creationId="{F0ECE2E4-D072-59ED-E541-1B475506929D}"/>
          </ac:spMkLst>
        </pc:spChg>
      </pc:sldChg>
      <pc:sldChg chg="modSp add mod">
        <pc:chgData name="Abels, Patrick" userId="ba666de4-0d21-43a6-8e66-51a18aae1b4a" providerId="ADAL" clId="{6DDDBCE8-D1F3-431E-95FD-468748B6974D}" dt="2023-08-03T15:30:05.020" v="723" actId="403"/>
        <pc:sldMkLst>
          <pc:docMk/>
          <pc:sldMk cId="368678853" sldId="267"/>
        </pc:sldMkLst>
        <pc:spChg chg="mod">
          <ac:chgData name="Abels, Patrick" userId="ba666de4-0d21-43a6-8e66-51a18aae1b4a" providerId="ADAL" clId="{6DDDBCE8-D1F3-431E-95FD-468748B6974D}" dt="2023-08-03T15:30:05.020" v="723" actId="403"/>
          <ac:spMkLst>
            <pc:docMk/>
            <pc:sldMk cId="368678853" sldId="267"/>
            <ac:spMk id="2" creationId="{F0ECE2E4-D072-59ED-E541-1B475506929D}"/>
          </ac:spMkLst>
        </pc:spChg>
      </pc:sldChg>
      <pc:sldChg chg="modSp add mod">
        <pc:chgData name="Abels, Patrick" userId="ba666de4-0d21-43a6-8e66-51a18aae1b4a" providerId="ADAL" clId="{6DDDBCE8-D1F3-431E-95FD-468748B6974D}" dt="2023-08-03T15:30:45.756" v="760" actId="20577"/>
        <pc:sldMkLst>
          <pc:docMk/>
          <pc:sldMk cId="142408905" sldId="268"/>
        </pc:sldMkLst>
        <pc:spChg chg="mod">
          <ac:chgData name="Abels, Patrick" userId="ba666de4-0d21-43a6-8e66-51a18aae1b4a" providerId="ADAL" clId="{6DDDBCE8-D1F3-431E-95FD-468748B6974D}" dt="2023-08-03T15:30:45.756" v="760" actId="20577"/>
          <ac:spMkLst>
            <pc:docMk/>
            <pc:sldMk cId="142408905" sldId="268"/>
            <ac:spMk id="2" creationId="{F0ECE2E4-D072-59ED-E541-1B475506929D}"/>
          </ac:spMkLst>
        </pc:spChg>
      </pc:sldChg>
      <pc:sldChg chg="modSp add mod">
        <pc:chgData name="Abels, Patrick" userId="ba666de4-0d21-43a6-8e66-51a18aae1b4a" providerId="ADAL" clId="{6DDDBCE8-D1F3-431E-95FD-468748B6974D}" dt="2023-08-03T15:31:55.566" v="796" actId="20577"/>
        <pc:sldMkLst>
          <pc:docMk/>
          <pc:sldMk cId="3004210294" sldId="269"/>
        </pc:sldMkLst>
        <pc:spChg chg="mod">
          <ac:chgData name="Abels, Patrick" userId="ba666de4-0d21-43a6-8e66-51a18aae1b4a" providerId="ADAL" clId="{6DDDBCE8-D1F3-431E-95FD-468748B6974D}" dt="2023-08-03T15:31:55.566" v="796" actId="20577"/>
          <ac:spMkLst>
            <pc:docMk/>
            <pc:sldMk cId="3004210294" sldId="269"/>
            <ac:spMk id="2" creationId="{F0ECE2E4-D072-59ED-E541-1B475506929D}"/>
          </ac:spMkLst>
        </pc:spChg>
      </pc:sldChg>
      <pc:sldChg chg="add">
        <pc:chgData name="Abels, Patrick" userId="ba666de4-0d21-43a6-8e66-51a18aae1b4a" providerId="ADAL" clId="{6DDDBCE8-D1F3-431E-95FD-468748B6974D}" dt="2023-08-03T15:27:12.642" v="634" actId="2890"/>
        <pc:sldMkLst>
          <pc:docMk/>
          <pc:sldMk cId="3727131097" sldId="270"/>
        </pc:sldMkLst>
      </pc:sldChg>
    </pc:docChg>
  </pc:docChgLst>
  <pc:docChgLst>
    <pc:chgData name="Abels, Patrick" userId="ba666de4-0d21-43a6-8e66-51a18aae1b4a" providerId="ADAL" clId="{04E885DD-CB1D-9B46-9FF6-C625DC2BF946}"/>
    <pc:docChg chg="modSld">
      <pc:chgData name="Abels, Patrick" userId="ba666de4-0d21-43a6-8e66-51a18aae1b4a" providerId="ADAL" clId="{04E885DD-CB1D-9B46-9FF6-C625DC2BF946}" dt="2023-09-19T10:28:23.414" v="4" actId="20577"/>
      <pc:docMkLst>
        <pc:docMk/>
      </pc:docMkLst>
      <pc:sldChg chg="modSp">
        <pc:chgData name="Abels, Patrick" userId="ba666de4-0d21-43a6-8e66-51a18aae1b4a" providerId="ADAL" clId="{04E885DD-CB1D-9B46-9FF6-C625DC2BF946}" dt="2023-09-19T10:28:23.414" v="4" actId="20577"/>
        <pc:sldMkLst>
          <pc:docMk/>
          <pc:sldMk cId="3365733409" sldId="273"/>
        </pc:sldMkLst>
        <pc:spChg chg="mod">
          <ac:chgData name="Abels, Patrick" userId="ba666de4-0d21-43a6-8e66-51a18aae1b4a" providerId="ADAL" clId="{04E885DD-CB1D-9B46-9FF6-C625DC2BF946}" dt="2023-09-19T10:28:23.414" v="4" actId="20577"/>
          <ac:spMkLst>
            <pc:docMk/>
            <pc:sldMk cId="3365733409" sldId="273"/>
            <ac:spMk id="3" creationId="{85D22C10-73AB-A8DF-CB6F-CBC491DD429D}"/>
          </ac:spMkLst>
        </pc:spChg>
      </pc:sldChg>
      <pc:sldChg chg="modSp">
        <pc:chgData name="Abels, Patrick" userId="ba666de4-0d21-43a6-8e66-51a18aae1b4a" providerId="ADAL" clId="{04E885DD-CB1D-9B46-9FF6-C625DC2BF946}" dt="2023-09-19T10:04:45.856" v="3" actId="20577"/>
        <pc:sldMkLst>
          <pc:docMk/>
          <pc:sldMk cId="2026290301" sldId="274"/>
        </pc:sldMkLst>
        <pc:spChg chg="mod">
          <ac:chgData name="Abels, Patrick" userId="ba666de4-0d21-43a6-8e66-51a18aae1b4a" providerId="ADAL" clId="{04E885DD-CB1D-9B46-9FF6-C625DC2BF946}" dt="2023-09-19T10:04:45.856" v="3" actId="20577"/>
          <ac:spMkLst>
            <pc:docMk/>
            <pc:sldMk cId="2026290301" sldId="274"/>
            <ac:spMk id="2" creationId="{96D39245-2BEC-E1AD-4E79-BC0EC9C0D9F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506960842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574235"/>
            <a:ext cx="11755524" cy="4064888"/>
          </a:xfrm>
          <a:prstGeom prst="rect">
            <a:avLst/>
          </a:prstGeom>
        </p:spPr>
        <p:txBody>
          <a:bodyPr anchor="t"/>
          <a:lstStyle>
            <a:lvl1pPr marL="342900" indent="-342900" algn="l"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Tagebucheintrag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F38FD2A-EA88-EDFD-6339-21B22322E309}"/>
              </a:ext>
            </a:extLst>
          </p:cNvPr>
          <p:cNvSpPr txBox="1"/>
          <p:nvPr userDrawn="1"/>
        </p:nvSpPr>
        <p:spPr>
          <a:xfrm>
            <a:off x="217976" y="2034965"/>
            <a:ext cx="10029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0" dirty="0" err="1">
                <a:solidFill>
                  <a:schemeClr val="bg1"/>
                </a:solidFill>
              </a:rPr>
              <a:t>Schreibe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einen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Tagebucheintrag</a:t>
            </a:r>
            <a:r>
              <a:rPr lang="en-GB" sz="2400" b="0" dirty="0">
                <a:solidFill>
                  <a:schemeClr val="bg1"/>
                </a:solidFill>
              </a:rPr>
              <a:t>, in </a:t>
            </a:r>
            <a:r>
              <a:rPr lang="en-GB" sz="2400" b="0" dirty="0" err="1">
                <a:solidFill>
                  <a:schemeClr val="bg1"/>
                </a:solidFill>
              </a:rPr>
              <a:t>dem</a:t>
            </a:r>
            <a:r>
              <a:rPr lang="en-GB" sz="2400" b="0" dirty="0">
                <a:solidFill>
                  <a:schemeClr val="bg1"/>
                </a:solidFill>
              </a:rPr>
              <a:t> du </a:t>
            </a:r>
            <a:r>
              <a:rPr lang="en-GB" sz="2400" b="0" dirty="0" err="1">
                <a:solidFill>
                  <a:schemeClr val="bg1"/>
                </a:solidFill>
              </a:rPr>
              <a:t>folgende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Fragen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beantwortest</a:t>
            </a:r>
            <a:r>
              <a:rPr lang="en-GB" sz="2400" b="0" dirty="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45E9359F-19D5-5FE7-D668-D1A823AF12B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409753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Wochenübung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FD2AAC7-9B75-3AB5-B637-0963CD65073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4693336"/>
      </p:ext>
    </p:extLst>
  </p:cSld>
  <p:clrMapOvr>
    <a:masterClrMapping/>
  </p:clrMapOvr>
  <p:transition spd="slow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mewor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Hausaufgabe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3" name="Graphic 2" descr="Home with solid fill">
            <a:extLst>
              <a:ext uri="{FF2B5EF4-FFF2-40B4-BE49-F238E27FC236}">
                <a16:creationId xmlns:a16="http://schemas.microsoft.com/office/drawing/2014/main" id="{69AA69DC-3BDE-DC5B-7592-005FD0389B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1888" y="57113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C9A209D0-EA06-1729-FBBE-24B631883FB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19291"/>
      </p:ext>
    </p:extLst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Ü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Kopfübung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4" name="Graphic 3" descr="Brain in head with solid fill">
            <a:extLst>
              <a:ext uri="{FF2B5EF4-FFF2-40B4-BE49-F238E27FC236}">
                <a16:creationId xmlns:a16="http://schemas.microsoft.com/office/drawing/2014/main" id="{E45BE055-35ED-0E1E-0BDF-73C8529392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2397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142F539-38A0-8060-018C-13DE99969077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053926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 err="1"/>
              <a:t>Mathematik</a:t>
            </a:r>
            <a:r>
              <a:rPr lang="en-US" dirty="0"/>
              <a:t> 9 Abels</a:t>
            </a:r>
            <a:endParaRPr lang="en-D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6133CF1-11F3-EDEA-3ED0-5E0A17886D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2951064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607473778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Animated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5259088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4753" y="619845"/>
            <a:ext cx="914400" cy="914400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96C6788-0DB4-7E84-1F70-465F03B9406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608986" y="407504"/>
            <a:ext cx="1281600" cy="1282148"/>
          </a:xfrm>
          <a:prstGeom prst="rect">
            <a:avLst/>
          </a:prstGeom>
        </p:spPr>
        <p:txBody>
          <a:bodyPr/>
          <a:lstStyle/>
          <a:p>
            <a:endParaRPr lang="en-DE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48D296A4-2077-12B4-53D8-2472FECBC8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939654414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NoHint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604361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4" name="Half Frame 3">
            <a:extLst>
              <a:ext uri="{FF2B5EF4-FFF2-40B4-BE49-F238E27FC236}">
                <a16:creationId xmlns:a16="http://schemas.microsoft.com/office/drawing/2014/main" id="{AE2624B0-64A9-2718-7794-4E2E9E577B58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437158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Hin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C5A454-C75F-6FDA-789A-702540F36AB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6656439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Solu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DA3F6043-04FC-7DBE-9677-C0D2183CF0A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8158049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w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89328" y="2036616"/>
            <a:ext cx="10983548" cy="4288141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7" y="312663"/>
            <a:ext cx="11755524" cy="6326460"/>
          </a:xfrm>
          <a:prstGeom prst="roundRect">
            <a:avLst>
              <a:gd name="adj" fmla="val 1772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602344" y="293098"/>
            <a:ext cx="2390569" cy="1493748"/>
          </a:xfrm>
          <a:prstGeom prst="roundRect">
            <a:avLst>
              <a:gd name="adj" fmla="val 2989"/>
            </a:avLst>
          </a:prstGeom>
          <a:solidFill>
            <a:srgbClr val="FF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9328" y="781533"/>
            <a:ext cx="2611068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Überschrift</a:t>
            </a:r>
            <a:endParaRPr lang="en-DE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5161EA-303E-AE82-C761-477476BF0B4C}"/>
              </a:ext>
            </a:extLst>
          </p:cNvPr>
          <p:cNvSpPr txBox="1"/>
          <p:nvPr userDrawn="1"/>
        </p:nvSpPr>
        <p:spPr>
          <a:xfrm>
            <a:off x="9804281" y="533243"/>
            <a:ext cx="19736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chemeClr val="bg1"/>
                </a:solidFill>
                <a:latin typeface="Arial Black" panose="020B0A04020102020204" pitchFamily="34" charset="0"/>
              </a:rPr>
              <a:t>!</a:t>
            </a:r>
            <a:endParaRPr lang="en-DE" sz="66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298598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3764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6" r:id="rId2"/>
    <p:sldLayoutId id="2147483661" r:id="rId3"/>
    <p:sldLayoutId id="2147483675" r:id="rId4"/>
    <p:sldLayoutId id="2147483663" r:id="rId5"/>
    <p:sldLayoutId id="2147483671" r:id="rId6"/>
    <p:sldLayoutId id="2147483664" r:id="rId7"/>
    <p:sldLayoutId id="2147483665" r:id="rId8"/>
    <p:sldLayoutId id="2147483672" r:id="rId9"/>
    <p:sldLayoutId id="2147483668" r:id="rId10"/>
    <p:sldLayoutId id="2147483669" r:id="rId11"/>
    <p:sldLayoutId id="2147483673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8E00736-7763-5364-29F5-3973C6BC804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Mathematik</a:t>
            </a:r>
            <a:r>
              <a:rPr lang="en-GB"/>
              <a:t> 10 </a:t>
            </a:r>
            <a:r>
              <a:rPr lang="en-GB" dirty="0"/>
              <a:t>Abels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766537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B07DB424-5D60-EB8E-705E-00413050711F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218240" y="2036617"/>
                <a:ext cx="11534490" cy="4319359"/>
              </a:xfrm>
            </p:spPr>
            <p:txBody>
              <a:bodyPr/>
              <a:lstStyle/>
              <a:p>
                <a:pPr marL="342900" indent="-342900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GB" sz="2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=16</m:t>
                    </m:r>
                  </m:oMath>
                </a14:m>
                <a:endParaRPr lang="en-GB" sz="2400" b="0" dirty="0">
                  <a:solidFill>
                    <a:schemeClr val="bg1"/>
                  </a:solidFill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GB" sz="2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=−16</m:t>
                    </m:r>
                  </m:oMath>
                </a14:m>
                <a:endParaRPr lang="en-GB" sz="2400" b="0" dirty="0">
                  <a:solidFill>
                    <a:schemeClr val="bg1"/>
                  </a:solidFill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2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=27</m:t>
                    </m:r>
                  </m:oMath>
                </a14:m>
                <a:endParaRPr lang="en-GB" dirty="0">
                  <a:solidFill>
                    <a:schemeClr val="bg1"/>
                  </a:solidFill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=−27</m:t>
                    </m:r>
                  </m:oMath>
                </a14:m>
                <a:endParaRPr lang="en-GB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B07DB424-5D60-EB8E-705E-00413050711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218240" y="2036617"/>
                <a:ext cx="11534490" cy="4319359"/>
              </a:xfrm>
              <a:blipFill>
                <a:blip r:embed="rId2"/>
                <a:stretch>
                  <a:fillRect l="-740" t="-705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53142725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5C1544-77A2-CE22-C31D-D08864B78B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Wie </a:t>
            </a:r>
            <a:r>
              <a:rPr lang="en-GB"/>
              <a:t>löse</a:t>
            </a:r>
            <a:r>
              <a:rPr lang="en-GB" dirty="0"/>
              <a:t> ich </a:t>
            </a:r>
            <a:r>
              <a:rPr lang="en-GB" dirty="0" err="1">
                <a:solidFill>
                  <a:srgbClr val="FFC000"/>
                </a:solidFill>
              </a:rPr>
              <a:t>Gleichungen</a:t>
            </a:r>
            <a:r>
              <a:rPr lang="en-GB" dirty="0"/>
              <a:t> </a:t>
            </a:r>
            <a:r>
              <a:rPr lang="en-GB" dirty="0" err="1"/>
              <a:t>mit</a:t>
            </a:r>
            <a:r>
              <a:rPr lang="en-GB" dirty="0"/>
              <a:t> </a:t>
            </a:r>
            <a:r>
              <a:rPr lang="en-GB" dirty="0" err="1">
                <a:solidFill>
                  <a:srgbClr val="FFC000"/>
                </a:solidFill>
              </a:rPr>
              <a:t>Potenzen</a:t>
            </a:r>
            <a:r>
              <a:rPr lang="en-GB" dirty="0">
                <a:solidFill>
                  <a:srgbClr val="FFC000"/>
                </a:solidFill>
              </a:rPr>
              <a:t> </a:t>
            </a:r>
            <a:r>
              <a:rPr lang="en-GB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366437632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8D9268E7-0223-D1FE-4D3F-F8FE1AAD6E27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589327" y="2088446"/>
                <a:ext cx="11195235" cy="4236311"/>
              </a:xfrm>
            </p:spPr>
            <p:txBody>
              <a:bodyPr/>
              <a:lstStyle/>
              <a:p>
                <a:r>
                  <a:rPr lang="en-GB" dirty="0"/>
                  <a:t>Eine </a:t>
                </a:r>
                <a:r>
                  <a:rPr lang="en-GB" dirty="0" err="1"/>
                  <a:t>Gleichung</a:t>
                </a:r>
                <a:r>
                  <a:rPr lang="en-GB" dirty="0"/>
                  <a:t> der Form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4000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40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4000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GB" sz="40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4000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4000" b="0" dirty="0">
                    <a:solidFill>
                      <a:schemeClr val="bg1"/>
                    </a:solidFill>
                  </a:rPr>
                  <a:t> </a:t>
                </a:r>
                <a:r>
                  <a:rPr lang="en-GB" sz="2400" b="0" dirty="0" err="1">
                    <a:solidFill>
                      <a:schemeClr val="bg1"/>
                    </a:solidFill>
                  </a:rPr>
                  <a:t>mit</a:t>
                </a:r>
                <a:r>
                  <a:rPr lang="en-GB" sz="2400" b="0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sz="2400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≥2</m:t>
                    </m:r>
                  </m:oMath>
                </a14:m>
                <a:r>
                  <a:rPr lang="en-GB" sz="2400" b="0" dirty="0">
                    <a:solidFill>
                      <a:schemeClr val="bg1"/>
                    </a:solidFill>
                  </a:rPr>
                  <a:t> und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400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∈</m:t>
                    </m:r>
                    <m:r>
                      <a:rPr lang="en-GB" sz="2400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GB" sz="2400" b="0" dirty="0">
                    <a:solidFill>
                      <a:schemeClr val="bg1"/>
                    </a:solidFill>
                  </a:rPr>
                  <a:t> </a:t>
                </a:r>
                <a:r>
                  <a:rPr lang="en-GB" sz="2400" b="0" dirty="0" err="1">
                    <a:solidFill>
                      <a:schemeClr val="bg1"/>
                    </a:solidFill>
                  </a:rPr>
                  <a:t>nennt</a:t>
                </a:r>
                <a:r>
                  <a:rPr lang="en-GB" sz="2400" b="0" dirty="0">
                    <a:solidFill>
                      <a:schemeClr val="bg1"/>
                    </a:solidFill>
                  </a:rPr>
                  <a:t> man </a:t>
                </a:r>
                <a:r>
                  <a:rPr lang="en-GB" sz="2400" b="0" dirty="0" err="1">
                    <a:solidFill>
                      <a:schemeClr val="bg1"/>
                    </a:solidFill>
                  </a:rPr>
                  <a:t>Potenzgleichung</a:t>
                </a:r>
                <a:r>
                  <a:rPr lang="en-GB" sz="2400" b="0" dirty="0">
                    <a:solidFill>
                      <a:schemeClr val="bg1"/>
                    </a:solidFill>
                  </a:rPr>
                  <a:t>.</a:t>
                </a:r>
              </a:p>
            </p:txBody>
          </p:sp>
        </mc:Choice>
        <mc:Fallback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8D9268E7-0223-D1FE-4D3F-F8FE1AAD6E2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589327" y="2088446"/>
                <a:ext cx="11195235" cy="4236311"/>
              </a:xfrm>
              <a:blipFill>
                <a:blip r:embed="rId2"/>
                <a:stretch>
                  <a:fillRect l="-871" r="-163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2E459C-F63E-9CF7-3DEF-53519C2BBDA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9328" y="781533"/>
            <a:ext cx="7374458" cy="646112"/>
          </a:xfrm>
        </p:spPr>
        <p:txBody>
          <a:bodyPr/>
          <a:lstStyle/>
          <a:p>
            <a:r>
              <a:rPr lang="en-GB" dirty="0" err="1"/>
              <a:t>Potenzgleichungen</a:t>
            </a:r>
            <a:endParaRPr lang="en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8" name="Table 7">
                <a:extLst>
                  <a:ext uri="{FF2B5EF4-FFF2-40B4-BE49-F238E27FC236}">
                    <a16:creationId xmlns:a16="http://schemas.microsoft.com/office/drawing/2014/main" id="{482FCA34-BBC4-4F76-EF1C-EAE89847EB4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16821300"/>
                  </p:ext>
                </p:extLst>
              </p:nvPr>
            </p:nvGraphicFramePr>
            <p:xfrm>
              <a:off x="589328" y="2939143"/>
              <a:ext cx="11013345" cy="3247052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2202669">
                      <a:extLst>
                        <a:ext uri="{9D8B030D-6E8A-4147-A177-3AD203B41FA5}">
                          <a16:colId xmlns:a16="http://schemas.microsoft.com/office/drawing/2014/main" val="2507832064"/>
                        </a:ext>
                      </a:extLst>
                    </a:gridCol>
                    <a:gridCol w="2202669">
                      <a:extLst>
                        <a:ext uri="{9D8B030D-6E8A-4147-A177-3AD203B41FA5}">
                          <a16:colId xmlns:a16="http://schemas.microsoft.com/office/drawing/2014/main" val="1209815852"/>
                        </a:ext>
                      </a:extLst>
                    </a:gridCol>
                    <a:gridCol w="2202669">
                      <a:extLst>
                        <a:ext uri="{9D8B030D-6E8A-4147-A177-3AD203B41FA5}">
                          <a16:colId xmlns:a16="http://schemas.microsoft.com/office/drawing/2014/main" val="2171490290"/>
                        </a:ext>
                      </a:extLst>
                    </a:gridCol>
                    <a:gridCol w="2202669">
                      <a:extLst>
                        <a:ext uri="{9D8B030D-6E8A-4147-A177-3AD203B41FA5}">
                          <a16:colId xmlns:a16="http://schemas.microsoft.com/office/drawing/2014/main" val="2903013754"/>
                        </a:ext>
                      </a:extLst>
                    </a:gridCol>
                    <a:gridCol w="2202669">
                      <a:extLst>
                        <a:ext uri="{9D8B030D-6E8A-4147-A177-3AD203B41FA5}">
                          <a16:colId xmlns:a16="http://schemas.microsoft.com/office/drawing/2014/main" val="481029360"/>
                        </a:ext>
                      </a:extLst>
                    </a:gridCol>
                  </a:tblGrid>
                  <a:tr h="811763">
                    <a:tc>
                      <a:txBody>
                        <a:bodyPr/>
                        <a:lstStyle/>
                        <a:p>
                          <a:endParaRPr lang="en-DE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800" b="0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oMath>
                          </a14:m>
                          <a:r>
                            <a:rPr lang="en-GB" sz="1800" b="0" dirty="0">
                              <a:solidFill>
                                <a:srgbClr val="FFC000"/>
                              </a:solidFill>
                            </a:rPr>
                            <a:t> gerade </a:t>
                          </a:r>
                          <a:endParaRPr lang="en-DE" dirty="0">
                            <a:solidFill>
                              <a:srgbClr val="FFC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DE" dirty="0">
                            <a:solidFill>
                              <a:srgbClr val="FFC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800" b="0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oMath>
                          </a14:m>
                          <a:r>
                            <a:rPr lang="en-GB" sz="1800" b="0" dirty="0">
                              <a:solidFill>
                                <a:srgbClr val="FFC000"/>
                              </a:solidFill>
                            </a:rPr>
                            <a:t> ungerade </a:t>
                          </a:r>
                          <a:endParaRPr lang="en-DE" dirty="0">
                            <a:solidFill>
                              <a:srgbClr val="FFC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DE" dirty="0">
                            <a:solidFill>
                              <a:srgbClr val="FFC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928582463"/>
                      </a:ext>
                    </a:extLst>
                  </a:tr>
                  <a:tr h="811763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800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GB" sz="1800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&gt;0</m:t>
                              </m:r>
                            </m:oMath>
                          </a14:m>
                          <a:r>
                            <a:rPr lang="en-GB" sz="1800" b="0" dirty="0">
                              <a:solidFill>
                                <a:srgbClr val="00B0F0"/>
                              </a:solidFill>
                            </a:rPr>
                            <a:t> </a:t>
                          </a:r>
                          <a:endParaRPr lang="en-DE" dirty="0">
                            <a:solidFill>
                              <a:srgbClr val="00B0F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GB" sz="1800" b="0" i="1" smtClean="0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800" b="0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1800" b="0" i="1" smtClean="0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  <m:r>
                                <a:rPr lang="en-GB" sz="18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1800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81</m:t>
                              </m:r>
                            </m:oMath>
                          </a14:m>
                          <a:r>
                            <a:rPr lang="en-GB" sz="1800" b="0" dirty="0">
                              <a:solidFill>
                                <a:srgbClr val="00B0F0"/>
                              </a:solidFill>
                            </a:rPr>
                            <a:t> </a:t>
                          </a:r>
                          <a:endParaRPr lang="en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bg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𝕃</m:t>
                                </m:r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={…}</m:t>
                                </m:r>
                              </m:oMath>
                            </m:oMathPara>
                          </a14:m>
                          <a:endParaRPr lang="en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6350" cap="flat" cmpd="sng" algn="ctr">
                          <a:solidFill>
                            <a:schemeClr val="bg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GB" sz="1800" b="0" i="1" smtClean="0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800" b="0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1800" b="0" i="1" smtClean="0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GB" sz="18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1800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27</m:t>
                              </m:r>
                            </m:oMath>
                          </a14:m>
                          <a:r>
                            <a:rPr lang="en-GB" sz="1800" b="0" dirty="0">
                              <a:solidFill>
                                <a:schemeClr val="bg1"/>
                              </a:solidFill>
                            </a:rPr>
                            <a:t> </a:t>
                          </a:r>
                          <a:endParaRPr lang="en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bg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𝕃</m:t>
                                </m:r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={…}</m:t>
                                </m:r>
                              </m:oMath>
                            </m:oMathPara>
                          </a14:m>
                          <a:endParaRPr lang="en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6350" cap="flat" cmpd="sng" algn="ctr">
                          <a:solidFill>
                            <a:schemeClr val="bg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369951591"/>
                      </a:ext>
                    </a:extLst>
                  </a:tr>
                  <a:tr h="811763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800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GB" sz="1800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=0</m:t>
                              </m:r>
                            </m:oMath>
                          </a14:m>
                          <a:r>
                            <a:rPr lang="en-GB" sz="1800" b="0" dirty="0">
                              <a:solidFill>
                                <a:srgbClr val="00B0F0"/>
                              </a:solidFill>
                            </a:rPr>
                            <a:t> </a:t>
                          </a:r>
                          <a:endParaRPr lang="en-DE" dirty="0">
                            <a:solidFill>
                              <a:srgbClr val="00B0F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GB" sz="1800" b="0" i="1" smtClean="0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800" b="0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1800" b="0" i="1" smtClean="0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p>
                              </m:sSup>
                              <m:r>
                                <a:rPr lang="en-GB" sz="18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1800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oMath>
                          </a14:m>
                          <a:r>
                            <a:rPr lang="en-GB" sz="1800" b="0" dirty="0">
                              <a:solidFill>
                                <a:srgbClr val="00B0F0"/>
                              </a:solidFill>
                            </a:rPr>
                            <a:t> </a:t>
                          </a:r>
                          <a:endParaRPr lang="en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bg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𝕃</m:t>
                                </m:r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={…}</m:t>
                                </m:r>
                              </m:oMath>
                            </m:oMathPara>
                          </a14:m>
                          <a:endParaRPr lang="en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6350" cap="flat" cmpd="sng" algn="ctr">
                          <a:solidFill>
                            <a:schemeClr val="bg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GB" sz="1800" b="0" i="1" smtClean="0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800" b="0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1800" b="0" i="1" smtClean="0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p>
                              </m:sSup>
                              <m:r>
                                <a:rPr lang="en-GB" sz="18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1800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oMath>
                          </a14:m>
                          <a:r>
                            <a:rPr lang="en-GB" sz="1800" b="0" dirty="0">
                              <a:solidFill>
                                <a:srgbClr val="00B0F0"/>
                              </a:solidFill>
                            </a:rPr>
                            <a:t> </a:t>
                          </a:r>
                          <a:endParaRPr lang="en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bg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𝕃</m:t>
                                </m:r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={…}</m:t>
                                </m:r>
                              </m:oMath>
                            </m:oMathPara>
                          </a14:m>
                          <a:endParaRPr lang="en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6350" cap="flat" cmpd="sng" algn="ctr">
                          <a:solidFill>
                            <a:schemeClr val="bg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421956184"/>
                      </a:ext>
                    </a:extLst>
                  </a:tr>
                  <a:tr h="811763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800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GB" sz="1800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&lt;0</m:t>
                              </m:r>
                            </m:oMath>
                          </a14:m>
                          <a:r>
                            <a:rPr lang="en-GB" sz="1800" b="0" dirty="0">
                              <a:solidFill>
                                <a:srgbClr val="00B0F0"/>
                              </a:solidFill>
                            </a:rPr>
                            <a:t> </a:t>
                          </a:r>
                          <a:endParaRPr lang="en-DE" dirty="0">
                            <a:solidFill>
                              <a:srgbClr val="00B0F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GB" sz="1800" b="0" i="1" smtClean="0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800" b="0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1800" b="0" i="1" smtClean="0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sup>
                              </m:sSup>
                              <m:r>
                                <a:rPr lang="en-GB" sz="18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1800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−256</m:t>
                              </m:r>
                            </m:oMath>
                          </a14:m>
                          <a:r>
                            <a:rPr lang="en-GB" sz="1800" b="0" dirty="0">
                              <a:solidFill>
                                <a:srgbClr val="00B0F0"/>
                              </a:solidFill>
                            </a:rPr>
                            <a:t> </a:t>
                          </a:r>
                          <a:endParaRPr lang="en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bg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𝕃</m:t>
                                </m:r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={…}</m:t>
                                </m:r>
                              </m:oMath>
                            </m:oMathPara>
                          </a14:m>
                          <a:endParaRPr lang="en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6350" cap="flat" cmpd="sng" algn="ctr">
                          <a:solidFill>
                            <a:schemeClr val="bg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GB" sz="1800" b="0" i="1" smtClean="0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800" b="0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1800" b="0" i="1" smtClean="0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sup>
                              </m:sSup>
                              <m:r>
                                <a:rPr lang="en-GB" sz="18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1800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−128</m:t>
                              </m:r>
                            </m:oMath>
                          </a14:m>
                          <a:r>
                            <a:rPr lang="en-GB" sz="1800" b="0" dirty="0">
                              <a:solidFill>
                                <a:schemeClr val="bg1"/>
                              </a:solidFill>
                            </a:rPr>
                            <a:t> </a:t>
                          </a:r>
                          <a:endParaRPr lang="en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bg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𝕃</m:t>
                                </m:r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={…}</m:t>
                                </m:r>
                              </m:oMath>
                            </m:oMathPara>
                          </a14:m>
                          <a:endParaRPr lang="en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6350" cap="flat" cmpd="sng" algn="ctr">
                          <a:solidFill>
                            <a:schemeClr val="bg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626820708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8" name="Table 7">
                <a:extLst>
                  <a:ext uri="{FF2B5EF4-FFF2-40B4-BE49-F238E27FC236}">
                    <a16:creationId xmlns:a16="http://schemas.microsoft.com/office/drawing/2014/main" id="{482FCA34-BBC4-4F76-EF1C-EAE89847EB4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16821300"/>
                  </p:ext>
                </p:extLst>
              </p:nvPr>
            </p:nvGraphicFramePr>
            <p:xfrm>
              <a:off x="589328" y="2939143"/>
              <a:ext cx="11013345" cy="3247052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2202669">
                      <a:extLst>
                        <a:ext uri="{9D8B030D-6E8A-4147-A177-3AD203B41FA5}">
                          <a16:colId xmlns:a16="http://schemas.microsoft.com/office/drawing/2014/main" val="2507832064"/>
                        </a:ext>
                      </a:extLst>
                    </a:gridCol>
                    <a:gridCol w="2202669">
                      <a:extLst>
                        <a:ext uri="{9D8B030D-6E8A-4147-A177-3AD203B41FA5}">
                          <a16:colId xmlns:a16="http://schemas.microsoft.com/office/drawing/2014/main" val="1209815852"/>
                        </a:ext>
                      </a:extLst>
                    </a:gridCol>
                    <a:gridCol w="2202669">
                      <a:extLst>
                        <a:ext uri="{9D8B030D-6E8A-4147-A177-3AD203B41FA5}">
                          <a16:colId xmlns:a16="http://schemas.microsoft.com/office/drawing/2014/main" val="2171490290"/>
                        </a:ext>
                      </a:extLst>
                    </a:gridCol>
                    <a:gridCol w="2202669">
                      <a:extLst>
                        <a:ext uri="{9D8B030D-6E8A-4147-A177-3AD203B41FA5}">
                          <a16:colId xmlns:a16="http://schemas.microsoft.com/office/drawing/2014/main" val="2903013754"/>
                        </a:ext>
                      </a:extLst>
                    </a:gridCol>
                    <a:gridCol w="2202669">
                      <a:extLst>
                        <a:ext uri="{9D8B030D-6E8A-4147-A177-3AD203B41FA5}">
                          <a16:colId xmlns:a16="http://schemas.microsoft.com/office/drawing/2014/main" val="481029360"/>
                        </a:ext>
                      </a:extLst>
                    </a:gridCol>
                  </a:tblGrid>
                  <a:tr h="811763">
                    <a:tc>
                      <a:txBody>
                        <a:bodyPr/>
                        <a:lstStyle/>
                        <a:p>
                          <a:endParaRPr lang="en-DE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0069" r="-100277" b="-302256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DE" dirty="0">
                            <a:solidFill>
                              <a:srgbClr val="FFC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50069" r="-277" b="-302256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DE" dirty="0">
                            <a:solidFill>
                              <a:srgbClr val="FFC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928582463"/>
                      </a:ext>
                    </a:extLst>
                  </a:tr>
                  <a:tr h="811763"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t="-99254" r="-400000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bg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0277" t="-99254" r="-301108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6350" cap="flat" cmpd="sng" algn="ctr">
                          <a:solidFill>
                            <a:schemeClr val="bg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99724" t="-99254" r="-200276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bg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00554" t="-99254" r="-100831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6350" cap="flat" cmpd="sng" algn="ctr">
                          <a:solidFill>
                            <a:schemeClr val="bg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99448" t="-99254" r="-552" b="-2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69951591"/>
                      </a:ext>
                    </a:extLst>
                  </a:tr>
                  <a:tr h="811763"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t="-200752" r="-400000" b="-1015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bg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0277" t="-200752" r="-301108" b="-1015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6350" cap="flat" cmpd="sng" algn="ctr">
                          <a:solidFill>
                            <a:schemeClr val="bg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99724" t="-200752" r="-200276" b="-1015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bg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00554" t="-200752" r="-100831" b="-1015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6350" cap="flat" cmpd="sng" algn="ctr">
                          <a:solidFill>
                            <a:schemeClr val="bg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99448" t="-200752" r="-552" b="-10150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21956184"/>
                      </a:ext>
                    </a:extLst>
                  </a:tr>
                  <a:tr h="811763"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t="-300752" r="-400000" b="-15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bg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0277" t="-300752" r="-301108" b="-15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6350" cap="flat" cmpd="sng" algn="ctr">
                          <a:solidFill>
                            <a:schemeClr val="bg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99724" t="-300752" r="-200276" b="-15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bg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00554" t="-300752" r="-100831" b="-15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6350" cap="flat" cmpd="sng" algn="ctr">
                          <a:solidFill>
                            <a:schemeClr val="bg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99448" t="-300752" r="-552" b="-150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26820708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682678175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8D9268E7-0223-D1FE-4D3F-F8FE1AAD6E27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589327" y="2088446"/>
                <a:ext cx="11195235" cy="4236311"/>
              </a:xfrm>
            </p:spPr>
            <p:txBody>
              <a:bodyPr/>
              <a:lstStyle/>
              <a:p>
                <a:r>
                  <a:rPr lang="en-GB" dirty="0"/>
                  <a:t>Eine </a:t>
                </a:r>
                <a:r>
                  <a:rPr lang="en-GB" dirty="0" err="1"/>
                  <a:t>Gleichung</a:t>
                </a:r>
                <a:r>
                  <a:rPr lang="en-GB" dirty="0"/>
                  <a:t> der Form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4000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40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4000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GB" sz="40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4000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4000" b="0" dirty="0">
                    <a:solidFill>
                      <a:schemeClr val="bg1"/>
                    </a:solidFill>
                  </a:rPr>
                  <a:t> </a:t>
                </a:r>
                <a:r>
                  <a:rPr lang="en-GB" sz="2400" b="0" dirty="0" err="1">
                    <a:solidFill>
                      <a:schemeClr val="bg1"/>
                    </a:solidFill>
                  </a:rPr>
                  <a:t>mit</a:t>
                </a:r>
                <a:r>
                  <a:rPr lang="en-GB" sz="2400" b="0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sz="2400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≥2</m:t>
                    </m:r>
                  </m:oMath>
                </a14:m>
                <a:r>
                  <a:rPr lang="en-GB" sz="2400" b="0" dirty="0">
                    <a:solidFill>
                      <a:schemeClr val="bg1"/>
                    </a:solidFill>
                  </a:rPr>
                  <a:t> und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400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∈</m:t>
                    </m:r>
                    <m:r>
                      <a:rPr lang="en-GB" sz="2400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GB" sz="2400" b="0" dirty="0">
                    <a:solidFill>
                      <a:schemeClr val="bg1"/>
                    </a:solidFill>
                  </a:rPr>
                  <a:t> </a:t>
                </a:r>
                <a:r>
                  <a:rPr lang="en-GB" sz="2400" b="0" dirty="0" err="1">
                    <a:solidFill>
                      <a:schemeClr val="bg1"/>
                    </a:solidFill>
                  </a:rPr>
                  <a:t>nennt</a:t>
                </a:r>
                <a:r>
                  <a:rPr lang="en-GB" sz="2400" b="0" dirty="0">
                    <a:solidFill>
                      <a:schemeClr val="bg1"/>
                    </a:solidFill>
                  </a:rPr>
                  <a:t> man </a:t>
                </a:r>
                <a:r>
                  <a:rPr lang="en-GB" sz="2400" b="0" dirty="0" err="1">
                    <a:solidFill>
                      <a:schemeClr val="bg1"/>
                    </a:solidFill>
                  </a:rPr>
                  <a:t>Potenzgleichung</a:t>
                </a:r>
                <a:r>
                  <a:rPr lang="en-GB" sz="2400" b="0" dirty="0">
                    <a:solidFill>
                      <a:schemeClr val="bg1"/>
                    </a:solidFill>
                  </a:rPr>
                  <a:t>.</a:t>
                </a:r>
              </a:p>
            </p:txBody>
          </p:sp>
        </mc:Choice>
        <mc:Fallback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8D9268E7-0223-D1FE-4D3F-F8FE1AAD6E2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589327" y="2088446"/>
                <a:ext cx="11195235" cy="4236311"/>
              </a:xfrm>
              <a:blipFill>
                <a:blip r:embed="rId2"/>
                <a:stretch>
                  <a:fillRect l="-871" r="-163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2E459C-F63E-9CF7-3DEF-53519C2BBDA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9328" y="781533"/>
            <a:ext cx="7374458" cy="646112"/>
          </a:xfrm>
        </p:spPr>
        <p:txBody>
          <a:bodyPr/>
          <a:lstStyle/>
          <a:p>
            <a:r>
              <a:rPr lang="en-GB" dirty="0" err="1"/>
              <a:t>Potenzgleichungen</a:t>
            </a:r>
            <a:endParaRPr lang="en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8" name="Table 7">
                <a:extLst>
                  <a:ext uri="{FF2B5EF4-FFF2-40B4-BE49-F238E27FC236}">
                    <a16:creationId xmlns:a16="http://schemas.microsoft.com/office/drawing/2014/main" id="{482FCA34-BBC4-4F76-EF1C-EAE89847EB4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81683305"/>
                  </p:ext>
                </p:extLst>
              </p:nvPr>
            </p:nvGraphicFramePr>
            <p:xfrm>
              <a:off x="589328" y="2939143"/>
              <a:ext cx="11013345" cy="3247052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2202669">
                      <a:extLst>
                        <a:ext uri="{9D8B030D-6E8A-4147-A177-3AD203B41FA5}">
                          <a16:colId xmlns:a16="http://schemas.microsoft.com/office/drawing/2014/main" val="2507832064"/>
                        </a:ext>
                      </a:extLst>
                    </a:gridCol>
                    <a:gridCol w="2202669">
                      <a:extLst>
                        <a:ext uri="{9D8B030D-6E8A-4147-A177-3AD203B41FA5}">
                          <a16:colId xmlns:a16="http://schemas.microsoft.com/office/drawing/2014/main" val="1209815852"/>
                        </a:ext>
                      </a:extLst>
                    </a:gridCol>
                    <a:gridCol w="2202669">
                      <a:extLst>
                        <a:ext uri="{9D8B030D-6E8A-4147-A177-3AD203B41FA5}">
                          <a16:colId xmlns:a16="http://schemas.microsoft.com/office/drawing/2014/main" val="2171490290"/>
                        </a:ext>
                      </a:extLst>
                    </a:gridCol>
                    <a:gridCol w="2202669">
                      <a:extLst>
                        <a:ext uri="{9D8B030D-6E8A-4147-A177-3AD203B41FA5}">
                          <a16:colId xmlns:a16="http://schemas.microsoft.com/office/drawing/2014/main" val="2903013754"/>
                        </a:ext>
                      </a:extLst>
                    </a:gridCol>
                    <a:gridCol w="2202669">
                      <a:extLst>
                        <a:ext uri="{9D8B030D-6E8A-4147-A177-3AD203B41FA5}">
                          <a16:colId xmlns:a16="http://schemas.microsoft.com/office/drawing/2014/main" val="481029360"/>
                        </a:ext>
                      </a:extLst>
                    </a:gridCol>
                  </a:tblGrid>
                  <a:tr h="811763">
                    <a:tc>
                      <a:txBody>
                        <a:bodyPr/>
                        <a:lstStyle/>
                        <a:p>
                          <a:endParaRPr lang="en-DE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800" b="0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oMath>
                          </a14:m>
                          <a:r>
                            <a:rPr lang="en-GB" sz="1800" b="0" dirty="0">
                              <a:solidFill>
                                <a:srgbClr val="FFC000"/>
                              </a:solidFill>
                            </a:rPr>
                            <a:t> gerade </a:t>
                          </a:r>
                          <a:endParaRPr lang="en-DE" dirty="0">
                            <a:solidFill>
                              <a:srgbClr val="FFC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DE" dirty="0">
                            <a:solidFill>
                              <a:srgbClr val="FFC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800" b="0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oMath>
                          </a14:m>
                          <a:r>
                            <a:rPr lang="en-GB" sz="1800" b="0" dirty="0">
                              <a:solidFill>
                                <a:srgbClr val="FFC000"/>
                              </a:solidFill>
                            </a:rPr>
                            <a:t> ungerade </a:t>
                          </a:r>
                          <a:endParaRPr lang="en-DE" dirty="0">
                            <a:solidFill>
                              <a:srgbClr val="FFC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DE" dirty="0">
                            <a:solidFill>
                              <a:srgbClr val="FFC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928582463"/>
                      </a:ext>
                    </a:extLst>
                  </a:tr>
                  <a:tr h="811763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800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GB" sz="1800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&gt;0</m:t>
                              </m:r>
                            </m:oMath>
                          </a14:m>
                          <a:r>
                            <a:rPr lang="en-GB" sz="1800" b="0" dirty="0">
                              <a:solidFill>
                                <a:srgbClr val="00B0F0"/>
                              </a:solidFill>
                            </a:rPr>
                            <a:t> </a:t>
                          </a:r>
                          <a:endParaRPr lang="en-DE" dirty="0">
                            <a:solidFill>
                              <a:srgbClr val="00B0F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GB" sz="1800" b="0" i="1" smtClean="0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800" b="0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1800" b="0" i="1" smtClean="0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  <m:r>
                                <a:rPr lang="en-GB" sz="18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1800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81</m:t>
                              </m:r>
                            </m:oMath>
                          </a14:m>
                          <a:r>
                            <a:rPr lang="en-GB" sz="1800" b="0" dirty="0">
                              <a:solidFill>
                                <a:srgbClr val="00B0F0"/>
                              </a:solidFill>
                            </a:rPr>
                            <a:t> </a:t>
                          </a:r>
                          <a:endParaRPr lang="en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bg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𝕃</m:t>
                                </m:r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={3;−3}</m:t>
                                </m:r>
                              </m:oMath>
                            </m:oMathPara>
                          </a14:m>
                          <a:endParaRPr lang="en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6350" cap="flat" cmpd="sng" algn="ctr">
                          <a:solidFill>
                            <a:schemeClr val="bg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GB" sz="1800" b="0" i="1" smtClean="0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800" b="0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1800" b="0" i="1" smtClean="0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GB" sz="18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1800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27</m:t>
                              </m:r>
                            </m:oMath>
                          </a14:m>
                          <a:r>
                            <a:rPr lang="en-GB" sz="1800" b="0" dirty="0">
                              <a:solidFill>
                                <a:schemeClr val="bg1"/>
                              </a:solidFill>
                            </a:rPr>
                            <a:t> </a:t>
                          </a:r>
                          <a:endParaRPr lang="en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bg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𝕃</m:t>
                                </m:r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={3}</m:t>
                                </m:r>
                              </m:oMath>
                            </m:oMathPara>
                          </a14:m>
                          <a:endParaRPr lang="en-DE" dirty="0"/>
                        </a:p>
                      </a:txBody>
                      <a:tcPr anchor="ctr">
                        <a:lnL w="6350" cap="flat" cmpd="sng" algn="ctr">
                          <a:solidFill>
                            <a:schemeClr val="bg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369951591"/>
                      </a:ext>
                    </a:extLst>
                  </a:tr>
                  <a:tr h="811763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800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GB" sz="1800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=0</m:t>
                              </m:r>
                            </m:oMath>
                          </a14:m>
                          <a:r>
                            <a:rPr lang="en-GB" sz="1800" b="0" dirty="0">
                              <a:solidFill>
                                <a:srgbClr val="00B0F0"/>
                              </a:solidFill>
                            </a:rPr>
                            <a:t> </a:t>
                          </a:r>
                          <a:endParaRPr lang="en-DE" dirty="0">
                            <a:solidFill>
                              <a:srgbClr val="00B0F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GB" sz="1800" b="0" i="1" smtClean="0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800" b="0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1800" b="0" i="1" smtClean="0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p>
                              </m:sSup>
                              <m:r>
                                <a:rPr lang="en-GB" sz="18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1800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oMath>
                          </a14:m>
                          <a:r>
                            <a:rPr lang="en-GB" sz="1800" b="0" dirty="0">
                              <a:solidFill>
                                <a:srgbClr val="00B0F0"/>
                              </a:solidFill>
                            </a:rPr>
                            <a:t> </a:t>
                          </a:r>
                          <a:endParaRPr lang="en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bg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𝕃</m:t>
                                </m:r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={0}</m:t>
                                </m:r>
                              </m:oMath>
                            </m:oMathPara>
                          </a14:m>
                          <a:endParaRPr lang="en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6350" cap="flat" cmpd="sng" algn="ctr">
                          <a:solidFill>
                            <a:schemeClr val="bg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GB" sz="1800" b="0" i="1" smtClean="0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800" b="0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1800" b="0" i="1" smtClean="0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p>
                              </m:sSup>
                              <m:r>
                                <a:rPr lang="en-GB" sz="18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1800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oMath>
                          </a14:m>
                          <a:r>
                            <a:rPr lang="en-GB" sz="1800" b="0" dirty="0">
                              <a:solidFill>
                                <a:schemeClr val="bg1"/>
                              </a:solidFill>
                            </a:rPr>
                            <a:t> </a:t>
                          </a:r>
                          <a:endParaRPr lang="en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bg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𝕃</m:t>
                                </m:r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={0}</m:t>
                                </m:r>
                              </m:oMath>
                            </m:oMathPara>
                          </a14:m>
                          <a:endParaRPr lang="en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6350" cap="flat" cmpd="sng" algn="ctr">
                          <a:solidFill>
                            <a:schemeClr val="bg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421956184"/>
                      </a:ext>
                    </a:extLst>
                  </a:tr>
                  <a:tr h="811763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800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GB" sz="1800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&lt;0</m:t>
                              </m:r>
                            </m:oMath>
                          </a14:m>
                          <a:r>
                            <a:rPr lang="en-GB" sz="1800" b="0" dirty="0">
                              <a:solidFill>
                                <a:srgbClr val="00B0F0"/>
                              </a:solidFill>
                            </a:rPr>
                            <a:t> </a:t>
                          </a:r>
                          <a:endParaRPr lang="en-DE" dirty="0">
                            <a:solidFill>
                              <a:srgbClr val="00B0F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GB" sz="1800" b="0" i="1" smtClean="0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800" b="0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1800" b="0" i="1" smtClean="0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sup>
                              </m:sSup>
                              <m:r>
                                <a:rPr lang="en-GB" sz="18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1800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−256</m:t>
                              </m:r>
                            </m:oMath>
                          </a14:m>
                          <a:r>
                            <a:rPr lang="en-GB" sz="1800" b="0" dirty="0">
                              <a:solidFill>
                                <a:srgbClr val="00B0F0"/>
                              </a:solidFill>
                            </a:rPr>
                            <a:t> </a:t>
                          </a:r>
                          <a:endParaRPr lang="en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bg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𝕃</m:t>
                                </m:r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={}</m:t>
                                </m:r>
                              </m:oMath>
                            </m:oMathPara>
                          </a14:m>
                          <a:endParaRPr lang="en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6350" cap="flat" cmpd="sng" algn="ctr">
                          <a:solidFill>
                            <a:schemeClr val="bg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GB" sz="1800" b="0" i="1" smtClean="0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800" b="0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1800" b="0" i="1" smtClean="0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sup>
                              </m:sSup>
                              <m:r>
                                <a:rPr lang="en-GB" sz="18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1800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−128</m:t>
                              </m:r>
                            </m:oMath>
                          </a14:m>
                          <a:r>
                            <a:rPr lang="en-GB" sz="1800" b="0" dirty="0">
                              <a:solidFill>
                                <a:schemeClr val="bg1"/>
                              </a:solidFill>
                            </a:rPr>
                            <a:t> </a:t>
                          </a:r>
                          <a:endParaRPr lang="en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bg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𝕃</m:t>
                                </m:r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={−2}</m:t>
                                </m:r>
                              </m:oMath>
                            </m:oMathPara>
                          </a14:m>
                          <a:endParaRPr lang="en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6350" cap="flat" cmpd="sng" algn="ctr">
                          <a:solidFill>
                            <a:schemeClr val="bg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626820708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8" name="Table 7">
                <a:extLst>
                  <a:ext uri="{FF2B5EF4-FFF2-40B4-BE49-F238E27FC236}">
                    <a16:creationId xmlns:a16="http://schemas.microsoft.com/office/drawing/2014/main" id="{482FCA34-BBC4-4F76-EF1C-EAE89847EB4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81683305"/>
                  </p:ext>
                </p:extLst>
              </p:nvPr>
            </p:nvGraphicFramePr>
            <p:xfrm>
              <a:off x="589328" y="2939143"/>
              <a:ext cx="11013345" cy="3247052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2202669">
                      <a:extLst>
                        <a:ext uri="{9D8B030D-6E8A-4147-A177-3AD203B41FA5}">
                          <a16:colId xmlns:a16="http://schemas.microsoft.com/office/drawing/2014/main" val="2507832064"/>
                        </a:ext>
                      </a:extLst>
                    </a:gridCol>
                    <a:gridCol w="2202669">
                      <a:extLst>
                        <a:ext uri="{9D8B030D-6E8A-4147-A177-3AD203B41FA5}">
                          <a16:colId xmlns:a16="http://schemas.microsoft.com/office/drawing/2014/main" val="1209815852"/>
                        </a:ext>
                      </a:extLst>
                    </a:gridCol>
                    <a:gridCol w="2202669">
                      <a:extLst>
                        <a:ext uri="{9D8B030D-6E8A-4147-A177-3AD203B41FA5}">
                          <a16:colId xmlns:a16="http://schemas.microsoft.com/office/drawing/2014/main" val="2171490290"/>
                        </a:ext>
                      </a:extLst>
                    </a:gridCol>
                    <a:gridCol w="2202669">
                      <a:extLst>
                        <a:ext uri="{9D8B030D-6E8A-4147-A177-3AD203B41FA5}">
                          <a16:colId xmlns:a16="http://schemas.microsoft.com/office/drawing/2014/main" val="2903013754"/>
                        </a:ext>
                      </a:extLst>
                    </a:gridCol>
                    <a:gridCol w="2202669">
                      <a:extLst>
                        <a:ext uri="{9D8B030D-6E8A-4147-A177-3AD203B41FA5}">
                          <a16:colId xmlns:a16="http://schemas.microsoft.com/office/drawing/2014/main" val="481029360"/>
                        </a:ext>
                      </a:extLst>
                    </a:gridCol>
                  </a:tblGrid>
                  <a:tr h="811763">
                    <a:tc>
                      <a:txBody>
                        <a:bodyPr/>
                        <a:lstStyle/>
                        <a:p>
                          <a:endParaRPr lang="en-DE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0069" r="-100277" b="-302256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DE" dirty="0">
                            <a:solidFill>
                              <a:srgbClr val="FFC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50069" r="-277" b="-302256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DE" dirty="0">
                            <a:solidFill>
                              <a:srgbClr val="FFC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928582463"/>
                      </a:ext>
                    </a:extLst>
                  </a:tr>
                  <a:tr h="811763"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t="-99254" r="-400000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bg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0277" t="-99254" r="-301108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6350" cap="flat" cmpd="sng" algn="ctr">
                          <a:solidFill>
                            <a:schemeClr val="bg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99724" t="-99254" r="-200276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bg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00554" t="-99254" r="-100831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6350" cap="flat" cmpd="sng" algn="ctr">
                          <a:solidFill>
                            <a:schemeClr val="bg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99448" t="-99254" r="-552" b="-2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69951591"/>
                      </a:ext>
                    </a:extLst>
                  </a:tr>
                  <a:tr h="811763"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t="-200752" r="-400000" b="-1015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bg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0277" t="-200752" r="-301108" b="-1015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6350" cap="flat" cmpd="sng" algn="ctr">
                          <a:solidFill>
                            <a:schemeClr val="bg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99724" t="-200752" r="-200276" b="-1015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bg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00554" t="-200752" r="-100831" b="-1015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6350" cap="flat" cmpd="sng" algn="ctr">
                          <a:solidFill>
                            <a:schemeClr val="bg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99448" t="-200752" r="-552" b="-10150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21956184"/>
                      </a:ext>
                    </a:extLst>
                  </a:tr>
                  <a:tr h="811763"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t="-300752" r="-400000" b="-15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bg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0277" t="-300752" r="-301108" b="-15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6350" cap="flat" cmpd="sng" algn="ctr">
                          <a:solidFill>
                            <a:schemeClr val="bg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99724" t="-300752" r="-200276" b="-15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bg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00554" t="-300752" r="-100831" b="-15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6350" cap="flat" cmpd="sng" algn="ctr">
                          <a:solidFill>
                            <a:schemeClr val="bg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99448" t="-300752" r="-552" b="-150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26820708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77985768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Char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8D9268E7-0223-D1FE-4D3F-F8FE1AAD6E27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589327" y="2088446"/>
                <a:ext cx="11195235" cy="4236311"/>
              </a:xfrm>
            </p:spPr>
            <p:txBody>
              <a:bodyPr/>
              <a:lstStyle/>
              <a:p>
                <a:r>
                  <a:rPr lang="en-GB" dirty="0"/>
                  <a:t>Eine </a:t>
                </a:r>
                <a:r>
                  <a:rPr lang="en-GB" dirty="0" err="1"/>
                  <a:t>Gleichung</a:t>
                </a:r>
                <a:r>
                  <a:rPr lang="en-GB" dirty="0"/>
                  <a:t> der Form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4000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40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4000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GB" sz="40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4000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4000" b="0" dirty="0">
                    <a:solidFill>
                      <a:schemeClr val="bg1"/>
                    </a:solidFill>
                  </a:rPr>
                  <a:t> </a:t>
                </a:r>
                <a:r>
                  <a:rPr lang="en-GB" sz="2400" b="0" dirty="0" err="1">
                    <a:solidFill>
                      <a:schemeClr val="bg1"/>
                    </a:solidFill>
                  </a:rPr>
                  <a:t>mit</a:t>
                </a:r>
                <a:r>
                  <a:rPr lang="en-GB" sz="2400" b="0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sz="2400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≥2</m:t>
                    </m:r>
                  </m:oMath>
                </a14:m>
                <a:r>
                  <a:rPr lang="en-GB" sz="2400" b="0" dirty="0">
                    <a:solidFill>
                      <a:schemeClr val="bg1"/>
                    </a:solidFill>
                  </a:rPr>
                  <a:t> und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400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∈</m:t>
                    </m:r>
                    <m:r>
                      <a:rPr lang="en-GB" sz="2400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GB" sz="2400" b="0" dirty="0">
                    <a:solidFill>
                      <a:schemeClr val="bg1"/>
                    </a:solidFill>
                  </a:rPr>
                  <a:t> </a:t>
                </a:r>
                <a:r>
                  <a:rPr lang="en-GB" sz="2400" b="0" dirty="0" err="1">
                    <a:solidFill>
                      <a:schemeClr val="bg1"/>
                    </a:solidFill>
                  </a:rPr>
                  <a:t>nennt</a:t>
                </a:r>
                <a:r>
                  <a:rPr lang="en-GB" sz="2400" b="0" dirty="0">
                    <a:solidFill>
                      <a:schemeClr val="bg1"/>
                    </a:solidFill>
                  </a:rPr>
                  <a:t> man </a:t>
                </a:r>
                <a:r>
                  <a:rPr lang="en-GB" sz="2400" b="0" dirty="0" err="1">
                    <a:solidFill>
                      <a:schemeClr val="bg1"/>
                    </a:solidFill>
                  </a:rPr>
                  <a:t>Potenzgleichung</a:t>
                </a:r>
                <a:r>
                  <a:rPr lang="en-GB" sz="2400" b="0" dirty="0">
                    <a:solidFill>
                      <a:schemeClr val="bg1"/>
                    </a:solidFill>
                  </a:rPr>
                  <a:t>.</a:t>
                </a:r>
              </a:p>
            </p:txBody>
          </p:sp>
        </mc:Choice>
        <mc:Fallback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8D9268E7-0223-D1FE-4D3F-F8FE1AAD6E2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589327" y="2088446"/>
                <a:ext cx="11195235" cy="4236311"/>
              </a:xfrm>
              <a:blipFill>
                <a:blip r:embed="rId2"/>
                <a:stretch>
                  <a:fillRect l="-871" r="-163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2E459C-F63E-9CF7-3DEF-53519C2BBDA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9328" y="781533"/>
            <a:ext cx="7374458" cy="646112"/>
          </a:xfrm>
        </p:spPr>
        <p:txBody>
          <a:bodyPr/>
          <a:lstStyle/>
          <a:p>
            <a:r>
              <a:rPr lang="en-GB" dirty="0" err="1"/>
              <a:t>Potenzgleichungen</a:t>
            </a:r>
            <a:endParaRPr lang="en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8" name="Table 7">
                <a:extLst>
                  <a:ext uri="{FF2B5EF4-FFF2-40B4-BE49-F238E27FC236}">
                    <a16:creationId xmlns:a16="http://schemas.microsoft.com/office/drawing/2014/main" id="{482FCA34-BBC4-4F76-EF1C-EAE89847EB4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17843754"/>
                  </p:ext>
                </p:extLst>
              </p:nvPr>
            </p:nvGraphicFramePr>
            <p:xfrm>
              <a:off x="589328" y="2939143"/>
              <a:ext cx="11013345" cy="3247052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2202669">
                      <a:extLst>
                        <a:ext uri="{9D8B030D-6E8A-4147-A177-3AD203B41FA5}">
                          <a16:colId xmlns:a16="http://schemas.microsoft.com/office/drawing/2014/main" val="2507832064"/>
                        </a:ext>
                      </a:extLst>
                    </a:gridCol>
                    <a:gridCol w="2202669">
                      <a:extLst>
                        <a:ext uri="{9D8B030D-6E8A-4147-A177-3AD203B41FA5}">
                          <a16:colId xmlns:a16="http://schemas.microsoft.com/office/drawing/2014/main" val="1209815852"/>
                        </a:ext>
                      </a:extLst>
                    </a:gridCol>
                    <a:gridCol w="2202669">
                      <a:extLst>
                        <a:ext uri="{9D8B030D-6E8A-4147-A177-3AD203B41FA5}">
                          <a16:colId xmlns:a16="http://schemas.microsoft.com/office/drawing/2014/main" val="2171490290"/>
                        </a:ext>
                      </a:extLst>
                    </a:gridCol>
                    <a:gridCol w="2202669">
                      <a:extLst>
                        <a:ext uri="{9D8B030D-6E8A-4147-A177-3AD203B41FA5}">
                          <a16:colId xmlns:a16="http://schemas.microsoft.com/office/drawing/2014/main" val="2903013754"/>
                        </a:ext>
                      </a:extLst>
                    </a:gridCol>
                    <a:gridCol w="2202669">
                      <a:extLst>
                        <a:ext uri="{9D8B030D-6E8A-4147-A177-3AD203B41FA5}">
                          <a16:colId xmlns:a16="http://schemas.microsoft.com/office/drawing/2014/main" val="481029360"/>
                        </a:ext>
                      </a:extLst>
                    </a:gridCol>
                  </a:tblGrid>
                  <a:tr h="811763">
                    <a:tc>
                      <a:txBody>
                        <a:bodyPr/>
                        <a:lstStyle/>
                        <a:p>
                          <a:endParaRPr lang="en-DE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800" b="0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oMath>
                          </a14:m>
                          <a:r>
                            <a:rPr lang="en-GB" sz="1800" b="0" dirty="0">
                              <a:solidFill>
                                <a:srgbClr val="FFC000"/>
                              </a:solidFill>
                            </a:rPr>
                            <a:t> gerade </a:t>
                          </a:r>
                          <a:endParaRPr lang="en-DE" dirty="0">
                            <a:solidFill>
                              <a:srgbClr val="FFC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DE" dirty="0">
                            <a:solidFill>
                              <a:srgbClr val="FFC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800" b="0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oMath>
                          </a14:m>
                          <a:r>
                            <a:rPr lang="en-GB" sz="1800" b="0" dirty="0">
                              <a:solidFill>
                                <a:srgbClr val="FFC000"/>
                              </a:solidFill>
                            </a:rPr>
                            <a:t> ungerade </a:t>
                          </a:r>
                          <a:endParaRPr lang="en-DE" dirty="0">
                            <a:solidFill>
                              <a:srgbClr val="FFC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DE" dirty="0">
                            <a:solidFill>
                              <a:srgbClr val="FFC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928582463"/>
                      </a:ext>
                    </a:extLst>
                  </a:tr>
                  <a:tr h="811763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800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GB" sz="1800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&gt;0</m:t>
                              </m:r>
                            </m:oMath>
                          </a14:m>
                          <a:r>
                            <a:rPr lang="en-GB" sz="1800" b="0" dirty="0">
                              <a:solidFill>
                                <a:srgbClr val="00B0F0"/>
                              </a:solidFill>
                            </a:rPr>
                            <a:t> </a:t>
                          </a:r>
                          <a:endParaRPr lang="en-DE" dirty="0">
                            <a:solidFill>
                              <a:srgbClr val="00B0F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1800" b="0" i="1" smtClean="0">
                                        <a:solidFill>
                                          <a:srgbClr val="FFC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800" b="0" i="1" smtClean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GB" sz="1800" b="0" i="1" smtClean="0">
                                        <a:solidFill>
                                          <a:srgbClr val="FFC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p>
                                </m:sSup>
                                <m:r>
                                  <a:rPr lang="en-GB" sz="18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sz="1800" b="0" i="1" smtClean="0">
                                    <a:solidFill>
                                      <a:srgbClr val="00B0F0"/>
                                    </a:solidFill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oMath>
                            </m:oMathPara>
                          </a14:m>
                          <a:endParaRPr lang="en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bg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𝕃</m:t>
                                </m:r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={</m:t>
                                </m:r>
                                <m:rad>
                                  <m:radPr>
                                    <m:ctrlPr>
                                      <a:rPr lang="en-GB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>
                                    <m:r>
                                      <m:rPr>
                                        <m:brk m:alnAt="7"/>
                                      </m:rPr>
                                      <a:rPr lang="en-GB" b="0" i="1" smtClean="0">
                                        <a:solidFill>
                                          <a:srgbClr val="FFC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deg>
                                  <m:e>
                                    <m:r>
                                      <a:rPr lang="en-GB" b="0" i="1" smtClean="0">
                                        <a:solidFill>
                                          <a:srgbClr val="00B0F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</m:rad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;−</m:t>
                                </m:r>
                                <m:rad>
                                  <m:radPr>
                                    <m:ctrlPr>
                                      <a:rPr lang="en-GB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>
                                    <m:r>
                                      <m:rPr>
                                        <m:brk m:alnAt="7"/>
                                      </m:rPr>
                                      <a:rPr lang="en-GB" b="0" i="1" smtClean="0">
                                        <a:solidFill>
                                          <a:srgbClr val="FFC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deg>
                                  <m:e>
                                    <m:r>
                                      <a:rPr lang="en-GB" b="0" i="1" smtClean="0">
                                        <a:solidFill>
                                          <a:srgbClr val="00B0F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</m:rad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}</m:t>
                                </m:r>
                              </m:oMath>
                            </m:oMathPara>
                          </a14:m>
                          <a:endParaRPr lang="en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6350" cap="flat" cmpd="sng" algn="ctr">
                          <a:solidFill>
                            <a:schemeClr val="bg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1800" b="0" i="1" smtClean="0">
                                        <a:solidFill>
                                          <a:srgbClr val="FFC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800" b="0" i="1" smtClean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GB" sz="1800" b="0" i="1" smtClean="0">
                                        <a:solidFill>
                                          <a:srgbClr val="FFC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p>
                                </m:sSup>
                                <m:r>
                                  <a:rPr lang="en-GB" sz="18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sz="1800" b="0" i="1" smtClean="0">
                                    <a:solidFill>
                                      <a:srgbClr val="00B0F0"/>
                                    </a:solidFill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oMath>
                            </m:oMathPara>
                          </a14:m>
                          <a:endParaRPr lang="en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bg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𝕃</m:t>
                                </m:r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={</m:t>
                                </m:r>
                                <m:rad>
                                  <m:radPr>
                                    <m:ctrlPr>
                                      <a:rPr lang="en-GB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>
                                    <m:r>
                                      <m:rPr>
                                        <m:brk m:alnAt="7"/>
                                      </m:rPr>
                                      <a:rPr lang="en-GB" b="0" i="1" smtClean="0">
                                        <a:solidFill>
                                          <a:srgbClr val="FFC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deg>
                                  <m:e>
                                    <m:r>
                                      <a:rPr lang="en-GB" b="0" i="1" smtClean="0">
                                        <a:solidFill>
                                          <a:srgbClr val="00B0F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</m:rad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}</m:t>
                                </m:r>
                              </m:oMath>
                            </m:oMathPara>
                          </a14:m>
                          <a:endParaRPr lang="en-DE" dirty="0"/>
                        </a:p>
                      </a:txBody>
                      <a:tcPr anchor="ctr">
                        <a:lnL w="6350" cap="flat" cmpd="sng" algn="ctr">
                          <a:solidFill>
                            <a:schemeClr val="bg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369951591"/>
                      </a:ext>
                    </a:extLst>
                  </a:tr>
                  <a:tr h="811763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800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GB" sz="1800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=0</m:t>
                              </m:r>
                            </m:oMath>
                          </a14:m>
                          <a:r>
                            <a:rPr lang="en-GB" sz="1800" b="0" dirty="0">
                              <a:solidFill>
                                <a:srgbClr val="00B0F0"/>
                              </a:solidFill>
                            </a:rPr>
                            <a:t> </a:t>
                          </a:r>
                          <a:endParaRPr lang="en-DE" dirty="0">
                            <a:solidFill>
                              <a:srgbClr val="00B0F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1800" b="0" i="1" smtClean="0">
                                        <a:solidFill>
                                          <a:srgbClr val="FFC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800" b="0" i="1" smtClean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GB" sz="1800" b="0" i="1" smtClean="0">
                                        <a:solidFill>
                                          <a:srgbClr val="FFC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p>
                                </m:sSup>
                                <m:r>
                                  <a:rPr lang="en-GB" sz="18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sz="1800" b="0" i="1" smtClean="0">
                                    <a:solidFill>
                                      <a:srgbClr val="00B0F0"/>
                                    </a:solidFill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oMath>
                            </m:oMathPara>
                          </a14:m>
                          <a:endParaRPr lang="en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bg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𝕃</m:t>
                                </m:r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={0}</m:t>
                                </m:r>
                              </m:oMath>
                            </m:oMathPara>
                          </a14:m>
                          <a:endParaRPr lang="en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6350" cap="flat" cmpd="sng" algn="ctr">
                          <a:solidFill>
                            <a:schemeClr val="bg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1800" b="0" i="1" smtClean="0">
                                        <a:solidFill>
                                          <a:srgbClr val="FFC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800" b="0" i="1" smtClean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GB" sz="1800" b="0" i="1" smtClean="0">
                                        <a:solidFill>
                                          <a:srgbClr val="FFC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p>
                                </m:sSup>
                                <m:r>
                                  <a:rPr lang="en-GB" sz="18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sz="1800" b="0" i="1" smtClean="0">
                                    <a:solidFill>
                                      <a:srgbClr val="00B0F0"/>
                                    </a:solidFill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oMath>
                            </m:oMathPara>
                          </a14:m>
                          <a:endParaRPr lang="en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bg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𝕃</m:t>
                                </m:r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={0}</m:t>
                                </m:r>
                              </m:oMath>
                            </m:oMathPara>
                          </a14:m>
                          <a:endParaRPr lang="en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6350" cap="flat" cmpd="sng" algn="ctr">
                          <a:solidFill>
                            <a:schemeClr val="bg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421956184"/>
                      </a:ext>
                    </a:extLst>
                  </a:tr>
                  <a:tr h="811763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800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GB" sz="1800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&lt;0</m:t>
                              </m:r>
                            </m:oMath>
                          </a14:m>
                          <a:r>
                            <a:rPr lang="en-GB" sz="1800" b="0" dirty="0">
                              <a:solidFill>
                                <a:srgbClr val="00B0F0"/>
                              </a:solidFill>
                            </a:rPr>
                            <a:t> </a:t>
                          </a:r>
                          <a:endParaRPr lang="en-DE" dirty="0">
                            <a:solidFill>
                              <a:srgbClr val="00B0F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1800" b="0" i="1" smtClean="0">
                                        <a:solidFill>
                                          <a:srgbClr val="FFC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800" b="0" i="1" smtClean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GB" sz="1800" b="0" i="1" smtClean="0">
                                        <a:solidFill>
                                          <a:srgbClr val="FFC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p>
                                </m:sSup>
                                <m:r>
                                  <a:rPr lang="en-GB" sz="18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sz="1800" b="0" i="1" smtClean="0">
                                    <a:solidFill>
                                      <a:srgbClr val="00B0F0"/>
                                    </a:solidFill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oMath>
                            </m:oMathPara>
                          </a14:m>
                          <a:endParaRPr lang="en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bg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𝕃</m:t>
                                </m:r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={}</m:t>
                                </m:r>
                              </m:oMath>
                            </m:oMathPara>
                          </a14:m>
                          <a:endParaRPr lang="en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6350" cap="flat" cmpd="sng" algn="ctr">
                          <a:solidFill>
                            <a:schemeClr val="bg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1800" b="0" i="1" smtClean="0">
                                        <a:solidFill>
                                          <a:srgbClr val="FFC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800" b="0" i="1" smtClean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GB" sz="1800" b="0" i="1" smtClean="0">
                                        <a:solidFill>
                                          <a:srgbClr val="FFC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p>
                                </m:sSup>
                                <m:r>
                                  <a:rPr lang="en-GB" sz="18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sz="1800" b="0" i="1" smtClean="0">
                                    <a:solidFill>
                                      <a:srgbClr val="00B0F0"/>
                                    </a:solidFill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oMath>
                            </m:oMathPara>
                          </a14:m>
                          <a:endParaRPr lang="en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bg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𝕃</m:t>
                                </m:r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={−</m:t>
                                </m:r>
                                <m:rad>
                                  <m:radPr>
                                    <m:ctrlPr>
                                      <a:rPr lang="en-GB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>
                                    <m:r>
                                      <m:rPr>
                                        <m:brk m:alnAt="7"/>
                                      </m:rPr>
                                      <a:rPr lang="en-GB" b="0" i="1" smtClean="0">
                                        <a:solidFill>
                                          <a:srgbClr val="FFC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deg>
                                  <m:e>
                                    <m:r>
                                      <a:rPr lang="en-GB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|</m:t>
                                    </m:r>
                                    <m:r>
                                      <a:rPr lang="en-GB" b="0" i="1" smtClean="0">
                                        <a:solidFill>
                                          <a:srgbClr val="00B0F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  <m:r>
                                      <a:rPr lang="en-GB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|</m:t>
                                    </m:r>
                                  </m:e>
                                </m:rad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}</m:t>
                                </m:r>
                              </m:oMath>
                            </m:oMathPara>
                          </a14:m>
                          <a:endParaRPr lang="en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6350" cap="flat" cmpd="sng" algn="ctr">
                          <a:solidFill>
                            <a:schemeClr val="bg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626820708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8" name="Table 7">
                <a:extLst>
                  <a:ext uri="{FF2B5EF4-FFF2-40B4-BE49-F238E27FC236}">
                    <a16:creationId xmlns:a16="http://schemas.microsoft.com/office/drawing/2014/main" id="{482FCA34-BBC4-4F76-EF1C-EAE89847EB4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17843754"/>
                  </p:ext>
                </p:extLst>
              </p:nvPr>
            </p:nvGraphicFramePr>
            <p:xfrm>
              <a:off x="589328" y="2939143"/>
              <a:ext cx="11013345" cy="3247052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2202669">
                      <a:extLst>
                        <a:ext uri="{9D8B030D-6E8A-4147-A177-3AD203B41FA5}">
                          <a16:colId xmlns:a16="http://schemas.microsoft.com/office/drawing/2014/main" val="2507832064"/>
                        </a:ext>
                      </a:extLst>
                    </a:gridCol>
                    <a:gridCol w="2202669">
                      <a:extLst>
                        <a:ext uri="{9D8B030D-6E8A-4147-A177-3AD203B41FA5}">
                          <a16:colId xmlns:a16="http://schemas.microsoft.com/office/drawing/2014/main" val="1209815852"/>
                        </a:ext>
                      </a:extLst>
                    </a:gridCol>
                    <a:gridCol w="2202669">
                      <a:extLst>
                        <a:ext uri="{9D8B030D-6E8A-4147-A177-3AD203B41FA5}">
                          <a16:colId xmlns:a16="http://schemas.microsoft.com/office/drawing/2014/main" val="2171490290"/>
                        </a:ext>
                      </a:extLst>
                    </a:gridCol>
                    <a:gridCol w="2202669">
                      <a:extLst>
                        <a:ext uri="{9D8B030D-6E8A-4147-A177-3AD203B41FA5}">
                          <a16:colId xmlns:a16="http://schemas.microsoft.com/office/drawing/2014/main" val="2903013754"/>
                        </a:ext>
                      </a:extLst>
                    </a:gridCol>
                    <a:gridCol w="2202669">
                      <a:extLst>
                        <a:ext uri="{9D8B030D-6E8A-4147-A177-3AD203B41FA5}">
                          <a16:colId xmlns:a16="http://schemas.microsoft.com/office/drawing/2014/main" val="481029360"/>
                        </a:ext>
                      </a:extLst>
                    </a:gridCol>
                  </a:tblGrid>
                  <a:tr h="811763">
                    <a:tc>
                      <a:txBody>
                        <a:bodyPr/>
                        <a:lstStyle/>
                        <a:p>
                          <a:endParaRPr lang="en-DE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0069" r="-100277" b="-302256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DE" dirty="0">
                            <a:solidFill>
                              <a:srgbClr val="FFC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50069" r="-277" b="-302256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DE" dirty="0">
                            <a:solidFill>
                              <a:srgbClr val="FFC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928582463"/>
                      </a:ext>
                    </a:extLst>
                  </a:tr>
                  <a:tr h="811763"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t="-99254" r="-400000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bg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0277" t="-99254" r="-301108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6350" cap="flat" cmpd="sng" algn="ctr">
                          <a:solidFill>
                            <a:schemeClr val="bg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99724" t="-99254" r="-200276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bg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00554" t="-99254" r="-100831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6350" cap="flat" cmpd="sng" algn="ctr">
                          <a:solidFill>
                            <a:schemeClr val="bg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99448" t="-99254" r="-552" b="-2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69951591"/>
                      </a:ext>
                    </a:extLst>
                  </a:tr>
                  <a:tr h="811763"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t="-200752" r="-400000" b="-1015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bg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0277" t="-200752" r="-301108" b="-1015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6350" cap="flat" cmpd="sng" algn="ctr">
                          <a:solidFill>
                            <a:schemeClr val="bg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99724" t="-200752" r="-200276" b="-1015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bg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00554" t="-200752" r="-100831" b="-1015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6350" cap="flat" cmpd="sng" algn="ctr">
                          <a:solidFill>
                            <a:schemeClr val="bg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99448" t="-200752" r="-552" b="-10150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21956184"/>
                      </a:ext>
                    </a:extLst>
                  </a:tr>
                  <a:tr h="811763"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t="-300752" r="-400000" b="-15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bg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0277" t="-300752" r="-301108" b="-15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6350" cap="flat" cmpd="sng" algn="ctr">
                          <a:solidFill>
                            <a:schemeClr val="bg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99724" t="-300752" r="-200276" b="-15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bg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00554" t="-300752" r="-100831" b="-15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6350" cap="flat" cmpd="sng" algn="ctr">
                          <a:solidFill>
                            <a:schemeClr val="bg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99448" t="-300752" r="-552" b="-150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26820708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16719621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Char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E27F51-7010-A9B6-38F8-6302D0C6402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652587" y="781533"/>
            <a:ext cx="7672165" cy="646112"/>
          </a:xfrm>
        </p:spPr>
        <p:txBody>
          <a:bodyPr/>
          <a:lstStyle/>
          <a:p>
            <a:r>
              <a:rPr lang="en-GB" dirty="0"/>
              <a:t>Fun43</a:t>
            </a:r>
            <a:endParaRPr lang="en-DE" dirty="0">
              <a:solidFill>
                <a:srgbClr val="FFC000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61F87C8-B446-AB38-D5A4-8A8BEBF7E25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7993" b="49528"/>
          <a:stretch/>
        </p:blipFill>
        <p:spPr>
          <a:xfrm>
            <a:off x="1524344" y="1866122"/>
            <a:ext cx="10020389" cy="117912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31AA365-61D4-CB36-BCB9-4BECE1EC54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308" y="3184637"/>
            <a:ext cx="9143383" cy="2245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9160711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EB0A1E6-E006-3CB3-3E58-18754D95D78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18239" y="1786270"/>
            <a:ext cx="11755524" cy="4852853"/>
          </a:xfrm>
        </p:spPr>
        <p:txBody>
          <a:bodyPr/>
          <a:lstStyle/>
          <a:p>
            <a:r>
              <a:rPr lang="en-GB" dirty="0"/>
              <a:t>Fun47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B04074B-1718-A782-A8F2-A689438FA7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2359" y="1814264"/>
            <a:ext cx="9667282" cy="4701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6770102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247</Words>
  <Application>Microsoft Office PowerPoint</Application>
  <PresentationFormat>Widescreen</PresentationFormat>
  <Paragraphs>65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Arial Black</vt:lpstr>
      <vt:lpstr>Calibri</vt:lpstr>
      <vt:lpstr>Cambria Math</vt:lpstr>
      <vt:lpstr>Youtube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219</cp:revision>
  <dcterms:created xsi:type="dcterms:W3CDTF">2022-12-22T20:26:39Z</dcterms:created>
  <dcterms:modified xsi:type="dcterms:W3CDTF">2023-11-06T19:35:47Z</dcterms:modified>
</cp:coreProperties>
</file>