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77" r:id="rId5"/>
    <p:sldId id="272" r:id="rId6"/>
    <p:sldId id="271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14B645-D4F1-4F25-AB1D-3A359A9A88AC}" v="353" dt="2023-11-02T16:01:15.6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3A1AFE32-2DE0-41C8-9E1F-4FD453159A0B}"/>
    <pc:docChg chg="modSld">
      <pc:chgData name="Abels, Patrick" userId="ba666de4-0d21-43a6-8e66-51a18aae1b4a" providerId="ADAL" clId="{3A1AFE32-2DE0-41C8-9E1F-4FD453159A0B}" dt="2023-08-03T14:40:31.318" v="175" actId="207"/>
      <pc:docMkLst>
        <pc:docMk/>
      </pc:docMkLst>
      <pc:sldChg chg="modSp mod">
        <pc:chgData name="Abels, Patrick" userId="ba666de4-0d21-43a6-8e66-51a18aae1b4a" providerId="ADAL" clId="{3A1AFE32-2DE0-41C8-9E1F-4FD453159A0B}" dt="2023-08-03T14:40:31.318" v="175" actId="207"/>
        <pc:sldMkLst>
          <pc:docMk/>
          <pc:sldMk cId="360222904" sldId="264"/>
        </pc:sldMkLst>
        <pc:spChg chg="mod">
          <ac:chgData name="Abels, Patrick" userId="ba666de4-0d21-43a6-8e66-51a18aae1b4a" providerId="ADAL" clId="{3A1AFE32-2DE0-41C8-9E1F-4FD453159A0B}" dt="2023-08-03T14:37:30.523" v="101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3A1AFE32-2DE0-41C8-9E1F-4FD453159A0B}" dt="2023-08-03T14:33:10.698" v="12" actId="14100"/>
          <ac:spMkLst>
            <pc:docMk/>
            <pc:sldMk cId="360222904" sldId="264"/>
            <ac:spMk id="3" creationId="{80A998D9-448B-6814-E766-FE7186118D2B}"/>
          </ac:spMkLst>
        </pc:spChg>
        <pc:spChg chg="mod">
          <ac:chgData name="Abels, Patrick" userId="ba666de4-0d21-43a6-8e66-51a18aae1b4a" providerId="ADAL" clId="{3A1AFE32-2DE0-41C8-9E1F-4FD453159A0B}" dt="2023-08-03T14:40:31.318" v="175" actId="207"/>
          <ac:spMkLst>
            <pc:docMk/>
            <pc:sldMk cId="360222904" sldId="264"/>
            <ac:spMk id="4" creationId="{EE23F9AE-5E35-2603-F074-3C7543B5B689}"/>
          </ac:spMkLst>
        </pc:spChg>
        <pc:spChg chg="mod">
          <ac:chgData name="Abels, Patrick" userId="ba666de4-0d21-43a6-8e66-51a18aae1b4a" providerId="ADAL" clId="{3A1AFE32-2DE0-41C8-9E1F-4FD453159A0B}" dt="2023-08-03T14:38:55.733" v="172" actId="14100"/>
          <ac:spMkLst>
            <pc:docMk/>
            <pc:sldMk cId="360222904" sldId="264"/>
            <ac:spMk id="5" creationId="{FC7F10BC-5D6B-2B7C-A5D9-5D77AB74BC15}"/>
          </ac:spMkLst>
        </pc:spChg>
        <pc:spChg chg="mod">
          <ac:chgData name="Abels, Patrick" userId="ba666de4-0d21-43a6-8e66-51a18aae1b4a" providerId="ADAL" clId="{3A1AFE32-2DE0-41C8-9E1F-4FD453159A0B}" dt="2023-08-03T14:38:47.071" v="170" actId="1076"/>
          <ac:spMkLst>
            <pc:docMk/>
            <pc:sldMk cId="360222904" sldId="264"/>
            <ac:spMk id="6" creationId="{EA78A859-057A-B209-2504-93D2BA1B69AC}"/>
          </ac:spMkLst>
        </pc:sp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366B02F7-DE52-4D8F-AC8F-1540264CD851}"/>
    <pc:docChg chg="undo custSel addSld delSld modSld sldOrd">
      <pc:chgData name="Abels, Patrick" userId="ba666de4-0d21-43a6-8e66-51a18aae1b4a" providerId="ADAL" clId="{366B02F7-DE52-4D8F-AC8F-1540264CD851}" dt="2023-10-03T14:37:35.851" v="845" actId="14100"/>
      <pc:docMkLst>
        <pc:docMk/>
      </pc:docMkLst>
      <pc:sldChg chg="modSp">
        <pc:chgData name="Abels, Patrick" userId="ba666de4-0d21-43a6-8e66-51a18aae1b4a" providerId="ADAL" clId="{366B02F7-DE52-4D8F-AC8F-1540264CD851}" dt="2023-09-25T16:05:17.634" v="9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66B02F7-DE52-4D8F-AC8F-1540264CD851}" dt="2023-09-25T16:05:17.634" v="9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66B02F7-DE52-4D8F-AC8F-1540264CD851}" dt="2023-09-25T16:08:36.158" v="266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366B02F7-DE52-4D8F-AC8F-1540264CD851}" dt="2023-09-25T16:08:36.158" v="266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66B02F7-DE52-4D8F-AC8F-1540264CD851}" dt="2023-09-28T08:27:36.056" v="693" actId="478"/>
        <pc:sldMkLst>
          <pc:docMk/>
          <pc:sldMk cId="4223110314" sldId="261"/>
        </pc:sldMkLst>
        <pc:spChg chg="mod">
          <ac:chgData name="Abels, Patrick" userId="ba666de4-0d21-43a6-8e66-51a18aae1b4a" providerId="ADAL" clId="{366B02F7-DE52-4D8F-AC8F-1540264CD851}" dt="2023-09-28T08:27:32.364" v="690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66B02F7-DE52-4D8F-AC8F-1540264CD851}" dt="2023-09-28T08:25:28.763" v="661" actId="478"/>
          <ac:picMkLst>
            <pc:docMk/>
            <pc:sldMk cId="4223110314" sldId="261"/>
            <ac:picMk id="4" creationId="{CDADB9C1-6F40-A46B-F9B5-4FE8153928DA}"/>
          </ac:picMkLst>
        </pc:picChg>
        <pc:picChg chg="del">
          <ac:chgData name="Abels, Patrick" userId="ba666de4-0d21-43a6-8e66-51a18aae1b4a" providerId="ADAL" clId="{366B02F7-DE52-4D8F-AC8F-1540264CD851}" dt="2023-09-25T16:12:17.706" v="482" actId="478"/>
          <ac:picMkLst>
            <pc:docMk/>
            <pc:sldMk cId="4223110314" sldId="261"/>
            <ac:picMk id="4" creationId="{FA1277E7-E3BF-9509-160F-BF3060CEE434}"/>
          </ac:picMkLst>
        </pc:picChg>
        <pc:picChg chg="add del mod modCrop">
          <ac:chgData name="Abels, Patrick" userId="ba666de4-0d21-43a6-8e66-51a18aae1b4a" providerId="ADAL" clId="{366B02F7-DE52-4D8F-AC8F-1540264CD851}" dt="2023-09-28T08:25:29.707" v="662" actId="478"/>
          <ac:picMkLst>
            <pc:docMk/>
            <pc:sldMk cId="4223110314" sldId="261"/>
            <ac:picMk id="6" creationId="{DB5868A9-409F-B947-D1CF-6C60B036B7C8}"/>
          </ac:picMkLst>
        </pc:picChg>
        <pc:picChg chg="add del mod modCrop">
          <ac:chgData name="Abels, Patrick" userId="ba666de4-0d21-43a6-8e66-51a18aae1b4a" providerId="ADAL" clId="{366B02F7-DE52-4D8F-AC8F-1540264CD851}" dt="2023-09-28T08:23:14.864" v="642" actId="478"/>
          <ac:picMkLst>
            <pc:docMk/>
            <pc:sldMk cId="4223110314" sldId="261"/>
            <ac:picMk id="7" creationId="{95C70FD2-9CFF-9D00-9ACA-37D13BAAAD05}"/>
          </ac:picMkLst>
        </pc:picChg>
        <pc:picChg chg="add del mod">
          <ac:chgData name="Abels, Patrick" userId="ba666de4-0d21-43a6-8e66-51a18aae1b4a" providerId="ADAL" clId="{366B02F7-DE52-4D8F-AC8F-1540264CD851}" dt="2023-09-28T08:27:35.254" v="692" actId="478"/>
          <ac:picMkLst>
            <pc:docMk/>
            <pc:sldMk cId="4223110314" sldId="261"/>
            <ac:picMk id="9" creationId="{B95B09DD-FF24-ECF8-9462-EB3CE89C8E0C}"/>
          </ac:picMkLst>
        </pc:picChg>
        <pc:picChg chg="add mod">
          <ac:chgData name="Abels, Patrick" userId="ba666de4-0d21-43a6-8e66-51a18aae1b4a" providerId="ADAL" clId="{366B02F7-DE52-4D8F-AC8F-1540264CD851}" dt="2023-09-28T08:27:13.324" v="680" actId="14100"/>
          <ac:picMkLst>
            <pc:docMk/>
            <pc:sldMk cId="4223110314" sldId="261"/>
            <ac:picMk id="11" creationId="{83F92775-2555-D9D3-DAAA-ECEF8F7C0EAA}"/>
          </ac:picMkLst>
        </pc:picChg>
        <pc:picChg chg="add mod">
          <ac:chgData name="Abels, Patrick" userId="ba666de4-0d21-43a6-8e66-51a18aae1b4a" providerId="ADAL" clId="{366B02F7-DE52-4D8F-AC8F-1540264CD851}" dt="2023-09-28T08:27:25.471" v="684" actId="1076"/>
          <ac:picMkLst>
            <pc:docMk/>
            <pc:sldMk cId="4223110314" sldId="261"/>
            <ac:picMk id="13" creationId="{347C3851-0BD5-DAB7-26EF-2339B61C9956}"/>
          </ac:picMkLst>
        </pc:picChg>
        <pc:picChg chg="add del">
          <ac:chgData name="Abels, Patrick" userId="ba666de4-0d21-43a6-8e66-51a18aae1b4a" providerId="ADAL" clId="{366B02F7-DE52-4D8F-AC8F-1540264CD851}" dt="2023-09-28T08:25:54.001" v="664" actId="478"/>
          <ac:picMkLst>
            <pc:docMk/>
            <pc:sldMk cId="4223110314" sldId="261"/>
            <ac:picMk id="15" creationId="{98258990-773E-2BC7-30E4-072CFB424FE9}"/>
          </ac:picMkLst>
        </pc:picChg>
        <pc:picChg chg="add del mod">
          <ac:chgData name="Abels, Patrick" userId="ba666de4-0d21-43a6-8e66-51a18aae1b4a" providerId="ADAL" clId="{366B02F7-DE52-4D8F-AC8F-1540264CD851}" dt="2023-09-28T08:27:36.056" v="693" actId="478"/>
          <ac:picMkLst>
            <pc:docMk/>
            <pc:sldMk cId="4223110314" sldId="261"/>
            <ac:picMk id="17" creationId="{4AA3EABD-C1E7-8691-58C7-B45765E7B496}"/>
          </ac:picMkLst>
        </pc:picChg>
        <pc:picChg chg="add del mod">
          <ac:chgData name="Abels, Patrick" userId="ba666de4-0d21-43a6-8e66-51a18aae1b4a" providerId="ADAL" clId="{366B02F7-DE52-4D8F-AC8F-1540264CD851}" dt="2023-09-28T08:27:34.416" v="691" actId="478"/>
          <ac:picMkLst>
            <pc:docMk/>
            <pc:sldMk cId="4223110314" sldId="261"/>
            <ac:picMk id="19" creationId="{F58E3992-6415-929A-3770-62A9AC44B0F9}"/>
          </ac:picMkLst>
        </pc:picChg>
      </pc:sldChg>
      <pc:sldChg chg="addSp delSp modSp mod">
        <pc:chgData name="Abels, Patrick" userId="ba666de4-0d21-43a6-8e66-51a18aae1b4a" providerId="ADAL" clId="{366B02F7-DE52-4D8F-AC8F-1540264CD851}" dt="2023-10-03T14:37:35.851" v="845" actId="14100"/>
        <pc:sldMkLst>
          <pc:docMk/>
          <pc:sldMk cId="1486770102" sldId="271"/>
        </pc:sldMkLst>
        <pc:spChg chg="mod">
          <ac:chgData name="Abels, Patrick" userId="ba666de4-0d21-43a6-8e66-51a18aae1b4a" providerId="ADAL" clId="{366B02F7-DE52-4D8F-AC8F-1540264CD851}" dt="2023-09-28T08:28:52.495" v="740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366B02F7-DE52-4D8F-AC8F-1540264CD851}" dt="2023-10-03T14:37:23.243" v="842" actId="14100"/>
          <ac:picMkLst>
            <pc:docMk/>
            <pc:sldMk cId="1486770102" sldId="271"/>
            <ac:picMk id="3" creationId="{CE8532D6-8B14-D1D9-A461-3A98CF1F222E}"/>
          </ac:picMkLst>
        </pc:picChg>
        <pc:picChg chg="add mod">
          <ac:chgData name="Abels, Patrick" userId="ba666de4-0d21-43a6-8e66-51a18aae1b4a" providerId="ADAL" clId="{366B02F7-DE52-4D8F-AC8F-1540264CD851}" dt="2023-10-03T14:37:29.099" v="844" actId="14100"/>
          <ac:picMkLst>
            <pc:docMk/>
            <pc:sldMk cId="1486770102" sldId="271"/>
            <ac:picMk id="4" creationId="{F34488C9-6C99-8F0A-7B94-ACA6D651953C}"/>
          </ac:picMkLst>
        </pc:picChg>
        <pc:picChg chg="add mod">
          <ac:chgData name="Abels, Patrick" userId="ba666de4-0d21-43a6-8e66-51a18aae1b4a" providerId="ADAL" clId="{366B02F7-DE52-4D8F-AC8F-1540264CD851}" dt="2023-10-03T14:36:56.091" v="834" actId="14100"/>
          <ac:picMkLst>
            <pc:docMk/>
            <pc:sldMk cId="1486770102" sldId="271"/>
            <ac:picMk id="5" creationId="{11874173-43AD-95EC-9355-3CE1935C8A16}"/>
          </ac:picMkLst>
        </pc:picChg>
        <pc:picChg chg="del">
          <ac:chgData name="Abels, Patrick" userId="ba666de4-0d21-43a6-8e66-51a18aae1b4a" providerId="ADAL" clId="{366B02F7-DE52-4D8F-AC8F-1540264CD851}" dt="2023-09-25T16:12:52.552" v="488" actId="478"/>
          <ac:picMkLst>
            <pc:docMk/>
            <pc:sldMk cId="1486770102" sldId="271"/>
            <ac:picMk id="5" creationId="{268BE038-5877-5377-8366-CE2825297E63}"/>
          </ac:picMkLst>
        </pc:picChg>
        <pc:picChg chg="add mod">
          <ac:chgData name="Abels, Patrick" userId="ba666de4-0d21-43a6-8e66-51a18aae1b4a" providerId="ADAL" clId="{366B02F7-DE52-4D8F-AC8F-1540264CD851}" dt="2023-10-03T14:37:35.851" v="845" actId="14100"/>
          <ac:picMkLst>
            <pc:docMk/>
            <pc:sldMk cId="1486770102" sldId="271"/>
            <ac:picMk id="6" creationId="{3A51C7B7-53E3-18FC-E987-3E055063B867}"/>
          </ac:picMkLst>
        </pc:picChg>
        <pc:picChg chg="add mod">
          <ac:chgData name="Abels, Patrick" userId="ba666de4-0d21-43a6-8e66-51a18aae1b4a" providerId="ADAL" clId="{366B02F7-DE52-4D8F-AC8F-1540264CD851}" dt="2023-10-03T14:37:13.211" v="838" actId="14100"/>
          <ac:picMkLst>
            <pc:docMk/>
            <pc:sldMk cId="1486770102" sldId="271"/>
            <ac:picMk id="7" creationId="{B55ECB87-7D7F-F3BE-267B-E80C11178716}"/>
          </ac:picMkLst>
        </pc:picChg>
      </pc:sldChg>
      <pc:sldChg chg="modSp mod">
        <pc:chgData name="Abels, Patrick" userId="ba666de4-0d21-43a6-8e66-51a18aae1b4a" providerId="ADAL" clId="{366B02F7-DE52-4D8F-AC8F-1540264CD851}" dt="2023-09-28T08:14:45.251" v="524" actId="120"/>
        <pc:sldMkLst>
          <pc:docMk/>
          <pc:sldMk cId="859452540" sldId="272"/>
        </pc:sldMkLst>
        <pc:spChg chg="mod">
          <ac:chgData name="Abels, Patrick" userId="ba666de4-0d21-43a6-8e66-51a18aae1b4a" providerId="ADAL" clId="{366B02F7-DE52-4D8F-AC8F-1540264CD851}" dt="2023-09-28T08:14:45.251" v="524" actId="120"/>
          <ac:spMkLst>
            <pc:docMk/>
            <pc:sldMk cId="859452540" sldId="272"/>
            <ac:spMk id="2" creationId="{07FBB99E-F515-A5EF-41D9-7680F0029671}"/>
          </ac:spMkLst>
        </pc:spChg>
      </pc:sldChg>
      <pc:sldChg chg="modSp del mod ord">
        <pc:chgData name="Abels, Patrick" userId="ba666de4-0d21-43a6-8e66-51a18aae1b4a" providerId="ADAL" clId="{366B02F7-DE52-4D8F-AC8F-1540264CD851}" dt="2023-09-28T08:14:51.871" v="525" actId="47"/>
        <pc:sldMkLst>
          <pc:docMk/>
          <pc:sldMk cId="2026290301" sldId="274"/>
        </pc:sldMkLst>
        <pc:spChg chg="mod">
          <ac:chgData name="Abels, Patrick" userId="ba666de4-0d21-43a6-8e66-51a18aae1b4a" providerId="ADAL" clId="{366B02F7-DE52-4D8F-AC8F-1540264CD851}" dt="2023-09-28T08:14:25.337" v="520" actId="21"/>
          <ac:spMkLst>
            <pc:docMk/>
            <pc:sldMk cId="2026290301" sldId="274"/>
            <ac:spMk id="2" creationId="{96D39245-2BEC-E1AD-4E79-BC0EC9C0D9F5}"/>
          </ac:spMkLst>
        </pc:spChg>
        <pc:spChg chg="mod">
          <ac:chgData name="Abels, Patrick" userId="ba666de4-0d21-43a6-8e66-51a18aae1b4a" providerId="ADAL" clId="{366B02F7-DE52-4D8F-AC8F-1540264CD851}" dt="2023-09-25T16:10:39.806" v="336" actId="20577"/>
          <ac:spMkLst>
            <pc:docMk/>
            <pc:sldMk cId="2026290301" sldId="274"/>
            <ac:spMk id="3" creationId="{85D22C10-73AB-A8DF-CB6F-CBC491DD429D}"/>
          </ac:spMkLst>
        </pc:spChg>
      </pc:sldChg>
      <pc:sldChg chg="addSp delSp modSp add mod">
        <pc:chgData name="Abels, Patrick" userId="ba666de4-0d21-43a6-8e66-51a18aae1b4a" providerId="ADAL" clId="{366B02F7-DE52-4D8F-AC8F-1540264CD851}" dt="2023-09-28T08:20:15.032" v="631" actId="1076"/>
        <pc:sldMkLst>
          <pc:docMk/>
          <pc:sldMk cId="2371069056" sldId="275"/>
        </pc:sldMkLst>
        <pc:spChg chg="mod">
          <ac:chgData name="Abels, Patrick" userId="ba666de4-0d21-43a6-8e66-51a18aae1b4a" providerId="ADAL" clId="{366B02F7-DE52-4D8F-AC8F-1540264CD851}" dt="2023-09-28T08:15:02.008" v="526" actId="6549"/>
          <ac:spMkLst>
            <pc:docMk/>
            <pc:sldMk cId="2371069056" sldId="275"/>
            <ac:spMk id="2" creationId="{96D39245-2BEC-E1AD-4E79-BC0EC9C0D9F5}"/>
          </ac:spMkLst>
        </pc:spChg>
        <pc:spChg chg="mod">
          <ac:chgData name="Abels, Patrick" userId="ba666de4-0d21-43a6-8e66-51a18aae1b4a" providerId="ADAL" clId="{366B02F7-DE52-4D8F-AC8F-1540264CD851}" dt="2023-09-28T08:18:30.054" v="606" actId="207"/>
          <ac:spMkLst>
            <pc:docMk/>
            <pc:sldMk cId="2371069056" sldId="275"/>
            <ac:spMk id="3" creationId="{85D22C10-73AB-A8DF-CB6F-CBC491DD429D}"/>
          </ac:spMkLst>
        </pc:spChg>
        <pc:spChg chg="add mod">
          <ac:chgData name="Abels, Patrick" userId="ba666de4-0d21-43a6-8e66-51a18aae1b4a" providerId="ADAL" clId="{366B02F7-DE52-4D8F-AC8F-1540264CD851}" dt="2023-09-28T08:20:15.032" v="631" actId="1076"/>
          <ac:spMkLst>
            <pc:docMk/>
            <pc:sldMk cId="2371069056" sldId="275"/>
            <ac:spMk id="6" creationId="{5A81C3B3-49A6-1516-B4F6-03247A85834E}"/>
          </ac:spMkLst>
        </pc:spChg>
        <pc:graphicFrameChg chg="add del">
          <ac:chgData name="Abels, Patrick" userId="ba666de4-0d21-43a6-8e66-51a18aae1b4a" providerId="ADAL" clId="{366B02F7-DE52-4D8F-AC8F-1540264CD851}" dt="2023-09-28T08:15:10.371" v="528" actId="478"/>
          <ac:graphicFrameMkLst>
            <pc:docMk/>
            <pc:sldMk cId="2371069056" sldId="275"/>
            <ac:graphicFrameMk id="4" creationId="{12D30BF4-C4F5-0AD4-6168-26AAC4B05756}"/>
          </ac:graphicFrameMkLst>
        </pc:graphicFrameChg>
        <pc:graphicFrameChg chg="add mod modGraphic">
          <ac:chgData name="Abels, Patrick" userId="ba666de4-0d21-43a6-8e66-51a18aae1b4a" providerId="ADAL" clId="{366B02F7-DE52-4D8F-AC8F-1540264CD851}" dt="2023-09-28T08:18:32.751" v="607" actId="207"/>
          <ac:graphicFrameMkLst>
            <pc:docMk/>
            <pc:sldMk cId="2371069056" sldId="275"/>
            <ac:graphicFrameMk id="5" creationId="{DF22FB43-98FD-4E39-2192-9D8A3B38F9C2}"/>
          </ac:graphicFrameMkLst>
        </pc:graphicFrameChg>
      </pc:sldChg>
      <pc:sldChg chg="add">
        <pc:chgData name="Abels, Patrick" userId="ba666de4-0d21-43a6-8e66-51a18aae1b4a" providerId="ADAL" clId="{366B02F7-DE52-4D8F-AC8F-1540264CD851}" dt="2023-09-28T08:14:21.515" v="519" actId="2890"/>
        <pc:sldMkLst>
          <pc:docMk/>
          <pc:sldMk cId="2046222145" sldId="276"/>
        </pc:sldMkLst>
      </pc:sldChg>
      <pc:sldChg chg="delSp modSp add mod">
        <pc:chgData name="Abels, Patrick" userId="ba666de4-0d21-43a6-8e66-51a18aae1b4a" providerId="ADAL" clId="{366B02F7-DE52-4D8F-AC8F-1540264CD851}" dt="2023-09-28T08:28:11.828" v="721" actId="20577"/>
        <pc:sldMkLst>
          <pc:docMk/>
          <pc:sldMk cId="804235937" sldId="277"/>
        </pc:sldMkLst>
        <pc:spChg chg="mod">
          <ac:chgData name="Abels, Patrick" userId="ba666de4-0d21-43a6-8e66-51a18aae1b4a" providerId="ADAL" clId="{366B02F7-DE52-4D8F-AC8F-1540264CD851}" dt="2023-09-28T08:28:11.828" v="721" actId="20577"/>
          <ac:spMkLst>
            <pc:docMk/>
            <pc:sldMk cId="804235937" sldId="277"/>
            <ac:spMk id="3" creationId="{91E27F51-7010-A9B6-38F8-6302D0C64020}"/>
          </ac:spMkLst>
        </pc:spChg>
        <pc:picChg chg="mod">
          <ac:chgData name="Abels, Patrick" userId="ba666de4-0d21-43a6-8e66-51a18aae1b4a" providerId="ADAL" clId="{366B02F7-DE52-4D8F-AC8F-1540264CD851}" dt="2023-09-28T08:28:03.714" v="716" actId="1076"/>
          <ac:picMkLst>
            <pc:docMk/>
            <pc:sldMk cId="804235937" sldId="277"/>
            <ac:picMk id="9" creationId="{B95B09DD-FF24-ECF8-9462-EB3CE89C8E0C}"/>
          </ac:picMkLst>
        </pc:picChg>
        <pc:picChg chg="del">
          <ac:chgData name="Abels, Patrick" userId="ba666de4-0d21-43a6-8e66-51a18aae1b4a" providerId="ADAL" clId="{366B02F7-DE52-4D8F-AC8F-1540264CD851}" dt="2023-09-28T08:27:44.673" v="706" actId="478"/>
          <ac:picMkLst>
            <pc:docMk/>
            <pc:sldMk cId="804235937" sldId="277"/>
            <ac:picMk id="11" creationId="{83F92775-2555-D9D3-DAAA-ECEF8F7C0EAA}"/>
          </ac:picMkLst>
        </pc:picChg>
        <pc:picChg chg="del">
          <ac:chgData name="Abels, Patrick" userId="ba666de4-0d21-43a6-8e66-51a18aae1b4a" providerId="ADAL" clId="{366B02F7-DE52-4D8F-AC8F-1540264CD851}" dt="2023-09-28T08:27:45.301" v="707" actId="478"/>
          <ac:picMkLst>
            <pc:docMk/>
            <pc:sldMk cId="804235937" sldId="277"/>
            <ac:picMk id="13" creationId="{347C3851-0BD5-DAB7-26EF-2339B61C9956}"/>
          </ac:picMkLst>
        </pc:picChg>
        <pc:picChg chg="mod">
          <ac:chgData name="Abels, Patrick" userId="ba666de4-0d21-43a6-8e66-51a18aae1b4a" providerId="ADAL" clId="{366B02F7-DE52-4D8F-AC8F-1540264CD851}" dt="2023-09-28T08:27:52.556" v="711" actId="1076"/>
          <ac:picMkLst>
            <pc:docMk/>
            <pc:sldMk cId="804235937" sldId="277"/>
            <ac:picMk id="17" creationId="{4AA3EABD-C1E7-8691-58C7-B45765E7B496}"/>
          </ac:picMkLst>
        </pc:picChg>
        <pc:picChg chg="mod">
          <ac:chgData name="Abels, Patrick" userId="ba666de4-0d21-43a6-8e66-51a18aae1b4a" providerId="ADAL" clId="{366B02F7-DE52-4D8F-AC8F-1540264CD851}" dt="2023-09-28T08:27:58.610" v="713" actId="14100"/>
          <ac:picMkLst>
            <pc:docMk/>
            <pc:sldMk cId="804235937" sldId="277"/>
            <ac:picMk id="19" creationId="{F58E3992-6415-929A-3770-62A9AC44B0F9}"/>
          </ac:picMkLst>
        </pc:picChg>
      </pc:sldChg>
      <pc:sldChg chg="addSp delSp modSp add mod">
        <pc:chgData name="Abels, Patrick" userId="ba666de4-0d21-43a6-8e66-51a18aae1b4a" providerId="ADAL" clId="{366B02F7-DE52-4D8F-AC8F-1540264CD851}" dt="2023-09-28T08:34:16.143" v="820" actId="1076"/>
        <pc:sldMkLst>
          <pc:docMk/>
          <pc:sldMk cId="2519695077" sldId="278"/>
        </pc:sldMkLst>
        <pc:spChg chg="del">
          <ac:chgData name="Abels, Patrick" userId="ba666de4-0d21-43a6-8e66-51a18aae1b4a" providerId="ADAL" clId="{366B02F7-DE52-4D8F-AC8F-1540264CD851}" dt="2023-09-28T08:29:30.784" v="746" actId="478"/>
          <ac:spMkLst>
            <pc:docMk/>
            <pc:sldMk cId="2519695077" sldId="278"/>
            <ac:spMk id="2" creationId="{96D39245-2BEC-E1AD-4E79-BC0EC9C0D9F5}"/>
          </ac:spMkLst>
        </pc:spChg>
        <pc:graphicFrameChg chg="mod">
          <ac:chgData name="Abels, Patrick" userId="ba666de4-0d21-43a6-8e66-51a18aae1b4a" providerId="ADAL" clId="{366B02F7-DE52-4D8F-AC8F-1540264CD851}" dt="2023-09-28T08:29:34.173" v="751" actId="1037"/>
          <ac:graphicFrameMkLst>
            <pc:docMk/>
            <pc:sldMk cId="2519695077" sldId="278"/>
            <ac:graphicFrameMk id="5" creationId="{DF22FB43-98FD-4E39-2192-9D8A3B38F9C2}"/>
          </ac:graphicFrameMkLst>
        </pc:graphicFrameChg>
        <pc:picChg chg="add mod">
          <ac:chgData name="Abels, Patrick" userId="ba666de4-0d21-43a6-8e66-51a18aae1b4a" providerId="ADAL" clId="{366B02F7-DE52-4D8F-AC8F-1540264CD851}" dt="2023-09-28T08:31:25.500" v="773" actId="1037"/>
          <ac:picMkLst>
            <pc:docMk/>
            <pc:sldMk cId="2519695077" sldId="278"/>
            <ac:picMk id="7" creationId="{08DC5144-509B-B365-38CD-D9992FA3584B}"/>
          </ac:picMkLst>
        </pc:picChg>
        <pc:picChg chg="add mod">
          <ac:chgData name="Abels, Patrick" userId="ba666de4-0d21-43a6-8e66-51a18aae1b4a" providerId="ADAL" clId="{366B02F7-DE52-4D8F-AC8F-1540264CD851}" dt="2023-09-28T08:33:02.464" v="778" actId="1076"/>
          <ac:picMkLst>
            <pc:docMk/>
            <pc:sldMk cId="2519695077" sldId="278"/>
            <ac:picMk id="9" creationId="{2CCBDD96-91CB-E97E-6117-78747EC4F25C}"/>
          </ac:picMkLst>
        </pc:picChg>
        <pc:picChg chg="add mod modCrop">
          <ac:chgData name="Abels, Patrick" userId="ba666de4-0d21-43a6-8e66-51a18aae1b4a" providerId="ADAL" clId="{366B02F7-DE52-4D8F-AC8F-1540264CD851}" dt="2023-09-28T08:34:13.468" v="819" actId="1037"/>
          <ac:picMkLst>
            <pc:docMk/>
            <pc:sldMk cId="2519695077" sldId="278"/>
            <ac:picMk id="11" creationId="{6E623E4C-735B-E76D-A084-D89F61047F2A}"/>
          </ac:picMkLst>
        </pc:picChg>
        <pc:picChg chg="add mod modCrop">
          <ac:chgData name="Abels, Patrick" userId="ba666de4-0d21-43a6-8e66-51a18aae1b4a" providerId="ADAL" clId="{366B02F7-DE52-4D8F-AC8F-1540264CD851}" dt="2023-09-28T08:34:16.143" v="820" actId="1076"/>
          <ac:picMkLst>
            <pc:docMk/>
            <pc:sldMk cId="2519695077" sldId="278"/>
            <ac:picMk id="12" creationId="{AF3AE8FF-649E-FA47-1864-0F61E043E236}"/>
          </ac:picMkLst>
        </pc:picChg>
      </pc:sldChg>
    </pc:docChg>
  </pc:docChgLst>
  <pc:docChgLst>
    <pc:chgData name="Abels, Patrick" userId="ba666de4-0d21-43a6-8e66-51a18aae1b4a" providerId="ADAL" clId="{1475557B-E89B-4B1A-8C98-09ACB68487BA}"/>
    <pc:docChg chg="undo custSel addSld delSld modSld">
      <pc:chgData name="Abels, Patrick" userId="ba666de4-0d21-43a6-8e66-51a18aae1b4a" providerId="ADAL" clId="{1475557B-E89B-4B1A-8C98-09ACB68487BA}" dt="2023-10-08T13:20:11.109" v="492" actId="14100"/>
      <pc:docMkLst>
        <pc:docMk/>
      </pc:docMkLst>
      <pc:sldChg chg="modSp mod">
        <pc:chgData name="Abels, Patrick" userId="ba666de4-0d21-43a6-8e66-51a18aae1b4a" providerId="ADAL" clId="{1475557B-E89B-4B1A-8C98-09ACB68487BA}" dt="2023-10-08T12:49:27.562" v="309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475557B-E89B-4B1A-8C98-09ACB68487BA}" dt="2023-10-08T12:49:27.562" v="309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1475557B-E89B-4B1A-8C98-09ACB68487BA}" dt="2023-10-08T12:16:46.605" v="22" actId="6549"/>
        <pc:sldMkLst>
          <pc:docMk/>
          <pc:sldMk cId="3366437632" sldId="259"/>
        </pc:sldMkLst>
        <pc:spChg chg="mod">
          <ac:chgData name="Abels, Patrick" userId="ba666de4-0d21-43a6-8e66-51a18aae1b4a" providerId="ADAL" clId="{1475557B-E89B-4B1A-8C98-09ACB68487BA}" dt="2023-10-08T12:16:46.605" v="22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del mod">
        <pc:chgData name="Abels, Patrick" userId="ba666de4-0d21-43a6-8e66-51a18aae1b4a" providerId="ADAL" clId="{1475557B-E89B-4B1A-8C98-09ACB68487BA}" dt="2023-10-08T13:06:15" v="419" actId="47"/>
        <pc:sldMkLst>
          <pc:docMk/>
          <pc:sldMk cId="4223110314" sldId="261"/>
        </pc:sldMkLst>
        <pc:spChg chg="mod">
          <ac:chgData name="Abels, Patrick" userId="ba666de4-0d21-43a6-8e66-51a18aae1b4a" providerId="ADAL" clId="{1475557B-E89B-4B1A-8C98-09ACB68487BA}" dt="2023-10-08T13:05:10.014" v="418" actId="20577"/>
          <ac:spMkLst>
            <pc:docMk/>
            <pc:sldMk cId="4223110314" sldId="261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23:10.397" v="85" actId="478"/>
          <ac:picMkLst>
            <pc:docMk/>
            <pc:sldMk cId="4223110314" sldId="261"/>
            <ac:picMk id="11" creationId="{83F92775-2555-D9D3-DAAA-ECEF8F7C0EAA}"/>
          </ac:picMkLst>
        </pc:picChg>
        <pc:picChg chg="del">
          <ac:chgData name="Abels, Patrick" userId="ba666de4-0d21-43a6-8e66-51a18aae1b4a" providerId="ADAL" clId="{1475557B-E89B-4B1A-8C98-09ACB68487BA}" dt="2023-10-08T12:23:09.644" v="84" actId="478"/>
          <ac:picMkLst>
            <pc:docMk/>
            <pc:sldMk cId="4223110314" sldId="261"/>
            <ac:picMk id="13" creationId="{347C3851-0BD5-DAB7-26EF-2339B61C9956}"/>
          </ac:picMkLst>
        </pc:picChg>
      </pc:sldChg>
      <pc:sldChg chg="addSp delSp modSp mod">
        <pc:chgData name="Abels, Patrick" userId="ba666de4-0d21-43a6-8e66-51a18aae1b4a" providerId="ADAL" clId="{1475557B-E89B-4B1A-8C98-09ACB68487BA}" dt="2023-10-08T13:20:11.109" v="492" actId="14100"/>
        <pc:sldMkLst>
          <pc:docMk/>
          <pc:sldMk cId="1486770102" sldId="271"/>
        </pc:sldMkLst>
        <pc:spChg chg="mod">
          <ac:chgData name="Abels, Patrick" userId="ba666de4-0d21-43a6-8e66-51a18aae1b4a" providerId="ADAL" clId="{1475557B-E89B-4B1A-8C98-09ACB68487BA}" dt="2023-10-08T13:20:01.407" v="471" actId="14100"/>
          <ac:spMkLst>
            <pc:docMk/>
            <pc:sldMk cId="1486770102" sldId="271"/>
            <ac:spMk id="2" creationId="{8EB0A1E6-E006-3CB3-3E58-18754D95D786}"/>
          </ac:spMkLst>
        </pc:spChg>
        <pc:picChg chg="del">
          <ac:chgData name="Abels, Patrick" userId="ba666de4-0d21-43a6-8e66-51a18aae1b4a" providerId="ADAL" clId="{1475557B-E89B-4B1A-8C98-09ACB68487BA}" dt="2023-10-08T12:23:43.944" v="104" actId="478"/>
          <ac:picMkLst>
            <pc:docMk/>
            <pc:sldMk cId="1486770102" sldId="271"/>
            <ac:picMk id="3" creationId="{CE8532D6-8B14-D1D9-A461-3A98CF1F222E}"/>
          </ac:picMkLst>
        </pc:picChg>
        <pc:picChg chg="del">
          <ac:chgData name="Abels, Patrick" userId="ba666de4-0d21-43a6-8e66-51a18aae1b4a" providerId="ADAL" clId="{1475557B-E89B-4B1A-8C98-09ACB68487BA}" dt="2023-10-08T12:23:44.709" v="105" actId="478"/>
          <ac:picMkLst>
            <pc:docMk/>
            <pc:sldMk cId="1486770102" sldId="271"/>
            <ac:picMk id="4" creationId="{F34488C9-6C99-8F0A-7B94-ACA6D651953C}"/>
          </ac:picMkLst>
        </pc:picChg>
        <pc:picChg chg="del">
          <ac:chgData name="Abels, Patrick" userId="ba666de4-0d21-43a6-8e66-51a18aae1b4a" providerId="ADAL" clId="{1475557B-E89B-4B1A-8C98-09ACB68487BA}" dt="2023-10-08T12:23:46.991" v="107" actId="478"/>
          <ac:picMkLst>
            <pc:docMk/>
            <pc:sldMk cId="1486770102" sldId="271"/>
            <ac:picMk id="5" creationId="{11874173-43AD-95EC-9355-3CE1935C8A16}"/>
          </ac:picMkLst>
        </pc:picChg>
        <pc:picChg chg="del">
          <ac:chgData name="Abels, Patrick" userId="ba666de4-0d21-43a6-8e66-51a18aae1b4a" providerId="ADAL" clId="{1475557B-E89B-4B1A-8C98-09ACB68487BA}" dt="2023-10-08T12:23:46.197" v="106" actId="478"/>
          <ac:picMkLst>
            <pc:docMk/>
            <pc:sldMk cId="1486770102" sldId="271"/>
            <ac:picMk id="6" creationId="{3A51C7B7-53E3-18FC-E987-3E055063B867}"/>
          </ac:picMkLst>
        </pc:picChg>
        <pc:picChg chg="del">
          <ac:chgData name="Abels, Patrick" userId="ba666de4-0d21-43a6-8e66-51a18aae1b4a" providerId="ADAL" clId="{1475557B-E89B-4B1A-8C98-09ACB68487BA}" dt="2023-10-08T12:23:47.546" v="108" actId="478"/>
          <ac:picMkLst>
            <pc:docMk/>
            <pc:sldMk cId="1486770102" sldId="271"/>
            <ac:picMk id="7" creationId="{B55ECB87-7D7F-F3BE-267B-E80C11178716}"/>
          </ac:picMkLst>
        </pc:picChg>
        <pc:picChg chg="add del mod">
          <ac:chgData name="Abels, Patrick" userId="ba666de4-0d21-43a6-8e66-51a18aae1b4a" providerId="ADAL" clId="{1475557B-E89B-4B1A-8C98-09ACB68487BA}" dt="2023-10-08T13:17:55.030" v="420" actId="478"/>
          <ac:picMkLst>
            <pc:docMk/>
            <pc:sldMk cId="1486770102" sldId="271"/>
            <ac:picMk id="9" creationId="{55FA7E92-2EA7-B42B-97F0-65DF1960EDBD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0" creationId="{564797E5-1D0A-B3BE-3E15-3581ADC8F989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1" creationId="{EED387DB-045B-9365-0AD3-48B9F6CEF93C}"/>
          </ac:picMkLst>
        </pc:picChg>
        <pc:picChg chg="add mod">
          <ac:chgData name="Abels, Patrick" userId="ba666de4-0d21-43a6-8e66-51a18aae1b4a" providerId="ADAL" clId="{1475557B-E89B-4B1A-8C98-09ACB68487BA}" dt="2023-10-08T13:18:53.678" v="449" actId="1076"/>
          <ac:picMkLst>
            <pc:docMk/>
            <pc:sldMk cId="1486770102" sldId="271"/>
            <ac:picMk id="12" creationId="{8F490074-5D24-82A2-37A0-E1D0C1A436CB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3" creationId="{62BE36C6-96E6-F925-E588-07279417E423}"/>
          </ac:picMkLst>
        </pc:picChg>
        <pc:picChg chg="add mod">
          <ac:chgData name="Abels, Patrick" userId="ba666de4-0d21-43a6-8e66-51a18aae1b4a" providerId="ADAL" clId="{1475557B-E89B-4B1A-8C98-09ACB68487BA}" dt="2023-10-08T13:20:11.109" v="492" actId="14100"/>
          <ac:picMkLst>
            <pc:docMk/>
            <pc:sldMk cId="1486770102" sldId="271"/>
            <ac:picMk id="14" creationId="{6FB3F475-52A8-FCE2-0901-B9AC11315FE5}"/>
          </ac:picMkLst>
        </pc:picChg>
        <pc:picChg chg="add mod">
          <ac:chgData name="Abels, Patrick" userId="ba666de4-0d21-43a6-8e66-51a18aae1b4a" providerId="ADAL" clId="{1475557B-E89B-4B1A-8C98-09ACB68487BA}" dt="2023-10-08T13:19:42.360" v="467" actId="1076"/>
          <ac:picMkLst>
            <pc:docMk/>
            <pc:sldMk cId="1486770102" sldId="271"/>
            <ac:picMk id="15" creationId="{B41FBC08-AD43-904C-491B-B952C7078C21}"/>
          </ac:picMkLst>
        </pc:picChg>
        <pc:picChg chg="add mod">
          <ac:chgData name="Abels, Patrick" userId="ba666de4-0d21-43a6-8e66-51a18aae1b4a" providerId="ADAL" clId="{1475557B-E89B-4B1A-8C98-09ACB68487BA}" dt="2023-10-08T13:19:46.566" v="468" actId="1076"/>
          <ac:picMkLst>
            <pc:docMk/>
            <pc:sldMk cId="1486770102" sldId="271"/>
            <ac:picMk id="16" creationId="{AD679BDE-A347-642A-CBEF-6254657DB803}"/>
          </ac:picMkLst>
        </pc:picChg>
        <pc:picChg chg="add mod">
          <ac:chgData name="Abels, Patrick" userId="ba666de4-0d21-43a6-8e66-51a18aae1b4a" providerId="ADAL" clId="{1475557B-E89B-4B1A-8C98-09ACB68487BA}" dt="2023-10-08T13:19:50.471" v="470" actId="1037"/>
          <ac:picMkLst>
            <pc:docMk/>
            <pc:sldMk cId="1486770102" sldId="271"/>
            <ac:picMk id="17" creationId="{1D698E1A-750D-3649-6A52-C3B7DB67CD8F}"/>
          </ac:picMkLst>
        </pc:picChg>
      </pc:sldChg>
      <pc:sldChg chg="del">
        <pc:chgData name="Abels, Patrick" userId="ba666de4-0d21-43a6-8e66-51a18aae1b4a" providerId="ADAL" clId="{1475557B-E89B-4B1A-8C98-09ACB68487BA}" dt="2023-10-08T12:17:16.481" v="36" actId="47"/>
        <pc:sldMkLst>
          <pc:docMk/>
          <pc:sldMk cId="859452540" sldId="272"/>
        </pc:sldMkLst>
      </pc:sldChg>
      <pc:sldChg chg="addSp modSp add mod">
        <pc:chgData name="Abels, Patrick" userId="ba666de4-0d21-43a6-8e66-51a18aae1b4a" providerId="ADAL" clId="{1475557B-E89B-4B1A-8C98-09ACB68487BA}" dt="2023-10-08T12:58:11.631" v="406" actId="1076"/>
        <pc:sldMkLst>
          <pc:docMk/>
          <pc:sldMk cId="3369160711" sldId="272"/>
        </pc:sldMkLst>
        <pc:spChg chg="mod">
          <ac:chgData name="Abels, Patrick" userId="ba666de4-0d21-43a6-8e66-51a18aae1b4a" providerId="ADAL" clId="{1475557B-E89B-4B1A-8C98-09ACB68487BA}" dt="2023-10-08T12:51:04.638" v="324" actId="207"/>
          <ac:spMkLst>
            <pc:docMk/>
            <pc:sldMk cId="3369160711" sldId="272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475557B-E89B-4B1A-8C98-09ACB68487BA}" dt="2023-10-08T12:58:11.631" v="406" actId="1076"/>
          <ac:picMkLst>
            <pc:docMk/>
            <pc:sldMk cId="3369160711" sldId="272"/>
            <ac:picMk id="4" creationId="{E0213B1A-115A-B88E-0414-F41D9FFC6702}"/>
          </ac:picMkLst>
        </pc:picChg>
        <pc:picChg chg="add mod modCrop">
          <ac:chgData name="Abels, Patrick" userId="ba666de4-0d21-43a6-8e66-51a18aae1b4a" providerId="ADAL" clId="{1475557B-E89B-4B1A-8C98-09ACB68487BA}" dt="2023-10-08T12:58:08.534" v="405" actId="1076"/>
          <ac:picMkLst>
            <pc:docMk/>
            <pc:sldMk cId="3369160711" sldId="272"/>
            <ac:picMk id="5" creationId="{1882D7A9-AA2C-C325-9CAF-8460FF9CD040}"/>
          </ac:picMkLst>
        </pc:picChg>
      </pc:sldChg>
      <pc:sldChg chg="addSp delSp modSp add mod">
        <pc:chgData name="Abels, Patrick" userId="ba666de4-0d21-43a6-8e66-51a18aae1b4a" providerId="ADAL" clId="{1475557B-E89B-4B1A-8C98-09ACB68487BA}" dt="2023-10-08T12:57:19.046" v="386" actId="1076"/>
        <pc:sldMkLst>
          <pc:docMk/>
          <pc:sldMk cId="1986105218" sldId="273"/>
        </pc:sldMkLst>
        <pc:spChg chg="mod">
          <ac:chgData name="Abels, Patrick" userId="ba666de4-0d21-43a6-8e66-51a18aae1b4a" providerId="ADAL" clId="{1475557B-E89B-4B1A-8C98-09ACB68487BA}" dt="2023-10-08T12:51:11.135" v="327" actId="20577"/>
          <ac:spMkLst>
            <pc:docMk/>
            <pc:sldMk cId="1986105218" sldId="273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51:12.730" v="328" actId="478"/>
          <ac:picMkLst>
            <pc:docMk/>
            <pc:sldMk cId="1986105218" sldId="273"/>
            <ac:picMk id="4" creationId="{E0213B1A-115A-B88E-0414-F41D9FFC6702}"/>
          </ac:picMkLst>
        </pc:picChg>
        <pc:picChg chg="add del">
          <ac:chgData name="Abels, Patrick" userId="ba666de4-0d21-43a6-8e66-51a18aae1b4a" providerId="ADAL" clId="{1475557B-E89B-4B1A-8C98-09ACB68487BA}" dt="2023-10-08T12:51:36.648" v="330" actId="21"/>
          <ac:picMkLst>
            <pc:docMk/>
            <pc:sldMk cId="1986105218" sldId="273"/>
            <ac:picMk id="5" creationId="{5EA4D498-02B2-2DCF-DE9D-85736FC3D978}"/>
          </ac:picMkLst>
        </pc:picChg>
        <pc:picChg chg="add del mod">
          <ac:chgData name="Abels, Patrick" userId="ba666de4-0d21-43a6-8e66-51a18aae1b4a" providerId="ADAL" clId="{1475557B-E89B-4B1A-8C98-09ACB68487BA}" dt="2023-10-08T12:51:55.537" v="334" actId="478"/>
          <ac:picMkLst>
            <pc:docMk/>
            <pc:sldMk cId="1986105218" sldId="273"/>
            <ac:picMk id="7" creationId="{66C1AB5F-E086-C27D-D171-86E8E226A48B}"/>
          </ac:picMkLst>
        </pc:picChg>
        <pc:picChg chg="add mod">
          <ac:chgData name="Abels, Patrick" userId="ba666de4-0d21-43a6-8e66-51a18aae1b4a" providerId="ADAL" clId="{1475557B-E89B-4B1A-8C98-09ACB68487BA}" dt="2023-10-08T12:57:19.046" v="386" actId="1076"/>
          <ac:picMkLst>
            <pc:docMk/>
            <pc:sldMk cId="1986105218" sldId="273"/>
            <ac:picMk id="9" creationId="{8A8F2087-DEE5-A1F7-9AC8-B0B7A006418A}"/>
          </ac:picMkLst>
        </pc:picChg>
      </pc:sldChg>
      <pc:sldChg chg="addSp delSp modSp add mod">
        <pc:chgData name="Abels, Patrick" userId="ba666de4-0d21-43a6-8e66-51a18aae1b4a" providerId="ADAL" clId="{1475557B-E89B-4B1A-8C98-09ACB68487BA}" dt="2023-10-08T12:57:06.743" v="384" actId="1035"/>
        <pc:sldMkLst>
          <pc:docMk/>
          <pc:sldMk cId="519402626" sldId="274"/>
        </pc:sldMkLst>
        <pc:spChg chg="mod">
          <ac:chgData name="Abels, Patrick" userId="ba666de4-0d21-43a6-8e66-51a18aae1b4a" providerId="ADAL" clId="{1475557B-E89B-4B1A-8C98-09ACB68487BA}" dt="2023-10-08T12:52:13.121" v="336" actId="20577"/>
          <ac:spMkLst>
            <pc:docMk/>
            <pc:sldMk cId="519402626" sldId="274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52:18.030" v="337" actId="478"/>
          <ac:picMkLst>
            <pc:docMk/>
            <pc:sldMk cId="519402626" sldId="274"/>
            <ac:picMk id="4" creationId="{E0213B1A-115A-B88E-0414-F41D9FFC6702}"/>
          </ac:picMkLst>
        </pc:picChg>
        <pc:picChg chg="add mod">
          <ac:chgData name="Abels, Patrick" userId="ba666de4-0d21-43a6-8e66-51a18aae1b4a" providerId="ADAL" clId="{1475557B-E89B-4B1A-8C98-09ACB68487BA}" dt="2023-10-08T12:57:06.743" v="384" actId="1035"/>
          <ac:picMkLst>
            <pc:docMk/>
            <pc:sldMk cId="519402626" sldId="274"/>
            <ac:picMk id="5" creationId="{D0A17658-76B1-A14B-093E-E76BAE2FC777}"/>
          </ac:picMkLst>
        </pc:picChg>
        <pc:picChg chg="add mod">
          <ac:chgData name="Abels, Patrick" userId="ba666de4-0d21-43a6-8e66-51a18aae1b4a" providerId="ADAL" clId="{1475557B-E89B-4B1A-8C98-09ACB68487BA}" dt="2023-10-08T12:57:03.637" v="373" actId="14100"/>
          <ac:picMkLst>
            <pc:docMk/>
            <pc:sldMk cId="519402626" sldId="274"/>
            <ac:picMk id="7" creationId="{C18D48DE-1A66-301C-71DA-59A73E556B50}"/>
          </ac:picMkLst>
        </pc:picChg>
      </pc:sldChg>
      <pc:sldChg chg="del">
        <pc:chgData name="Abels, Patrick" userId="ba666de4-0d21-43a6-8e66-51a18aae1b4a" providerId="ADAL" clId="{1475557B-E89B-4B1A-8C98-09ACB68487BA}" dt="2023-10-08T12:17:20.069" v="37" actId="47"/>
        <pc:sldMkLst>
          <pc:docMk/>
          <pc:sldMk cId="2371069056" sldId="275"/>
        </pc:sldMkLst>
      </pc:sldChg>
      <pc:sldChg chg="addSp delSp modSp add mod">
        <pc:chgData name="Abels, Patrick" userId="ba666de4-0d21-43a6-8e66-51a18aae1b4a" providerId="ADAL" clId="{1475557B-E89B-4B1A-8C98-09ACB68487BA}" dt="2023-10-08T12:56:33.589" v="365" actId="1035"/>
        <pc:sldMkLst>
          <pc:docMk/>
          <pc:sldMk cId="4047091860" sldId="275"/>
        </pc:sldMkLst>
        <pc:spChg chg="mod">
          <ac:chgData name="Abels, Patrick" userId="ba666de4-0d21-43a6-8e66-51a18aae1b4a" providerId="ADAL" clId="{1475557B-E89B-4B1A-8C98-09ACB68487BA}" dt="2023-10-08T12:54:21.439" v="343" actId="20577"/>
          <ac:spMkLst>
            <pc:docMk/>
            <pc:sldMk cId="4047091860" sldId="275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475557B-E89B-4B1A-8C98-09ACB68487BA}" dt="2023-10-08T12:56:08.183" v="356" actId="1076"/>
          <ac:picMkLst>
            <pc:docMk/>
            <pc:sldMk cId="4047091860" sldId="275"/>
            <ac:picMk id="4" creationId="{61813004-450C-47B4-8020-E8A7091D9FD0}"/>
          </ac:picMkLst>
        </pc:picChg>
        <pc:picChg chg="del">
          <ac:chgData name="Abels, Patrick" userId="ba666de4-0d21-43a6-8e66-51a18aae1b4a" providerId="ADAL" clId="{1475557B-E89B-4B1A-8C98-09ACB68487BA}" dt="2023-10-08T12:54:19.896" v="342" actId="478"/>
          <ac:picMkLst>
            <pc:docMk/>
            <pc:sldMk cId="4047091860" sldId="275"/>
            <ac:picMk id="5" creationId="{D0A17658-76B1-A14B-093E-E76BAE2FC777}"/>
          </ac:picMkLst>
        </pc:picChg>
        <pc:picChg chg="add mod modCrop">
          <ac:chgData name="Abels, Patrick" userId="ba666de4-0d21-43a6-8e66-51a18aae1b4a" providerId="ADAL" clId="{1475557B-E89B-4B1A-8C98-09ACB68487BA}" dt="2023-10-08T12:56:08.183" v="356" actId="1076"/>
          <ac:picMkLst>
            <pc:docMk/>
            <pc:sldMk cId="4047091860" sldId="275"/>
            <ac:picMk id="6" creationId="{B5372AC3-697C-E5B5-4820-DC22FA060257}"/>
          </ac:picMkLst>
        </pc:picChg>
        <pc:picChg chg="del">
          <ac:chgData name="Abels, Patrick" userId="ba666de4-0d21-43a6-8e66-51a18aae1b4a" providerId="ADAL" clId="{1475557B-E89B-4B1A-8C98-09ACB68487BA}" dt="2023-10-08T12:54:19.896" v="342" actId="478"/>
          <ac:picMkLst>
            <pc:docMk/>
            <pc:sldMk cId="4047091860" sldId="275"/>
            <ac:picMk id="7" creationId="{C18D48DE-1A66-301C-71DA-59A73E556B50}"/>
          </ac:picMkLst>
        </pc:picChg>
        <pc:picChg chg="add mod">
          <ac:chgData name="Abels, Patrick" userId="ba666de4-0d21-43a6-8e66-51a18aae1b4a" providerId="ADAL" clId="{1475557B-E89B-4B1A-8C98-09ACB68487BA}" dt="2023-10-08T12:56:33.589" v="365" actId="1035"/>
          <ac:picMkLst>
            <pc:docMk/>
            <pc:sldMk cId="4047091860" sldId="275"/>
            <ac:picMk id="9" creationId="{0786AFFC-0BB2-5FCA-3557-1F08CF140CB3}"/>
          </ac:picMkLst>
        </pc:picChg>
      </pc:sldChg>
      <pc:sldChg chg="del">
        <pc:chgData name="Abels, Patrick" userId="ba666de4-0d21-43a6-8e66-51a18aae1b4a" providerId="ADAL" clId="{1475557B-E89B-4B1A-8C98-09ACB68487BA}" dt="2023-10-08T12:17:16.481" v="36" actId="47"/>
        <pc:sldMkLst>
          <pc:docMk/>
          <pc:sldMk cId="2046222145" sldId="276"/>
        </pc:sldMkLst>
      </pc:sldChg>
      <pc:sldChg chg="del">
        <pc:chgData name="Abels, Patrick" userId="ba666de4-0d21-43a6-8e66-51a18aae1b4a" providerId="ADAL" clId="{1475557B-E89B-4B1A-8C98-09ACB68487BA}" dt="2023-10-08T12:17:27.032" v="38" actId="47"/>
        <pc:sldMkLst>
          <pc:docMk/>
          <pc:sldMk cId="804235937" sldId="277"/>
        </pc:sldMkLst>
      </pc:sldChg>
      <pc:sldChg chg="del">
        <pc:chgData name="Abels, Patrick" userId="ba666de4-0d21-43a6-8e66-51a18aae1b4a" providerId="ADAL" clId="{1475557B-E89B-4B1A-8C98-09ACB68487BA}" dt="2023-10-08T12:17:20.069" v="37" actId="47"/>
        <pc:sldMkLst>
          <pc:docMk/>
          <pc:sldMk cId="2519695077" sldId="278"/>
        </pc:sldMkLst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E2E37DF3-B059-4D8A-8023-D355AEDE5CAA}"/>
    <pc:docChg chg="custSel delSld modSld">
      <pc:chgData name="Abels, Patrick" userId="ba666de4-0d21-43a6-8e66-51a18aae1b4a" providerId="ADAL" clId="{E2E37DF3-B059-4D8A-8023-D355AEDE5CAA}" dt="2023-09-21T12:18:07.686" v="593" actId="207"/>
      <pc:docMkLst>
        <pc:docMk/>
      </pc:docMkLst>
      <pc:sldChg chg="modSp">
        <pc:chgData name="Abels, Patrick" userId="ba666de4-0d21-43a6-8e66-51a18aae1b4a" providerId="ADAL" clId="{E2E37DF3-B059-4D8A-8023-D355AEDE5CAA}" dt="2023-09-21T12:05:34.925" v="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E2E37DF3-B059-4D8A-8023-D355AEDE5CAA}" dt="2023-09-21T12:05:34.925" v="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E2E37DF3-B059-4D8A-8023-D355AEDE5CAA}" dt="2023-09-21T12:06:15.229" v="98" actId="207"/>
        <pc:sldMkLst>
          <pc:docMk/>
          <pc:sldMk cId="3366437632" sldId="259"/>
        </pc:sldMkLst>
        <pc:spChg chg="mod">
          <ac:chgData name="Abels, Patrick" userId="ba666de4-0d21-43a6-8e66-51a18aae1b4a" providerId="ADAL" clId="{E2E37DF3-B059-4D8A-8023-D355AEDE5CAA}" dt="2023-09-21T12:06:15.229" v="98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E2E37DF3-B059-4D8A-8023-D355AEDE5CAA}" dt="2023-09-21T12:13:55.652" v="377" actId="1038"/>
        <pc:sldMkLst>
          <pc:docMk/>
          <pc:sldMk cId="4223110314" sldId="261"/>
        </pc:sldMkLst>
        <pc:spChg chg="mod">
          <ac:chgData name="Abels, Patrick" userId="ba666de4-0d21-43a6-8e66-51a18aae1b4a" providerId="ADAL" clId="{E2E37DF3-B059-4D8A-8023-D355AEDE5CAA}" dt="2023-09-21T12:12:51.320" v="366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E2E37DF3-B059-4D8A-8023-D355AEDE5CAA}" dt="2023-09-21T12:13:55.652" v="377" actId="1038"/>
          <ac:picMkLst>
            <pc:docMk/>
            <pc:sldMk cId="4223110314" sldId="261"/>
            <ac:picMk id="4" creationId="{FA1277E7-E3BF-9509-160F-BF3060CEE434}"/>
          </ac:picMkLst>
        </pc:picChg>
        <pc:picChg chg="del">
          <ac:chgData name="Abels, Patrick" userId="ba666de4-0d21-43a6-8e66-51a18aae1b4a" providerId="ADAL" clId="{E2E37DF3-B059-4D8A-8023-D355AEDE5CAA}" dt="2023-09-21T12:12:53.941" v="367" actId="478"/>
          <ac:picMkLst>
            <pc:docMk/>
            <pc:sldMk cId="4223110314" sldId="261"/>
            <ac:picMk id="6" creationId="{09FC1EFB-0B54-B56C-B04B-321DAAA6953A}"/>
          </ac:picMkLst>
        </pc:picChg>
      </pc:sldChg>
      <pc:sldChg chg="addSp delSp modSp mod">
        <pc:chgData name="Abels, Patrick" userId="ba666de4-0d21-43a6-8e66-51a18aae1b4a" providerId="ADAL" clId="{E2E37DF3-B059-4D8A-8023-D355AEDE5CAA}" dt="2023-09-21T12:15:27.431" v="386" actId="1037"/>
        <pc:sldMkLst>
          <pc:docMk/>
          <pc:sldMk cId="1486770102" sldId="271"/>
        </pc:sldMkLst>
        <pc:spChg chg="mod">
          <ac:chgData name="Abels, Patrick" userId="ba666de4-0d21-43a6-8e66-51a18aae1b4a" providerId="ADAL" clId="{E2E37DF3-B059-4D8A-8023-D355AEDE5CAA}" dt="2023-09-21T12:15:20.833" v="382" actId="20577"/>
          <ac:spMkLst>
            <pc:docMk/>
            <pc:sldMk cId="1486770102" sldId="271"/>
            <ac:spMk id="2" creationId="{8EB0A1E6-E006-3CB3-3E58-18754D95D786}"/>
          </ac:spMkLst>
        </pc:spChg>
        <pc:picChg chg="del">
          <ac:chgData name="Abels, Patrick" userId="ba666de4-0d21-43a6-8e66-51a18aae1b4a" providerId="ADAL" clId="{E2E37DF3-B059-4D8A-8023-D355AEDE5CAA}" dt="2023-09-21T12:15:15.882" v="379" actId="478"/>
          <ac:picMkLst>
            <pc:docMk/>
            <pc:sldMk cId="1486770102" sldId="271"/>
            <ac:picMk id="4" creationId="{26161B25-070B-5DBE-3EE4-54B526D5D4CB}"/>
          </ac:picMkLst>
        </pc:picChg>
        <pc:picChg chg="add mod">
          <ac:chgData name="Abels, Patrick" userId="ba666de4-0d21-43a6-8e66-51a18aae1b4a" providerId="ADAL" clId="{E2E37DF3-B059-4D8A-8023-D355AEDE5CAA}" dt="2023-09-21T12:15:27.431" v="386" actId="1037"/>
          <ac:picMkLst>
            <pc:docMk/>
            <pc:sldMk cId="1486770102" sldId="271"/>
            <ac:picMk id="5" creationId="{268BE038-5877-5377-8366-CE2825297E63}"/>
          </ac:picMkLst>
        </pc:picChg>
      </pc:sldChg>
      <pc:sldChg chg="modSp mod">
        <pc:chgData name="Abels, Patrick" userId="ba666de4-0d21-43a6-8e66-51a18aae1b4a" providerId="ADAL" clId="{E2E37DF3-B059-4D8A-8023-D355AEDE5CAA}" dt="2023-09-21T12:18:07.686" v="593" actId="207"/>
        <pc:sldMkLst>
          <pc:docMk/>
          <pc:sldMk cId="859452540" sldId="272"/>
        </pc:sldMkLst>
        <pc:spChg chg="mod">
          <ac:chgData name="Abels, Patrick" userId="ba666de4-0d21-43a6-8e66-51a18aae1b4a" providerId="ADAL" clId="{E2E37DF3-B059-4D8A-8023-D355AEDE5CAA}" dt="2023-09-21T12:18:07.686" v="593" actId="207"/>
          <ac:spMkLst>
            <pc:docMk/>
            <pc:sldMk cId="859452540" sldId="272"/>
            <ac:spMk id="2" creationId="{07FBB99E-F515-A5EF-41D9-7680F0029671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365733409" sldId="273"/>
        </pc:sldMkLst>
      </pc:sldChg>
      <pc:sldChg chg="delSp modSp mod">
        <pc:chgData name="Abels, Patrick" userId="ba666de4-0d21-43a6-8e66-51a18aae1b4a" providerId="ADAL" clId="{E2E37DF3-B059-4D8A-8023-D355AEDE5CAA}" dt="2023-09-21T12:12:19.603" v="362" actId="207"/>
        <pc:sldMkLst>
          <pc:docMk/>
          <pc:sldMk cId="2026290301" sldId="274"/>
        </pc:sldMkLst>
        <pc:spChg chg="mod">
          <ac:chgData name="Abels, Patrick" userId="ba666de4-0d21-43a6-8e66-51a18aae1b4a" providerId="ADAL" clId="{E2E37DF3-B059-4D8A-8023-D355AEDE5CAA}" dt="2023-09-21T12:12:19.603" v="362" actId="207"/>
          <ac:spMkLst>
            <pc:docMk/>
            <pc:sldMk cId="2026290301" sldId="274"/>
            <ac:spMk id="2" creationId="{96D39245-2BEC-E1AD-4E79-BC0EC9C0D9F5}"/>
          </ac:spMkLst>
        </pc:spChg>
        <pc:spChg chg="mod">
          <ac:chgData name="Abels, Patrick" userId="ba666de4-0d21-43a6-8e66-51a18aae1b4a" providerId="ADAL" clId="{E2E37DF3-B059-4D8A-8023-D355AEDE5CAA}" dt="2023-09-21T12:06:27.315" v="111" actId="14100"/>
          <ac:spMkLst>
            <pc:docMk/>
            <pc:sldMk cId="2026290301" sldId="274"/>
            <ac:spMk id="3" creationId="{85D22C10-73AB-A8DF-CB6F-CBC491DD429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5" creationId="{F2F18EB7-6885-330E-857C-4322B89C1B74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6" creationId="{FF66662B-1DAE-48B2-D4D3-F5AC29E9F521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7" creationId="{A66F97B1-26D6-A68A-3CB8-0FE1158566D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8" creationId="{F701DCDF-48C4-565E-C734-297C3DFB1A9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9" creationId="{1C32E8FB-422D-78B3-FE17-5A27529ACB7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0" creationId="{EA151C72-B0F6-36D4-AE15-CCEF62DDF4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1" creationId="{06E7A42D-17C3-7392-667D-12AAA7A93208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2" creationId="{7C0A0F0A-C346-1349-C083-17B9525308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3" creationId="{DFA3D3A9-69CA-B8D5-3A36-CA94EAB5CE19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54660184" sldId="275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724189771" sldId="276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690866667" sldId="277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917042188" sldId="278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2692848399" sldId="279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800646339" sldId="280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043637182" sldId="281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849463877" sldId="282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89474625" sldId="283"/>
        </pc:sldMkLst>
      </pc:sldChg>
    </pc:docChg>
  </pc:docChgLst>
  <pc:docChgLst>
    <pc:chgData name="Abels, Patrick" userId="ba666de4-0d21-43a6-8e66-51a18aae1b4a" providerId="ADAL" clId="{88409F87-3675-4480-B784-FA352983DF57}"/>
    <pc:docChg chg="custSel addSld delSld modSld sldOrd">
      <pc:chgData name="Abels, Patrick" userId="ba666de4-0d21-43a6-8e66-51a18aae1b4a" providerId="ADAL" clId="{88409F87-3675-4480-B784-FA352983DF57}" dt="2023-09-16T15:25:42.822" v="1337" actId="404"/>
      <pc:docMkLst>
        <pc:docMk/>
      </pc:docMkLst>
      <pc:sldChg chg="modSp">
        <pc:chgData name="Abels, Patrick" userId="ba666de4-0d21-43a6-8e66-51a18aae1b4a" providerId="ADAL" clId="{88409F87-3675-4480-B784-FA352983DF57}" dt="2023-09-16T12:50:05.576" v="1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409F87-3675-4480-B784-FA352983DF57}" dt="2023-09-16T12:50:05.576" v="125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88409F87-3675-4480-B784-FA352983DF57}" dt="2023-09-16T12:51:18.845" v="214" actId="6549"/>
        <pc:sldMkLst>
          <pc:docMk/>
          <pc:sldMk cId="3366437632" sldId="259"/>
        </pc:sldMkLst>
        <pc:spChg chg="mod">
          <ac:chgData name="Abels, Patrick" userId="ba666de4-0d21-43a6-8e66-51a18aae1b4a" providerId="ADAL" clId="{88409F87-3675-4480-B784-FA352983DF57}" dt="2023-09-16T12:51:18.845" v="214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 ord">
        <pc:chgData name="Abels, Patrick" userId="ba666de4-0d21-43a6-8e66-51a18aae1b4a" providerId="ADAL" clId="{88409F87-3675-4480-B784-FA352983DF57}" dt="2023-09-16T14:47:08.322" v="633"/>
        <pc:sldMkLst>
          <pc:docMk/>
          <pc:sldMk cId="4223110314" sldId="261"/>
        </pc:sldMkLst>
        <pc:spChg chg="mod">
          <ac:chgData name="Abels, Patrick" userId="ba666de4-0d21-43a6-8e66-51a18aae1b4a" providerId="ADAL" clId="{88409F87-3675-4480-B784-FA352983DF57}" dt="2023-09-16T14:47:00.262" v="629" actId="20577"/>
          <ac:spMkLst>
            <pc:docMk/>
            <pc:sldMk cId="4223110314" sldId="261"/>
            <ac:spMk id="3" creationId="{91E27F51-7010-A9B6-38F8-6302D0C64020}"/>
          </ac:spMkLst>
        </pc:spChg>
        <pc:picChg chg="add del">
          <ac:chgData name="Abels, Patrick" userId="ba666de4-0d21-43a6-8e66-51a18aae1b4a" providerId="ADAL" clId="{88409F87-3675-4480-B784-FA352983DF57}" dt="2023-09-16T14:46:25.796" v="622" actId="478"/>
          <ac:picMkLst>
            <pc:docMk/>
            <pc:sldMk cId="4223110314" sldId="261"/>
            <ac:picMk id="4" creationId="{75578BBA-21DF-3379-1039-DBDF021F2FD6}"/>
          </ac:picMkLst>
        </pc:picChg>
        <pc:picChg chg="add mod">
          <ac:chgData name="Abels, Patrick" userId="ba666de4-0d21-43a6-8e66-51a18aae1b4a" providerId="ADAL" clId="{88409F87-3675-4480-B784-FA352983DF57}" dt="2023-09-16T14:46:43.993" v="627" actId="1076"/>
          <ac:picMkLst>
            <pc:docMk/>
            <pc:sldMk cId="4223110314" sldId="261"/>
            <ac:picMk id="6" creationId="{09FC1EFB-0B54-B56C-B04B-321DAAA6953A}"/>
          </ac:picMkLst>
        </pc:picChg>
        <pc:picChg chg="del">
          <ac:chgData name="Abels, Patrick" userId="ba666de4-0d21-43a6-8e66-51a18aae1b4a" providerId="ADAL" clId="{88409F87-3675-4480-B784-FA352983DF57}" dt="2023-09-16T14:46:18.259" v="617" actId="478"/>
          <ac:picMkLst>
            <pc:docMk/>
            <pc:sldMk cId="4223110314" sldId="261"/>
            <ac:picMk id="8" creationId="{ECA43BE2-59D5-1913-78F4-484FF9FD908F}"/>
          </ac:picMkLst>
        </pc:picChg>
        <pc:picChg chg="del">
          <ac:chgData name="Abels, Patrick" userId="ba666de4-0d21-43a6-8e66-51a18aae1b4a" providerId="ADAL" clId="{88409F87-3675-4480-B784-FA352983DF57}" dt="2023-09-16T14:46:22.276" v="620" actId="478"/>
          <ac:picMkLst>
            <pc:docMk/>
            <pc:sldMk cId="4223110314" sldId="261"/>
            <ac:picMk id="9" creationId="{2840C1DF-6941-EFD9-D300-AF226CE6A697}"/>
          </ac:picMkLst>
        </pc:picChg>
        <pc:picChg chg="del">
          <ac:chgData name="Abels, Patrick" userId="ba666de4-0d21-43a6-8e66-51a18aae1b4a" providerId="ADAL" clId="{88409F87-3675-4480-B784-FA352983DF57}" dt="2023-09-16T14:46:21.209" v="619" actId="478"/>
          <ac:picMkLst>
            <pc:docMk/>
            <pc:sldMk cId="4223110314" sldId="261"/>
            <ac:picMk id="11" creationId="{68C2F883-B995-2060-9D77-B3DE088D6211}"/>
          </ac:picMkLst>
        </pc:picChg>
        <pc:picChg chg="del">
          <ac:chgData name="Abels, Patrick" userId="ba666de4-0d21-43a6-8e66-51a18aae1b4a" providerId="ADAL" clId="{88409F87-3675-4480-B784-FA352983DF57}" dt="2023-09-16T14:46:19.961" v="618" actId="478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0222904" sldId="264"/>
        </pc:sldMkLst>
      </pc:sldChg>
      <pc:sldChg chg="del">
        <pc:chgData name="Abels, Patrick" userId="ba666de4-0d21-43a6-8e66-51a18aae1b4a" providerId="ADAL" clId="{88409F87-3675-4480-B784-FA352983DF57}" dt="2023-09-16T13:09:16.831" v="216" actId="47"/>
        <pc:sldMkLst>
          <pc:docMk/>
          <pc:sldMk cId="206675728" sldId="265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534353426" sldId="266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8678853" sldId="267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142408905" sldId="268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004210294" sldId="269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727131097" sldId="270"/>
        </pc:sldMkLst>
      </pc:sldChg>
      <pc:sldChg chg="addSp modSp mod">
        <pc:chgData name="Abels, Patrick" userId="ba666de4-0d21-43a6-8e66-51a18aae1b4a" providerId="ADAL" clId="{88409F87-3675-4480-B784-FA352983DF57}" dt="2023-09-16T15:05:31.759" v="1018" actId="1076"/>
        <pc:sldMkLst>
          <pc:docMk/>
          <pc:sldMk cId="1486770102" sldId="271"/>
        </pc:sldMkLst>
        <pc:spChg chg="mod">
          <ac:chgData name="Abels, Patrick" userId="ba666de4-0d21-43a6-8e66-51a18aae1b4a" providerId="ADAL" clId="{88409F87-3675-4480-B784-FA352983DF57}" dt="2023-09-16T15:04:11.656" v="1014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88409F87-3675-4480-B784-FA352983DF57}" dt="2023-09-16T15:05:31.759" v="1018" actId="1076"/>
          <ac:picMkLst>
            <pc:docMk/>
            <pc:sldMk cId="1486770102" sldId="271"/>
            <ac:picMk id="4" creationId="{26161B25-070B-5DBE-3EE4-54B526D5D4CB}"/>
          </ac:picMkLst>
        </pc:picChg>
      </pc:sldChg>
      <pc:sldChg chg="modSp new mod">
        <pc:chgData name="Abels, Patrick" userId="ba666de4-0d21-43a6-8e66-51a18aae1b4a" providerId="ADAL" clId="{88409F87-3675-4480-B784-FA352983DF57}" dt="2023-09-16T15:25:42.822" v="1337" actId="404"/>
        <pc:sldMkLst>
          <pc:docMk/>
          <pc:sldMk cId="859452540" sldId="272"/>
        </pc:sldMkLst>
        <pc:spChg chg="mod">
          <ac:chgData name="Abels, Patrick" userId="ba666de4-0d21-43a6-8e66-51a18aae1b4a" providerId="ADAL" clId="{88409F87-3675-4480-B784-FA352983DF57}" dt="2023-09-16T15:25:42.822" v="1337" actId="404"/>
          <ac:spMkLst>
            <pc:docMk/>
            <pc:sldMk cId="859452540" sldId="272"/>
            <ac:spMk id="2" creationId="{07FBB99E-F515-A5EF-41D9-7680F0029671}"/>
          </ac:spMkLst>
        </pc:spChg>
      </pc:sldChg>
      <pc:sldChg chg="addSp modSp new mod">
        <pc:chgData name="Abels, Patrick" userId="ba666de4-0d21-43a6-8e66-51a18aae1b4a" providerId="ADAL" clId="{88409F87-3675-4480-B784-FA352983DF57}" dt="2023-09-16T15:01:27.825" v="982" actId="403"/>
        <pc:sldMkLst>
          <pc:docMk/>
          <pc:sldMk cId="3365733409" sldId="273"/>
        </pc:sldMkLst>
        <pc:spChg chg="mod">
          <ac:chgData name="Abels, Patrick" userId="ba666de4-0d21-43a6-8e66-51a18aae1b4a" providerId="ADAL" clId="{88409F87-3675-4480-B784-FA352983DF57}" dt="2023-09-16T15:01:27.825" v="982" actId="403"/>
          <ac:spMkLst>
            <pc:docMk/>
            <pc:sldMk cId="3365733409" sldId="273"/>
            <ac:spMk id="2" creationId="{96D39245-2BEC-E1AD-4E79-BC0EC9C0D9F5}"/>
          </ac:spMkLst>
        </pc:spChg>
        <pc:spChg chg="mod">
          <ac:chgData name="Abels, Patrick" userId="ba666de4-0d21-43a6-8e66-51a18aae1b4a" providerId="ADAL" clId="{88409F87-3675-4480-B784-FA352983DF57}" dt="2023-09-16T14:48:27.902" v="683" actId="14100"/>
          <ac:spMkLst>
            <pc:docMk/>
            <pc:sldMk cId="3365733409" sldId="273"/>
            <ac:spMk id="3" creationId="{85D22C10-73AB-A8DF-CB6F-CBC491DD429D}"/>
          </ac:spMkLst>
        </pc:spChg>
        <pc:spChg chg="add mod">
          <ac:chgData name="Abels, Patrick" userId="ba666de4-0d21-43a6-8e66-51a18aae1b4a" providerId="ADAL" clId="{88409F87-3675-4480-B784-FA352983DF57}" dt="2023-09-16T15:01:12.400" v="981" actId="1076"/>
          <ac:spMkLst>
            <pc:docMk/>
            <pc:sldMk cId="3365733409" sldId="273"/>
            <ac:spMk id="4" creationId="{9C11AE7F-FADB-DF55-C681-EEE553D81EB3}"/>
          </ac:spMkLst>
        </pc:spChg>
      </pc:sldChg>
      <pc:sldChg chg="addSp delSp modSp add mod ord">
        <pc:chgData name="Abels, Patrick" userId="ba666de4-0d21-43a6-8e66-51a18aae1b4a" providerId="ADAL" clId="{88409F87-3675-4480-B784-FA352983DF57}" dt="2023-09-16T15:18:02.942" v="1178" actId="1076"/>
        <pc:sldMkLst>
          <pc:docMk/>
          <pc:sldMk cId="2026290301" sldId="274"/>
        </pc:sldMkLst>
        <pc:spChg chg="mod">
          <ac:chgData name="Abels, Patrick" userId="ba666de4-0d21-43a6-8e66-51a18aae1b4a" providerId="ADAL" clId="{88409F87-3675-4480-B784-FA352983DF57}" dt="2023-09-16T14:45:04.146" v="616" actId="6549"/>
          <ac:spMkLst>
            <pc:docMk/>
            <pc:sldMk cId="2026290301" sldId="274"/>
            <ac:spMk id="2" creationId="{96D39245-2BEC-E1AD-4E79-BC0EC9C0D9F5}"/>
          </ac:spMkLst>
        </pc:spChg>
        <pc:spChg chg="add del mod">
          <ac:chgData name="Abels, Patrick" userId="ba666de4-0d21-43a6-8e66-51a18aae1b4a" providerId="ADAL" clId="{88409F87-3675-4480-B784-FA352983DF57}" dt="2023-09-16T14:38:34.219" v="515" actId="478"/>
          <ac:spMkLst>
            <pc:docMk/>
            <pc:sldMk cId="2026290301" sldId="274"/>
            <ac:spMk id="4" creationId="{CC82F59C-2FB3-169B-7BA2-7C37CC1E780C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5" creationId="{F2F18EB7-6885-330E-857C-4322B89C1B74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6" creationId="{FF66662B-1DAE-48B2-D4D3-F5AC29E9F521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7" creationId="{A66F97B1-26D6-A68A-3CB8-0FE1158566D9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8" creationId="{F701DCDF-48C4-565E-C734-297C3DFB1A99}"/>
          </ac:spMkLst>
        </pc:spChg>
        <pc:spChg chg="add mod">
          <ac:chgData name="Abels, Patrick" userId="ba666de4-0d21-43a6-8e66-51a18aae1b4a" providerId="ADAL" clId="{88409F87-3675-4480-B784-FA352983DF57}" dt="2023-09-16T14:42:41.594" v="580" actId="20577"/>
          <ac:spMkLst>
            <pc:docMk/>
            <pc:sldMk cId="2026290301" sldId="274"/>
            <ac:spMk id="9" creationId="{1C32E8FB-422D-78B3-FE17-5A27529ACB7D}"/>
          </ac:spMkLst>
        </pc:spChg>
        <pc:spChg chg="add mod">
          <ac:chgData name="Abels, Patrick" userId="ba666de4-0d21-43a6-8e66-51a18aae1b4a" providerId="ADAL" clId="{88409F87-3675-4480-B784-FA352983DF57}" dt="2023-09-16T14:42:18.715" v="578" actId="20577"/>
          <ac:spMkLst>
            <pc:docMk/>
            <pc:sldMk cId="2026290301" sldId="274"/>
            <ac:spMk id="10" creationId="{EA151C72-B0F6-36D4-AE15-CCEF62DDF4CC}"/>
          </ac:spMkLst>
        </pc:spChg>
        <pc:spChg chg="add mod">
          <ac:chgData name="Abels, Patrick" userId="ba666de4-0d21-43a6-8e66-51a18aae1b4a" providerId="ADAL" clId="{88409F87-3675-4480-B784-FA352983DF57}" dt="2023-09-16T15:17:59.159" v="1177" actId="1076"/>
          <ac:spMkLst>
            <pc:docMk/>
            <pc:sldMk cId="2026290301" sldId="274"/>
            <ac:spMk id="11" creationId="{06E7A42D-17C3-7392-667D-12AAA7A93208}"/>
          </ac:spMkLst>
        </pc:spChg>
        <pc:spChg chg="add mod">
          <ac:chgData name="Abels, Patrick" userId="ba666de4-0d21-43a6-8e66-51a18aae1b4a" providerId="ADAL" clId="{88409F87-3675-4480-B784-FA352983DF57}" dt="2023-09-16T14:40:14.058" v="522" actId="207"/>
          <ac:spMkLst>
            <pc:docMk/>
            <pc:sldMk cId="2026290301" sldId="274"/>
            <ac:spMk id="12" creationId="{7C0A0F0A-C346-1349-C083-17B9525308CC}"/>
          </ac:spMkLst>
        </pc:spChg>
        <pc:spChg chg="add mod">
          <ac:chgData name="Abels, Patrick" userId="ba666de4-0d21-43a6-8e66-51a18aae1b4a" providerId="ADAL" clId="{88409F87-3675-4480-B784-FA352983DF57}" dt="2023-09-16T15:18:02.942" v="1178" actId="1076"/>
          <ac:spMkLst>
            <pc:docMk/>
            <pc:sldMk cId="2026290301" sldId="274"/>
            <ac:spMk id="13" creationId="{DFA3D3A9-69CA-B8D5-3A36-CA94EAB5CE19}"/>
          </ac:spMkLst>
        </pc:spChg>
      </pc:sldChg>
      <pc:sldChg chg="modSp new mod">
        <pc:chgData name="Abels, Patrick" userId="ba666de4-0d21-43a6-8e66-51a18aae1b4a" providerId="ADAL" clId="{88409F87-3675-4480-B784-FA352983DF57}" dt="2023-09-16T15:12:32.264" v="1133" actId="6549"/>
        <pc:sldMkLst>
          <pc:docMk/>
          <pc:sldMk cId="3554660184" sldId="275"/>
        </pc:sldMkLst>
        <pc:spChg chg="mod">
          <ac:chgData name="Abels, Patrick" userId="ba666de4-0d21-43a6-8e66-51a18aae1b4a" providerId="ADAL" clId="{88409F87-3675-4480-B784-FA352983DF57}" dt="2023-09-16T15:12:32.264" v="1133" actId="6549"/>
          <ac:spMkLst>
            <pc:docMk/>
            <pc:sldMk cId="3554660184" sldId="275"/>
            <ac:spMk id="2" creationId="{EC40FDF1-FE5D-865C-AB08-1BE32A97C248}"/>
          </ac:spMkLst>
        </pc:spChg>
      </pc:sldChg>
      <pc:sldChg chg="addSp delSp modSp new mod">
        <pc:chgData name="Abels, Patrick" userId="ba666de4-0d21-43a6-8e66-51a18aae1b4a" providerId="ADAL" clId="{88409F87-3675-4480-B784-FA352983DF57}" dt="2023-09-16T15:03:27.744" v="1009" actId="1036"/>
        <pc:sldMkLst>
          <pc:docMk/>
          <pc:sldMk cId="1724189771" sldId="276"/>
        </pc:sldMkLst>
        <pc:spChg chg="del">
          <ac:chgData name="Abels, Patrick" userId="ba666de4-0d21-43a6-8e66-51a18aae1b4a" providerId="ADAL" clId="{88409F87-3675-4480-B784-FA352983DF57}" dt="2023-09-16T15:02:35.542" v="989" actId="478"/>
          <ac:spMkLst>
            <pc:docMk/>
            <pc:sldMk cId="1724189771" sldId="276"/>
            <ac:spMk id="2" creationId="{199182D9-7263-E20F-2988-334316DF698B}"/>
          </ac:spMkLst>
        </pc:spChg>
        <pc:spChg chg="mod">
          <ac:chgData name="Abels, Patrick" userId="ba666de4-0d21-43a6-8e66-51a18aae1b4a" providerId="ADAL" clId="{88409F87-3675-4480-B784-FA352983DF57}" dt="2023-09-16T15:03:16.213" v="999" actId="20577"/>
          <ac:spMkLst>
            <pc:docMk/>
            <pc:sldMk cId="1724189771" sldId="276"/>
            <ac:spMk id="3" creationId="{6C87A3EB-137C-8A16-780F-856485B19853}"/>
          </ac:spMkLst>
        </pc:spChg>
        <pc:picChg chg="add mod">
          <ac:chgData name="Abels, Patrick" userId="ba666de4-0d21-43a6-8e66-51a18aae1b4a" providerId="ADAL" clId="{88409F87-3675-4480-B784-FA352983DF57}" dt="2023-09-16T15:03:20.169" v="1000" actId="1076"/>
          <ac:picMkLst>
            <pc:docMk/>
            <pc:sldMk cId="1724189771" sldId="276"/>
            <ac:picMk id="5" creationId="{E4B0974C-F4FA-2D16-FF3D-EE70993EC1E4}"/>
          </ac:picMkLst>
        </pc:picChg>
        <pc:picChg chg="add mod">
          <ac:chgData name="Abels, Patrick" userId="ba666de4-0d21-43a6-8e66-51a18aae1b4a" providerId="ADAL" clId="{88409F87-3675-4480-B784-FA352983DF57}" dt="2023-09-16T15:03:27.744" v="1009" actId="1036"/>
          <ac:picMkLst>
            <pc:docMk/>
            <pc:sldMk cId="1724189771" sldId="276"/>
            <ac:picMk id="7" creationId="{5337D255-57B5-BCF8-042A-7996472D325D}"/>
          </ac:picMkLst>
        </pc:pic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690866667" sldId="277"/>
        </pc:sldMkLst>
        <pc:spChg chg="mod">
          <ac:chgData name="Abels, Patrick" userId="ba666de4-0d21-43a6-8e66-51a18aae1b4a" providerId="ADAL" clId="{88409F87-3675-4480-B784-FA352983DF57}" dt="2023-09-16T15:13:18.573" v="1144" actId="6549"/>
          <ac:spMkLst>
            <pc:docMk/>
            <pc:sldMk cId="1690866667" sldId="277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917042188" sldId="278"/>
        </pc:sldMkLst>
        <pc:spChg chg="mod">
          <ac:chgData name="Abels, Patrick" userId="ba666de4-0d21-43a6-8e66-51a18aae1b4a" providerId="ADAL" clId="{88409F87-3675-4480-B784-FA352983DF57}" dt="2023-09-16T15:12:48.498" v="1137" actId="6549"/>
          <ac:spMkLst>
            <pc:docMk/>
            <pc:sldMk cId="3917042188" sldId="278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2692848399" sldId="279"/>
        </pc:sldMkLst>
        <pc:spChg chg="mod">
          <ac:chgData name="Abels, Patrick" userId="ba666de4-0d21-43a6-8e66-51a18aae1b4a" providerId="ADAL" clId="{88409F87-3675-4480-B784-FA352983DF57}" dt="2023-09-16T15:12:53.368" v="1139" actId="6549"/>
          <ac:spMkLst>
            <pc:docMk/>
            <pc:sldMk cId="2692848399" sldId="279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800646339" sldId="280"/>
        </pc:sldMkLst>
        <pc:spChg chg="mod">
          <ac:chgData name="Abels, Patrick" userId="ba666de4-0d21-43a6-8e66-51a18aae1b4a" providerId="ADAL" clId="{88409F87-3675-4480-B784-FA352983DF57}" dt="2023-09-16T15:12:59.044" v="1141" actId="6549"/>
          <ac:spMkLst>
            <pc:docMk/>
            <pc:sldMk cId="3800646339" sldId="280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043637182" sldId="281"/>
        </pc:sldMkLst>
        <pc:spChg chg="mod">
          <ac:chgData name="Abels, Patrick" userId="ba666de4-0d21-43a6-8e66-51a18aae1b4a" providerId="ADAL" clId="{88409F87-3675-4480-B784-FA352983DF57}" dt="2023-09-16T15:12:40.842" v="1135" actId="6549"/>
          <ac:spMkLst>
            <pc:docMk/>
            <pc:sldMk cId="3043637182" sldId="281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849463877" sldId="282"/>
        </pc:sldMkLst>
        <pc:spChg chg="mod">
          <ac:chgData name="Abels, Patrick" userId="ba666de4-0d21-43a6-8e66-51a18aae1b4a" providerId="ADAL" clId="{88409F87-3675-4480-B784-FA352983DF57}" dt="2023-09-16T15:13:31.874" v="1145" actId="6549"/>
          <ac:spMkLst>
            <pc:docMk/>
            <pc:sldMk cId="1849463877" sldId="282"/>
            <ac:spMk id="2" creationId="{EC40FDF1-FE5D-865C-AB08-1BE32A97C248}"/>
          </ac:spMkLst>
        </pc:spChg>
      </pc:sldChg>
      <pc:sldChg chg="modSp add mod">
        <pc:chgData name="Abels, Patrick" userId="ba666de4-0d21-43a6-8e66-51a18aae1b4a" providerId="ADAL" clId="{88409F87-3675-4480-B784-FA352983DF57}" dt="2023-09-16T15:16:30.506" v="1172" actId="20577"/>
        <pc:sldMkLst>
          <pc:docMk/>
          <pc:sldMk cId="3589474625" sldId="283"/>
        </pc:sldMkLst>
        <pc:spChg chg="mod">
          <ac:chgData name="Abels, Patrick" userId="ba666de4-0d21-43a6-8e66-51a18aae1b4a" providerId="ADAL" clId="{88409F87-3675-4480-B784-FA352983DF57}" dt="2023-09-16T15:16:30.506" v="1172" actId="20577"/>
          <ac:spMkLst>
            <pc:docMk/>
            <pc:sldMk cId="3589474625" sldId="283"/>
            <ac:spMk id="2" creationId="{EC40FDF1-FE5D-865C-AB08-1BE32A97C248}"/>
          </ac:spMkLst>
        </pc:spChg>
      </pc:sldChg>
    </pc:docChg>
  </pc:docChgLst>
  <pc:docChgLst>
    <pc:chgData name="Abels, Patrick" userId="ba666de4-0d21-43a6-8e66-51a18aae1b4a" providerId="ADAL" clId="{04E885DD-CB1D-9B46-9FF6-C625DC2BF946}"/>
    <pc:docChg chg="modSld">
      <pc:chgData name="Abels, Patrick" userId="ba666de4-0d21-43a6-8e66-51a18aae1b4a" providerId="ADAL" clId="{04E885DD-CB1D-9B46-9FF6-C625DC2BF946}" dt="2023-09-19T10:28:23.414" v="4" actId="20577"/>
      <pc:docMkLst>
        <pc:docMk/>
      </pc:docMkLst>
      <pc:sldChg chg="modSp">
        <pc:chgData name="Abels, Patrick" userId="ba666de4-0d21-43a6-8e66-51a18aae1b4a" providerId="ADAL" clId="{04E885DD-CB1D-9B46-9FF6-C625DC2BF946}" dt="2023-09-19T10:28:23.414" v="4" actId="20577"/>
        <pc:sldMkLst>
          <pc:docMk/>
          <pc:sldMk cId="3365733409" sldId="273"/>
        </pc:sldMkLst>
        <pc:spChg chg="mod">
          <ac:chgData name="Abels, Patrick" userId="ba666de4-0d21-43a6-8e66-51a18aae1b4a" providerId="ADAL" clId="{04E885DD-CB1D-9B46-9FF6-C625DC2BF946}" dt="2023-09-19T10:28:23.414" v="4" actId="20577"/>
          <ac:spMkLst>
            <pc:docMk/>
            <pc:sldMk cId="3365733409" sldId="273"/>
            <ac:spMk id="3" creationId="{85D22C10-73AB-A8DF-CB6F-CBC491DD429D}"/>
          </ac:spMkLst>
        </pc:spChg>
      </pc:sldChg>
      <pc:sldChg chg="modSp">
        <pc:chgData name="Abels, Patrick" userId="ba666de4-0d21-43a6-8e66-51a18aae1b4a" providerId="ADAL" clId="{04E885DD-CB1D-9B46-9FF6-C625DC2BF946}" dt="2023-09-19T10:04:45.856" v="3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04E885DD-CB1D-9B46-9FF6-C625DC2BF946}" dt="2023-09-19T10:04:45.856" v="3" actId="20577"/>
          <ac:spMkLst>
            <pc:docMk/>
            <pc:sldMk cId="2026290301" sldId="274"/>
            <ac:spMk id="2" creationId="{96D39245-2BEC-E1AD-4E79-BC0EC9C0D9F5}"/>
          </ac:spMkLst>
        </pc:spChg>
      </pc:sldChg>
    </pc:docChg>
  </pc:docChgLst>
  <pc:docChgLst>
    <pc:chgData name="Abels, Patrick" userId="ba666de4-0d21-43a6-8e66-51a18aae1b4a" providerId="ADAL" clId="{62D5DB37-ED8F-504B-9A56-36F6456CD741}"/>
    <pc:docChg chg="modSld">
      <pc:chgData name="Abels, Patrick" userId="ba666de4-0d21-43a6-8e66-51a18aae1b4a" providerId="ADAL" clId="{62D5DB37-ED8F-504B-9A56-36F6456CD741}" dt="2023-10-06T10:34:18.853" v="189" actId="14100"/>
      <pc:docMkLst>
        <pc:docMk/>
      </pc:docMkLst>
      <pc:sldChg chg="modSp">
        <pc:chgData name="Abels, Patrick" userId="ba666de4-0d21-43a6-8e66-51a18aae1b4a" providerId="ADAL" clId="{62D5DB37-ED8F-504B-9A56-36F6456CD741}" dt="2023-09-26T09:46:38.204" v="186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62D5DB37-ED8F-504B-9A56-36F6456CD741}" dt="2023-09-26T09:46:38.204" v="186" actId="20577"/>
          <ac:spMkLst>
            <pc:docMk/>
            <pc:sldMk cId="2026290301" sldId="274"/>
            <ac:spMk id="2" creationId="{96D39245-2BEC-E1AD-4E79-BC0EC9C0D9F5}"/>
          </ac:spMkLst>
        </pc:spChg>
      </pc:sldChg>
      <pc:sldChg chg="modSp">
        <pc:chgData name="Abels, Patrick" userId="ba666de4-0d21-43a6-8e66-51a18aae1b4a" providerId="ADAL" clId="{62D5DB37-ED8F-504B-9A56-36F6456CD741}" dt="2023-10-06T10:34:18.853" v="189" actId="14100"/>
        <pc:sldMkLst>
          <pc:docMk/>
          <pc:sldMk cId="804235937" sldId="277"/>
        </pc:sldMkLst>
        <pc:picChg chg="mod ord">
          <ac:chgData name="Abels, Patrick" userId="ba666de4-0d21-43a6-8e66-51a18aae1b4a" providerId="ADAL" clId="{62D5DB37-ED8F-504B-9A56-36F6456CD741}" dt="2023-10-06T10:34:18.853" v="189" actId="14100"/>
          <ac:picMkLst>
            <pc:docMk/>
            <pc:sldMk cId="804235937" sldId="277"/>
            <ac:picMk id="9" creationId="{B95B09DD-FF24-ECF8-9462-EB3CE89C8E0C}"/>
          </ac:picMkLst>
        </pc:picChg>
      </pc:sldChg>
    </pc:docChg>
  </pc:docChgLst>
  <pc:docChgLst>
    <pc:chgData name="Abels, Patrick" userId="ba666de4-0d21-43a6-8e66-51a18aae1b4a" providerId="ADAL" clId="{CF14B645-D4F1-4F25-AB1D-3A359A9A88AC}"/>
    <pc:docChg chg="undo custSel addSld delSld modSld">
      <pc:chgData name="Abels, Patrick" userId="ba666de4-0d21-43a6-8e66-51a18aae1b4a" providerId="ADAL" clId="{CF14B645-D4F1-4F25-AB1D-3A359A9A88AC}" dt="2023-11-02T16:02:20.924" v="872" actId="20577"/>
      <pc:docMkLst>
        <pc:docMk/>
      </pc:docMkLst>
      <pc:sldChg chg="modSp mod">
        <pc:chgData name="Abels, Patrick" userId="ba666de4-0d21-43a6-8e66-51a18aae1b4a" providerId="ADAL" clId="{CF14B645-D4F1-4F25-AB1D-3A359A9A88AC}" dt="2023-11-02T16:01:15.644" v="868" actId="6549"/>
        <pc:sldMkLst>
          <pc:docMk/>
          <pc:sldMk cId="4053142725" sldId="258"/>
        </pc:sldMkLst>
        <pc:spChg chg="mod">
          <ac:chgData name="Abels, Patrick" userId="ba666de4-0d21-43a6-8e66-51a18aae1b4a" providerId="ADAL" clId="{CF14B645-D4F1-4F25-AB1D-3A359A9A88AC}" dt="2023-11-02T16:01:15.644" v="868" actId="6549"/>
          <ac:spMkLst>
            <pc:docMk/>
            <pc:sldMk cId="4053142725" sldId="258"/>
            <ac:spMk id="2" creationId="{B07DB424-5D60-EB8E-705E-00413050711F}"/>
          </ac:spMkLst>
        </pc:spChg>
      </pc:sldChg>
      <pc:sldChg chg="addSp modSp mod">
        <pc:chgData name="Abels, Patrick" userId="ba666de4-0d21-43a6-8e66-51a18aae1b4a" providerId="ADAL" clId="{CF14B645-D4F1-4F25-AB1D-3A359A9A88AC}" dt="2023-11-02T15:52:00.338" v="646" actId="1076"/>
        <pc:sldMkLst>
          <pc:docMk/>
          <pc:sldMk cId="3366437632" sldId="259"/>
        </pc:sldMkLst>
        <pc:spChg chg="mod">
          <ac:chgData name="Abels, Patrick" userId="ba666de4-0d21-43a6-8e66-51a18aae1b4a" providerId="ADAL" clId="{CF14B645-D4F1-4F25-AB1D-3A359A9A88AC}" dt="2023-11-02T15:51:39.950" v="643" actId="21"/>
          <ac:spMkLst>
            <pc:docMk/>
            <pc:sldMk cId="3366437632" sldId="259"/>
            <ac:spMk id="2" creationId="{D75C1544-77A2-CE22-C31D-D08864B78BAE}"/>
          </ac:spMkLst>
        </pc:spChg>
        <pc:picChg chg="add mod">
          <ac:chgData name="Abels, Patrick" userId="ba666de4-0d21-43a6-8e66-51a18aae1b4a" providerId="ADAL" clId="{CF14B645-D4F1-4F25-AB1D-3A359A9A88AC}" dt="2023-11-02T15:52:00.338" v="646" actId="1076"/>
          <ac:picMkLst>
            <pc:docMk/>
            <pc:sldMk cId="3366437632" sldId="259"/>
            <ac:picMk id="4" creationId="{219C7DF3-2BCF-ACD9-BB0D-D4B713E2F7F8}"/>
          </ac:picMkLst>
        </pc:picChg>
      </pc:sldChg>
      <pc:sldChg chg="addSp delSp modSp mod">
        <pc:chgData name="Abels, Patrick" userId="ba666de4-0d21-43a6-8e66-51a18aae1b4a" providerId="ADAL" clId="{CF14B645-D4F1-4F25-AB1D-3A359A9A88AC}" dt="2023-11-02T16:02:20.924" v="872" actId="20577"/>
        <pc:sldMkLst>
          <pc:docMk/>
          <pc:sldMk cId="1486770102" sldId="271"/>
        </pc:sldMkLst>
        <pc:spChg chg="mod">
          <ac:chgData name="Abels, Patrick" userId="ba666de4-0d21-43a6-8e66-51a18aae1b4a" providerId="ADAL" clId="{CF14B645-D4F1-4F25-AB1D-3A359A9A88AC}" dt="2023-11-02T16:02:20.924" v="872" actId="20577"/>
          <ac:spMkLst>
            <pc:docMk/>
            <pc:sldMk cId="1486770102" sldId="271"/>
            <ac:spMk id="2" creationId="{8EB0A1E6-E006-3CB3-3E58-18754D95D786}"/>
          </ac:spMkLst>
        </pc:spChg>
        <pc:picChg chg="add mod modCrop">
          <ac:chgData name="Abels, Patrick" userId="ba666de4-0d21-43a6-8e66-51a18aae1b4a" providerId="ADAL" clId="{CF14B645-D4F1-4F25-AB1D-3A359A9A88AC}" dt="2023-11-02T15:59:46.255" v="722" actId="1076"/>
          <ac:picMkLst>
            <pc:docMk/>
            <pc:sldMk cId="1486770102" sldId="271"/>
            <ac:picMk id="4" creationId="{BF72E6CB-8ECF-4799-2A57-D1B6553F9CD9}"/>
          </ac:picMkLst>
        </pc:picChg>
        <pc:picChg chg="add mod modCrop">
          <ac:chgData name="Abels, Patrick" userId="ba666de4-0d21-43a6-8e66-51a18aae1b4a" providerId="ADAL" clId="{CF14B645-D4F1-4F25-AB1D-3A359A9A88AC}" dt="2023-11-02T15:59:48.729" v="723" actId="1076"/>
          <ac:picMkLst>
            <pc:docMk/>
            <pc:sldMk cId="1486770102" sldId="271"/>
            <ac:picMk id="5" creationId="{625C377C-8559-D3C5-3A86-5F03CCEB9D04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0" creationId="{564797E5-1D0A-B3BE-3E15-3581ADC8F989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1" creationId="{EED387DB-045B-9365-0AD3-48B9F6CEF93C}"/>
          </ac:picMkLst>
        </pc:picChg>
        <pc:picChg chg="del">
          <ac:chgData name="Abels, Patrick" userId="ba666de4-0d21-43a6-8e66-51a18aae1b4a" providerId="ADAL" clId="{CF14B645-D4F1-4F25-AB1D-3A359A9A88AC}" dt="2023-11-02T15:58:43.930" v="701" actId="478"/>
          <ac:picMkLst>
            <pc:docMk/>
            <pc:sldMk cId="1486770102" sldId="271"/>
            <ac:picMk id="12" creationId="{8F490074-5D24-82A2-37A0-E1D0C1A436CB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3" creationId="{62BE36C6-96E6-F925-E588-07279417E423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4" creationId="{6FB3F475-52A8-FCE2-0901-B9AC11315FE5}"/>
          </ac:picMkLst>
        </pc:picChg>
        <pc:picChg chg="del">
          <ac:chgData name="Abels, Patrick" userId="ba666de4-0d21-43a6-8e66-51a18aae1b4a" providerId="ADAL" clId="{CF14B645-D4F1-4F25-AB1D-3A359A9A88AC}" dt="2023-11-02T15:58:44.430" v="702" actId="478"/>
          <ac:picMkLst>
            <pc:docMk/>
            <pc:sldMk cId="1486770102" sldId="271"/>
            <ac:picMk id="15" creationId="{B41FBC08-AD43-904C-491B-B952C7078C21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6" creationId="{AD679BDE-A347-642A-CBEF-6254657DB803}"/>
          </ac:picMkLst>
        </pc:picChg>
        <pc:picChg chg="del">
          <ac:chgData name="Abels, Patrick" userId="ba666de4-0d21-43a6-8e66-51a18aae1b4a" providerId="ADAL" clId="{CF14B645-D4F1-4F25-AB1D-3A359A9A88AC}" dt="2023-11-02T15:58:44.852" v="703" actId="478"/>
          <ac:picMkLst>
            <pc:docMk/>
            <pc:sldMk cId="1486770102" sldId="271"/>
            <ac:picMk id="17" creationId="{1D698E1A-750D-3649-6A52-C3B7DB67CD8F}"/>
          </ac:picMkLst>
        </pc:picChg>
      </pc:sldChg>
      <pc:sldChg chg="addSp delSp modSp mod">
        <pc:chgData name="Abels, Patrick" userId="ba666de4-0d21-43a6-8e66-51a18aae1b4a" providerId="ADAL" clId="{CF14B645-D4F1-4F25-AB1D-3A359A9A88AC}" dt="2023-11-02T15:56:48.267" v="699" actId="14100"/>
        <pc:sldMkLst>
          <pc:docMk/>
          <pc:sldMk cId="3369160711" sldId="272"/>
        </pc:sldMkLst>
        <pc:spChg chg="mod">
          <ac:chgData name="Abels, Patrick" userId="ba666de4-0d21-43a6-8e66-51a18aae1b4a" providerId="ADAL" clId="{CF14B645-D4F1-4F25-AB1D-3A359A9A88AC}" dt="2023-11-02T15:53:17.441" v="663" actId="20577"/>
          <ac:spMkLst>
            <pc:docMk/>
            <pc:sldMk cId="3369160711" sldId="272"/>
            <ac:spMk id="3" creationId="{91E27F51-7010-A9B6-38F8-6302D0C64020}"/>
          </ac:spMkLst>
        </pc:spChg>
        <pc:picChg chg="del">
          <ac:chgData name="Abels, Patrick" userId="ba666de4-0d21-43a6-8e66-51a18aae1b4a" providerId="ADAL" clId="{CF14B645-D4F1-4F25-AB1D-3A359A9A88AC}" dt="2023-11-02T15:53:20.248" v="664" actId="478"/>
          <ac:picMkLst>
            <pc:docMk/>
            <pc:sldMk cId="3369160711" sldId="272"/>
            <ac:picMk id="4" creationId="{E0213B1A-115A-B88E-0414-F41D9FFC6702}"/>
          </ac:picMkLst>
        </pc:picChg>
        <pc:picChg chg="del">
          <ac:chgData name="Abels, Patrick" userId="ba666de4-0d21-43a6-8e66-51a18aae1b4a" providerId="ADAL" clId="{CF14B645-D4F1-4F25-AB1D-3A359A9A88AC}" dt="2023-11-02T15:53:23.114" v="665" actId="478"/>
          <ac:picMkLst>
            <pc:docMk/>
            <pc:sldMk cId="3369160711" sldId="272"/>
            <ac:picMk id="5" creationId="{1882D7A9-AA2C-C325-9CAF-8460FF9CD040}"/>
          </ac:picMkLst>
        </pc:picChg>
        <pc:picChg chg="add mod modCrop">
          <ac:chgData name="Abels, Patrick" userId="ba666de4-0d21-43a6-8e66-51a18aae1b4a" providerId="ADAL" clId="{CF14B645-D4F1-4F25-AB1D-3A359A9A88AC}" dt="2023-11-02T15:56:48.267" v="699" actId="14100"/>
          <ac:picMkLst>
            <pc:docMk/>
            <pc:sldMk cId="3369160711" sldId="272"/>
            <ac:picMk id="6" creationId="{87EE31FE-AE87-7694-11C1-AC068730E4AF}"/>
          </ac:picMkLst>
        </pc:picChg>
        <pc:picChg chg="add mod modCrop">
          <ac:chgData name="Abels, Patrick" userId="ba666de4-0d21-43a6-8e66-51a18aae1b4a" providerId="ADAL" clId="{CF14B645-D4F1-4F25-AB1D-3A359A9A88AC}" dt="2023-11-02T15:55:51.297" v="679" actId="14100"/>
          <ac:picMkLst>
            <pc:docMk/>
            <pc:sldMk cId="3369160711" sldId="272"/>
            <ac:picMk id="8" creationId="{6351A53E-1B90-601A-BFA8-F013DE70BD71}"/>
          </ac:picMkLst>
        </pc:picChg>
        <pc:picChg chg="add mod modCrop">
          <ac:chgData name="Abels, Patrick" userId="ba666de4-0d21-43a6-8e66-51a18aae1b4a" providerId="ADAL" clId="{CF14B645-D4F1-4F25-AB1D-3A359A9A88AC}" dt="2023-11-02T15:56:44.769" v="698" actId="14100"/>
          <ac:picMkLst>
            <pc:docMk/>
            <pc:sldMk cId="3369160711" sldId="272"/>
            <ac:picMk id="10" creationId="{E425E8FD-521A-E33F-3163-7A982E775DA3}"/>
          </ac:picMkLst>
        </pc:picChg>
        <pc:picChg chg="add mod modCrop">
          <ac:chgData name="Abels, Patrick" userId="ba666de4-0d21-43a6-8e66-51a18aae1b4a" providerId="ADAL" clId="{CF14B645-D4F1-4F25-AB1D-3A359A9A88AC}" dt="2023-11-02T15:56:32.414" v="693" actId="14100"/>
          <ac:picMkLst>
            <pc:docMk/>
            <pc:sldMk cId="3369160711" sldId="272"/>
            <ac:picMk id="12" creationId="{907B7382-95AD-790A-23DA-BC9E62C4CC53}"/>
          </ac:picMkLst>
        </pc:picChg>
      </pc:sldChg>
      <pc:sldChg chg="del">
        <pc:chgData name="Abels, Patrick" userId="ba666de4-0d21-43a6-8e66-51a18aae1b4a" providerId="ADAL" clId="{CF14B645-D4F1-4F25-AB1D-3A359A9A88AC}" dt="2023-11-02T14:14:35.760" v="137" actId="47"/>
        <pc:sldMkLst>
          <pc:docMk/>
          <pc:sldMk cId="1986105218" sldId="273"/>
        </pc:sldMkLst>
      </pc:sldChg>
      <pc:sldChg chg="del">
        <pc:chgData name="Abels, Patrick" userId="ba666de4-0d21-43a6-8e66-51a18aae1b4a" providerId="ADAL" clId="{CF14B645-D4F1-4F25-AB1D-3A359A9A88AC}" dt="2023-11-02T14:14:35.760" v="137" actId="47"/>
        <pc:sldMkLst>
          <pc:docMk/>
          <pc:sldMk cId="519402626" sldId="274"/>
        </pc:sldMkLst>
      </pc:sldChg>
      <pc:sldChg chg="del">
        <pc:chgData name="Abels, Patrick" userId="ba666de4-0d21-43a6-8e66-51a18aae1b4a" providerId="ADAL" clId="{CF14B645-D4F1-4F25-AB1D-3A359A9A88AC}" dt="2023-11-02T14:14:35.760" v="137" actId="47"/>
        <pc:sldMkLst>
          <pc:docMk/>
          <pc:sldMk cId="4047091860" sldId="275"/>
        </pc:sldMkLst>
      </pc:sldChg>
      <pc:sldChg chg="modSp new del mod">
        <pc:chgData name="Abels, Patrick" userId="ba666de4-0d21-43a6-8e66-51a18aae1b4a" providerId="ADAL" clId="{CF14B645-D4F1-4F25-AB1D-3A359A9A88AC}" dt="2023-11-02T15:52:05.304" v="647" actId="47"/>
        <pc:sldMkLst>
          <pc:docMk/>
          <pc:sldMk cId="4260749663" sldId="276"/>
        </pc:sldMkLst>
        <pc:spChg chg="mod">
          <ac:chgData name="Abels, Patrick" userId="ba666de4-0d21-43a6-8e66-51a18aae1b4a" providerId="ADAL" clId="{CF14B645-D4F1-4F25-AB1D-3A359A9A88AC}" dt="2023-11-02T14:14:27.931" v="136" actId="20577"/>
          <ac:spMkLst>
            <pc:docMk/>
            <pc:sldMk cId="4260749663" sldId="276"/>
            <ac:spMk id="2" creationId="{B6B60FF3-7F44-B156-6ACA-7DB8C71C20E5}"/>
          </ac:spMkLst>
        </pc:spChg>
      </pc:sldChg>
      <pc:sldChg chg="addSp modSp new mod">
        <pc:chgData name="Abels, Patrick" userId="ba666de4-0d21-43a6-8e66-51a18aae1b4a" providerId="ADAL" clId="{CF14B645-D4F1-4F25-AB1D-3A359A9A88AC}" dt="2023-11-02T15:43:44.619" v="635" actId="20577"/>
        <pc:sldMkLst>
          <pc:docMk/>
          <pc:sldMk cId="682678175" sldId="277"/>
        </pc:sldMkLst>
        <pc:spChg chg="mod">
          <ac:chgData name="Abels, Patrick" userId="ba666de4-0d21-43a6-8e66-51a18aae1b4a" providerId="ADAL" clId="{CF14B645-D4F1-4F25-AB1D-3A359A9A88AC}" dt="2023-11-02T15:43:33.429" v="629" actId="20577"/>
          <ac:spMkLst>
            <pc:docMk/>
            <pc:sldMk cId="682678175" sldId="277"/>
            <ac:spMk id="2" creationId="{8D9268E7-0223-D1FE-4D3F-F8FE1AAD6E27}"/>
          </ac:spMkLst>
        </pc:spChg>
        <pc:spChg chg="mod">
          <ac:chgData name="Abels, Patrick" userId="ba666de4-0d21-43a6-8e66-51a18aae1b4a" providerId="ADAL" clId="{CF14B645-D4F1-4F25-AB1D-3A359A9A88AC}" dt="2023-11-02T14:14:04.149" v="84" actId="20577"/>
          <ac:spMkLst>
            <pc:docMk/>
            <pc:sldMk cId="682678175" sldId="277"/>
            <ac:spMk id="3" creationId="{C92E459C-F63E-9CF7-3DEF-53519C2BBDA1}"/>
          </ac:spMkLst>
        </pc:spChg>
        <pc:spChg chg="add mod">
          <ac:chgData name="Abels, Patrick" userId="ba666de4-0d21-43a6-8e66-51a18aae1b4a" providerId="ADAL" clId="{CF14B645-D4F1-4F25-AB1D-3A359A9A88AC}" dt="2023-11-02T15:43:44.619" v="635" actId="20577"/>
          <ac:spMkLst>
            <pc:docMk/>
            <pc:sldMk cId="682678175" sldId="277"/>
            <ac:spMk id="4" creationId="{A62066A8-7F98-0A7E-2FA0-4A42EF0607D3}"/>
          </ac:spMkLst>
        </pc:spChg>
        <pc:spChg chg="add mod">
          <ac:chgData name="Abels, Patrick" userId="ba666de4-0d21-43a6-8e66-51a18aae1b4a" providerId="ADAL" clId="{CF14B645-D4F1-4F25-AB1D-3A359A9A88AC}" dt="2023-11-02T14:22:58.391" v="540" actId="1076"/>
          <ac:spMkLst>
            <pc:docMk/>
            <pc:sldMk cId="682678175" sldId="277"/>
            <ac:spMk id="5" creationId="{0DBBAEB8-D904-9C8C-9DBB-08D4B18E2703}"/>
          </ac:spMkLst>
        </pc:spChg>
        <pc:spChg chg="add mod">
          <ac:chgData name="Abels, Patrick" userId="ba666de4-0d21-43a6-8e66-51a18aae1b4a" providerId="ADAL" clId="{CF14B645-D4F1-4F25-AB1D-3A359A9A88AC}" dt="2023-11-02T14:43:29.980" v="615" actId="1038"/>
          <ac:spMkLst>
            <pc:docMk/>
            <pc:sldMk cId="682678175" sldId="277"/>
            <ac:spMk id="6" creationId="{B2039C63-8690-3DFE-78E0-92E6EB38A3EF}"/>
          </ac:spMkLst>
        </pc:spChg>
        <pc:spChg chg="add mod">
          <ac:chgData name="Abels, Patrick" userId="ba666de4-0d21-43a6-8e66-51a18aae1b4a" providerId="ADAL" clId="{CF14B645-D4F1-4F25-AB1D-3A359A9A88AC}" dt="2023-11-02T14:43:17.067" v="571" actId="1076"/>
          <ac:spMkLst>
            <pc:docMk/>
            <pc:sldMk cId="682678175" sldId="277"/>
            <ac:spMk id="7" creationId="{524866F6-8826-622E-FB20-C1899182AF9F}"/>
          </ac:spMkLst>
        </pc:spChg>
      </pc:sldChg>
    </pc:docChg>
  </pc:docChgLst>
  <pc:docChgLst>
    <pc:chgData name="Abels, Patrick" userId="ba666de4-0d21-43a6-8e66-51a18aae1b4a" providerId="ADAL" clId="{292A4711-CE67-4F35-B904-6E3AAF8F96AF}"/>
    <pc:docChg chg="custSel addSld delSld modSld">
      <pc:chgData name="Abels, Patrick" userId="ba666de4-0d21-43a6-8e66-51a18aae1b4a" providerId="ADAL" clId="{292A4711-CE67-4F35-B904-6E3AAF8F96AF}" dt="2023-08-03T14:32:07.053" v="432" actId="680"/>
      <pc:docMkLst>
        <pc:docMk/>
      </pc:docMkLst>
      <pc:sldChg chg="modSp mod">
        <pc:chgData name="Abels, Patrick" userId="ba666de4-0d21-43a6-8e66-51a18aae1b4a" providerId="ADAL" clId="{292A4711-CE67-4F35-B904-6E3AAF8F96AF}" dt="2023-08-03T14:14:30.176" v="1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292A4711-CE67-4F35-B904-6E3AAF8F96AF}" dt="2023-08-03T14:14:30.176" v="11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">
        <pc:chgData name="Abels, Patrick" userId="ba666de4-0d21-43a6-8e66-51a18aae1b4a" providerId="ADAL" clId="{292A4711-CE67-4F35-B904-6E3AAF8F96AF}" dt="2023-08-03T14:31:51.988" v="430" actId="478"/>
        <pc:sldMkLst>
          <pc:docMk/>
          <pc:sldMk cId="4223110314" sldId="261"/>
        </pc:sldMkLst>
        <pc:picChg chg="del">
          <ac:chgData name="Abels, Patrick" userId="ba666de4-0d21-43a6-8e66-51a18aae1b4a" providerId="ADAL" clId="{292A4711-CE67-4F35-B904-6E3AAF8F96AF}" dt="2023-08-03T14:31:51.988" v="430" actId="478"/>
          <ac:picMkLst>
            <pc:docMk/>
            <pc:sldMk cId="4223110314" sldId="261"/>
            <ac:picMk id="5" creationId="{1A9A1F3E-DD95-1397-1815-D50558953F0B}"/>
          </ac:picMkLst>
        </pc:picChg>
      </pc:sldChg>
      <pc:sldChg chg="delSp mod">
        <pc:chgData name="Abels, Patrick" userId="ba666de4-0d21-43a6-8e66-51a18aae1b4a" providerId="ADAL" clId="{292A4711-CE67-4F35-B904-6E3AAF8F96AF}" dt="2023-08-03T14:31:56.415" v="431" actId="478"/>
        <pc:sldMkLst>
          <pc:docMk/>
          <pc:sldMk cId="4127666779" sldId="262"/>
        </pc:sldMkLst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modSp mod">
        <pc:chgData name="Abels, Patrick" userId="ba666de4-0d21-43a6-8e66-51a18aae1b4a" providerId="ADAL" clId="{292A4711-CE67-4F35-B904-6E3AAF8F96AF}" dt="2023-08-03T12:55:25.970" v="2" actId="6549"/>
        <pc:sldMkLst>
          <pc:docMk/>
          <pc:sldMk cId="2766537786" sldId="263"/>
        </pc:sldMkLst>
        <pc:spChg chg="mod">
          <ac:chgData name="Abels, Patrick" userId="ba666de4-0d21-43a6-8e66-51a18aae1b4a" providerId="ADAL" clId="{292A4711-CE67-4F35-B904-6E3AAF8F96AF}" dt="2023-08-03T12:55:25.970" v="2" actId="6549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new mod">
        <pc:chgData name="Abels, Patrick" userId="ba666de4-0d21-43a6-8e66-51a18aae1b4a" providerId="ADAL" clId="{292A4711-CE67-4F35-B904-6E3AAF8F96AF}" dt="2023-08-03T14:31:33.719" v="429" actId="1076"/>
        <pc:sldMkLst>
          <pc:docMk/>
          <pc:sldMk cId="360222904" sldId="264"/>
        </pc:sldMkLst>
        <pc:spChg chg="mod">
          <ac:chgData name="Abels, Patrick" userId="ba666de4-0d21-43a6-8e66-51a18aae1b4a" providerId="ADAL" clId="{292A4711-CE67-4F35-B904-6E3AAF8F96AF}" dt="2023-08-03T14:29:28.297" v="419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292A4711-CE67-4F35-B904-6E3AAF8F96AF}" dt="2023-08-03T14:22:48.758" v="95" actId="14100"/>
          <ac:spMkLst>
            <pc:docMk/>
            <pc:sldMk cId="360222904" sldId="264"/>
            <ac:spMk id="3" creationId="{80A998D9-448B-6814-E766-FE7186118D2B}"/>
          </ac:spMkLst>
        </pc:spChg>
        <pc:spChg chg="add mod">
          <ac:chgData name="Abels, Patrick" userId="ba666de4-0d21-43a6-8e66-51a18aae1b4a" providerId="ADAL" clId="{292A4711-CE67-4F35-B904-6E3AAF8F96AF}" dt="2023-08-03T14:31:18.841" v="422" actId="1076"/>
          <ac:spMkLst>
            <pc:docMk/>
            <pc:sldMk cId="360222904" sldId="264"/>
            <ac:spMk id="4" creationId="{EE23F9AE-5E35-2603-F074-3C7543B5B689}"/>
          </ac:spMkLst>
        </pc:spChg>
        <pc:spChg chg="add mod">
          <ac:chgData name="Abels, Patrick" userId="ba666de4-0d21-43a6-8e66-51a18aae1b4a" providerId="ADAL" clId="{292A4711-CE67-4F35-B904-6E3AAF8F96AF}" dt="2023-08-03T14:31:29.873" v="428" actId="14100"/>
          <ac:spMkLst>
            <pc:docMk/>
            <pc:sldMk cId="360222904" sldId="264"/>
            <ac:spMk id="5" creationId="{FC7F10BC-5D6B-2B7C-A5D9-5D77AB74BC15}"/>
          </ac:spMkLst>
        </pc:spChg>
        <pc:spChg chg="add mod">
          <ac:chgData name="Abels, Patrick" userId="ba666de4-0d21-43a6-8e66-51a18aae1b4a" providerId="ADAL" clId="{292A4711-CE67-4F35-B904-6E3AAF8F96AF}" dt="2023-08-03T14:31:33.719" v="429" actId="1076"/>
          <ac:spMkLst>
            <pc:docMk/>
            <pc:sldMk cId="360222904" sldId="264"/>
            <ac:spMk id="6" creationId="{EA78A859-057A-B209-2504-93D2BA1B69AC}"/>
          </ac:spMkLst>
        </pc:spChg>
      </pc:sldChg>
      <pc:sldChg chg="new">
        <pc:chgData name="Abels, Patrick" userId="ba666de4-0d21-43a6-8e66-51a18aae1b4a" providerId="ADAL" clId="{292A4711-CE67-4F35-B904-6E3AAF8F96AF}" dt="2023-08-03T14:32:07.053" v="432" actId="680"/>
        <pc:sldMkLst>
          <pc:docMk/>
          <pc:sldMk cId="206675728" sldId="265"/>
        </pc:sldMkLst>
      </pc:sldChg>
      <pc:sldChg chg="modSp del mod">
        <pc:chgData name="Abels, Patrick" userId="ba666de4-0d21-43a6-8e66-51a18aae1b4a" providerId="ADAL" clId="{292A4711-CE67-4F35-B904-6E3AAF8F96AF}" dt="2023-08-03T14:22:29.527" v="47" actId="47"/>
        <pc:sldMkLst>
          <pc:docMk/>
          <pc:sldMk cId="39607195" sldId="270"/>
        </pc:sldMkLst>
        <pc:spChg chg="mod">
          <ac:chgData name="Abels, Patrick" userId="ba666de4-0d21-43a6-8e66-51a18aae1b4a" providerId="ADAL" clId="{292A4711-CE67-4F35-B904-6E3AAF8F96AF}" dt="2023-08-03T14:15:30.131" v="46" actId="20577"/>
          <ac:spMkLst>
            <pc:docMk/>
            <pc:sldMk cId="39607195" sldId="270"/>
            <ac:spMk id="3" creationId="{B7EA5D86-2AE1-8177-5905-FF1FFBFA39D8}"/>
          </ac:spMkLst>
        </pc:spChg>
      </pc:sldChg>
      <pc:sldChg chg="del">
        <pc:chgData name="Abels, Patrick" userId="ba666de4-0d21-43a6-8e66-51a18aae1b4a" providerId="ADAL" clId="{292A4711-CE67-4F35-B904-6E3AAF8F96AF}" dt="2023-08-03T14:22:32.017" v="48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6DDDBCE8-D1F3-431E-95FD-468748B6974D}"/>
    <pc:docChg chg="undo redo custSel addSld modSld">
      <pc:chgData name="Abels, Patrick" userId="ba666de4-0d21-43a6-8e66-51a18aae1b4a" providerId="ADAL" clId="{6DDDBCE8-D1F3-431E-95FD-468748B6974D}" dt="2023-08-03T15:32:18.788" v="800" actId="404"/>
      <pc:docMkLst>
        <pc:docMk/>
      </pc:docMkLst>
      <pc:sldChg chg="delSp modSp mod">
        <pc:chgData name="Abels, Patrick" userId="ba666de4-0d21-43a6-8e66-51a18aae1b4a" providerId="ADAL" clId="{6DDDBCE8-D1F3-431E-95FD-468748B6974D}" dt="2023-08-03T15:32:18.788" v="800" actId="404"/>
        <pc:sldMkLst>
          <pc:docMk/>
          <pc:sldMk cId="360222904" sldId="264"/>
        </pc:sldMkLst>
        <pc:spChg chg="mod">
          <ac:chgData name="Abels, Patrick" userId="ba666de4-0d21-43a6-8e66-51a18aae1b4a" providerId="ADAL" clId="{6DDDBCE8-D1F3-431E-95FD-468748B6974D}" dt="2023-08-03T15:32:18.788" v="800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DDDBCE8-D1F3-431E-95FD-468748B6974D}" dt="2023-08-03T14:55:26.198" v="17" actId="20577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8" creationId="{33BE11B8-E21E-7C44-2888-FCD8F15C25BF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9" creationId="{818824C7-A0F2-600D-01CE-307442C7D8CA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0" creationId="{0D2AFFAD-FBF7-FBE7-B1AF-B1F8C3A6A550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1" creationId="{EEBB103B-5F18-BC1B-BF04-7AE0DC8C269F}"/>
          </ac:spMkLst>
        </pc:spChg>
      </pc:sldChg>
      <pc:sldChg chg="modSp add mod">
        <pc:chgData name="Abels, Patrick" userId="ba666de4-0d21-43a6-8e66-51a18aae1b4a" providerId="ADAL" clId="{6DDDBCE8-D1F3-431E-95FD-468748B6974D}" dt="2023-08-03T15:29:57.967" v="722" actId="404"/>
        <pc:sldMkLst>
          <pc:docMk/>
          <pc:sldMk cId="3534353426" sldId="266"/>
        </pc:sldMkLst>
        <pc:spChg chg="mod">
          <ac:chgData name="Abels, Patrick" userId="ba666de4-0d21-43a6-8e66-51a18aae1b4a" providerId="ADAL" clId="{6DDDBCE8-D1F3-431E-95FD-468748B6974D}" dt="2023-08-03T15:29:57.967" v="722" actId="404"/>
          <ac:spMkLst>
            <pc:docMk/>
            <pc:sldMk cId="3534353426" sldId="266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05.020" v="723" actId="403"/>
        <pc:sldMkLst>
          <pc:docMk/>
          <pc:sldMk cId="368678853" sldId="267"/>
        </pc:sldMkLst>
        <pc:spChg chg="mod">
          <ac:chgData name="Abels, Patrick" userId="ba666de4-0d21-43a6-8e66-51a18aae1b4a" providerId="ADAL" clId="{6DDDBCE8-D1F3-431E-95FD-468748B6974D}" dt="2023-08-03T15:30:05.020" v="723" actId="403"/>
          <ac:spMkLst>
            <pc:docMk/>
            <pc:sldMk cId="368678853" sldId="267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45.756" v="760" actId="20577"/>
        <pc:sldMkLst>
          <pc:docMk/>
          <pc:sldMk cId="142408905" sldId="268"/>
        </pc:sldMkLst>
        <pc:spChg chg="mod">
          <ac:chgData name="Abels, Patrick" userId="ba666de4-0d21-43a6-8e66-51a18aae1b4a" providerId="ADAL" clId="{6DDDBCE8-D1F3-431E-95FD-468748B6974D}" dt="2023-08-03T15:30:45.756" v="760" actId="20577"/>
          <ac:spMkLst>
            <pc:docMk/>
            <pc:sldMk cId="142408905" sldId="268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1:55.566" v="796" actId="20577"/>
        <pc:sldMkLst>
          <pc:docMk/>
          <pc:sldMk cId="3004210294" sldId="269"/>
        </pc:sldMkLst>
        <pc:spChg chg="mod">
          <ac:chgData name="Abels, Patrick" userId="ba666de4-0d21-43a6-8e66-51a18aae1b4a" providerId="ADAL" clId="{6DDDBCE8-D1F3-431E-95FD-468748B6974D}" dt="2023-08-03T15:31:55.566" v="796" actId="20577"/>
          <ac:spMkLst>
            <pc:docMk/>
            <pc:sldMk cId="3004210294" sldId="269"/>
            <ac:spMk id="2" creationId="{F0ECE2E4-D072-59ED-E541-1B475506929D}"/>
          </ac:spMkLst>
        </pc:spChg>
      </pc:sldChg>
      <pc:sldChg chg="add">
        <pc:chgData name="Abels, Patrick" userId="ba666de4-0d21-43a6-8e66-51a18aae1b4a" providerId="ADAL" clId="{6DDDBCE8-D1F3-431E-95FD-468748B6974D}" dt="2023-08-03T15:27:12.642" v="634" actId="2890"/>
        <pc:sldMkLst>
          <pc:docMk/>
          <pc:sldMk cId="3727131097" sldId="270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3AB2FBE0-CA39-44BF-BC63-1BA95021E279}"/>
    <pc:docChg chg="custSel addSld delSld modSld">
      <pc:chgData name="Abels, Patrick" userId="ba666de4-0d21-43a6-8e66-51a18aae1b4a" providerId="ADAL" clId="{3AB2FBE0-CA39-44BF-BC63-1BA95021E279}" dt="2023-09-10T19:10:27.384" v="813" actId="179"/>
      <pc:docMkLst>
        <pc:docMk/>
      </pc:docMkLst>
      <pc:sldChg chg="modSp">
        <pc:chgData name="Abels, Patrick" userId="ba666de4-0d21-43a6-8e66-51a18aae1b4a" providerId="ADAL" clId="{3AB2FBE0-CA39-44BF-BC63-1BA95021E279}" dt="2023-09-10T18:49:00.856" v="15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AB2FBE0-CA39-44BF-BC63-1BA95021E279}" dt="2023-09-10T18:49:00.856" v="15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AB2FBE0-CA39-44BF-BC63-1BA95021E279}" dt="2023-09-10T18:46:46.410" v="36" actId="207"/>
        <pc:sldMkLst>
          <pc:docMk/>
          <pc:sldMk cId="3366437632" sldId="259"/>
        </pc:sldMkLst>
        <pc:spChg chg="mod">
          <ac:chgData name="Abels, Patrick" userId="ba666de4-0d21-43a6-8e66-51a18aae1b4a" providerId="ADAL" clId="{3AB2FBE0-CA39-44BF-BC63-1BA95021E279}" dt="2023-09-10T18:46:46.410" v="36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AB2FBE0-CA39-44BF-BC63-1BA95021E279}" dt="2023-09-10T18:58:46.099" v="197" actId="14100"/>
        <pc:sldMkLst>
          <pc:docMk/>
          <pc:sldMk cId="4223110314" sldId="261"/>
        </pc:sldMkLst>
        <pc:spChg chg="mod">
          <ac:chgData name="Abels, Patrick" userId="ba666de4-0d21-43a6-8e66-51a18aae1b4a" providerId="ADAL" clId="{3AB2FBE0-CA39-44BF-BC63-1BA95021E279}" dt="2023-09-10T18:51:16.515" v="157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AB2FBE0-CA39-44BF-BC63-1BA95021E279}" dt="2023-09-10T18:54:56.783" v="160" actId="478"/>
          <ac:picMkLst>
            <pc:docMk/>
            <pc:sldMk cId="4223110314" sldId="261"/>
            <ac:picMk id="4" creationId="{96D606EF-2C8E-0D35-0EDA-53BD8B9DDF17}"/>
          </ac:picMkLst>
        </pc:picChg>
        <pc:picChg chg="add del mod">
          <ac:chgData name="Abels, Patrick" userId="ba666de4-0d21-43a6-8e66-51a18aae1b4a" providerId="ADAL" clId="{3AB2FBE0-CA39-44BF-BC63-1BA95021E279}" dt="2023-09-10T18:55:03.789" v="163" actId="478"/>
          <ac:picMkLst>
            <pc:docMk/>
            <pc:sldMk cId="4223110314" sldId="261"/>
            <ac:picMk id="6" creationId="{E9BAC6A8-8F4B-A34B-E668-3670D61DC349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8" creationId="{ECA43BE2-59D5-1913-78F4-484FF9FD908F}"/>
          </ac:picMkLst>
        </pc:picChg>
        <pc:picChg chg="add mod modCrop">
          <ac:chgData name="Abels, Patrick" userId="ba666de4-0d21-43a6-8e66-51a18aae1b4a" providerId="ADAL" clId="{3AB2FBE0-CA39-44BF-BC63-1BA95021E279}" dt="2023-09-10T18:58:27.882" v="194" actId="1076"/>
          <ac:picMkLst>
            <pc:docMk/>
            <pc:sldMk cId="4223110314" sldId="261"/>
            <ac:picMk id="9" creationId="{2840C1DF-6941-EFD9-D300-AF226CE6A697}"/>
          </ac:picMkLst>
        </pc:picChg>
        <pc:picChg chg="add mod">
          <ac:chgData name="Abels, Patrick" userId="ba666de4-0d21-43a6-8e66-51a18aae1b4a" providerId="ADAL" clId="{3AB2FBE0-CA39-44BF-BC63-1BA95021E279}" dt="2023-09-10T18:58:46.099" v="197" actId="14100"/>
          <ac:picMkLst>
            <pc:docMk/>
            <pc:sldMk cId="4223110314" sldId="261"/>
            <ac:picMk id="11" creationId="{68C2F883-B995-2060-9D77-B3DE088D6211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3AB2FBE0-CA39-44BF-BC63-1BA95021E279}" dt="2023-09-10T19:00:55.671" v="198" actId="47"/>
        <pc:sldMkLst>
          <pc:docMk/>
          <pc:sldMk cId="4127666779" sldId="262"/>
        </pc:sldMkLst>
      </pc:sldChg>
      <pc:sldChg chg="addSp modSp mod">
        <pc:chgData name="Abels, Patrick" userId="ba666de4-0d21-43a6-8e66-51a18aae1b4a" providerId="ADAL" clId="{3AB2FBE0-CA39-44BF-BC63-1BA95021E279}" dt="2023-09-10T19:10:27.384" v="813" actId="179"/>
        <pc:sldMkLst>
          <pc:docMk/>
          <pc:sldMk cId="206675728" sldId="265"/>
        </pc:sldMkLst>
        <pc:spChg chg="mod">
          <ac:chgData name="Abels, Patrick" userId="ba666de4-0d21-43a6-8e66-51a18aae1b4a" providerId="ADAL" clId="{3AB2FBE0-CA39-44BF-BC63-1BA95021E279}" dt="2023-09-10T19:10:27.384" v="813" actId="179"/>
          <ac:spMkLst>
            <pc:docMk/>
            <pc:sldMk cId="206675728" sldId="265"/>
            <ac:spMk id="2" creationId="{2118546E-3B63-7699-E294-1590A676949E}"/>
          </ac:spMkLst>
        </pc:spChg>
        <pc:spChg chg="add mod">
          <ac:chgData name="Abels, Patrick" userId="ba666de4-0d21-43a6-8e66-51a18aae1b4a" providerId="ADAL" clId="{3AB2FBE0-CA39-44BF-BC63-1BA95021E279}" dt="2023-09-10T19:10:13.097" v="812" actId="1035"/>
          <ac:spMkLst>
            <pc:docMk/>
            <pc:sldMk cId="206675728" sldId="265"/>
            <ac:spMk id="5" creationId="{90E39B83-0DDC-ACE0-74B8-03D38CF95E3C}"/>
          </ac:spMkLst>
        </pc:spChg>
        <pc:picChg chg="add mod">
          <ac:chgData name="Abels, Patrick" userId="ba666de4-0d21-43a6-8e66-51a18aae1b4a" providerId="ADAL" clId="{3AB2FBE0-CA39-44BF-BC63-1BA95021E279}" dt="2023-09-10T19:08:57.738" v="785" actId="1076"/>
          <ac:picMkLst>
            <pc:docMk/>
            <pc:sldMk cId="206675728" sldId="265"/>
            <ac:picMk id="4" creationId="{C0E667C0-29C5-FD4B-BB54-CA7ADDC4D08D}"/>
          </ac:picMkLst>
        </pc:picChg>
      </pc:sldChg>
      <pc:sldChg chg="modSp">
        <pc:chgData name="Abels, Patrick" userId="ba666de4-0d21-43a6-8e66-51a18aae1b4a" providerId="ADAL" clId="{3AB2FBE0-CA39-44BF-BC63-1BA95021E279}" dt="2023-09-10T19:04:36.389" v="315" actId="207"/>
        <pc:sldMkLst>
          <pc:docMk/>
          <pc:sldMk cId="3727131097" sldId="270"/>
        </pc:sldMkLst>
        <pc:spChg chg="mod">
          <ac:chgData name="Abels, Patrick" userId="ba666de4-0d21-43a6-8e66-51a18aae1b4a" providerId="ADAL" clId="{3AB2FBE0-CA39-44BF-BC63-1BA95021E279}" dt="2023-09-10T19:04:36.389" v="315" actId="207"/>
          <ac:spMkLst>
            <pc:docMk/>
            <pc:sldMk cId="3727131097" sldId="270"/>
            <ac:spMk id="2" creationId="{F0ECE2E4-D072-59ED-E541-1B475506929D}"/>
          </ac:spMkLst>
        </pc:spChg>
      </pc:sldChg>
      <pc:sldChg chg="modSp new mod">
        <pc:chgData name="Abels, Patrick" userId="ba666de4-0d21-43a6-8e66-51a18aae1b4a" providerId="ADAL" clId="{3AB2FBE0-CA39-44BF-BC63-1BA95021E279}" dt="2023-09-10T19:01:45.724" v="313" actId="20577"/>
        <pc:sldMkLst>
          <pc:docMk/>
          <pc:sldMk cId="1486770102" sldId="271"/>
        </pc:sldMkLst>
        <pc:spChg chg="mod">
          <ac:chgData name="Abels, Patrick" userId="ba666de4-0d21-43a6-8e66-51a18aae1b4a" providerId="ADAL" clId="{3AB2FBE0-CA39-44BF-BC63-1BA95021E279}" dt="2023-09-10T19:01:45.724" v="313" actId="20577"/>
          <ac:spMkLst>
            <pc:docMk/>
            <pc:sldMk cId="1486770102" sldId="271"/>
            <ac:spMk id="2" creationId="{8EB0A1E6-E006-3CB3-3E58-18754D95D786}"/>
          </ac:spMkLst>
        </pc:spChg>
      </pc:sldChg>
    </pc:docChg>
  </pc:docChgLst>
  <pc:docChgLst>
    <pc:chgData name="Abels, Patrick" userId="ba666de4-0d21-43a6-8e66-51a18aae1b4a" providerId="ADAL" clId="{64400E15-349B-4F93-958D-C986BB25B818}"/>
    <pc:docChg chg="custSel modSld">
      <pc:chgData name="Abels, Patrick" userId="ba666de4-0d21-43a6-8e66-51a18aae1b4a" providerId="ADAL" clId="{64400E15-349B-4F93-958D-C986BB25B818}" dt="2023-08-03T14:52:46.061" v="413" actId="1035"/>
      <pc:docMkLst>
        <pc:docMk/>
      </pc:docMkLst>
      <pc:sldChg chg="addSp delSp modSp mod">
        <pc:chgData name="Abels, Patrick" userId="ba666de4-0d21-43a6-8e66-51a18aae1b4a" providerId="ADAL" clId="{64400E15-349B-4F93-958D-C986BB25B818}" dt="2023-08-03T14:52:46.061" v="413" actId="1035"/>
        <pc:sldMkLst>
          <pc:docMk/>
          <pc:sldMk cId="360222904" sldId="264"/>
        </pc:sldMkLst>
        <pc:spChg chg="mod">
          <ac:chgData name="Abels, Patrick" userId="ba666de4-0d21-43a6-8e66-51a18aae1b4a" providerId="ADAL" clId="{64400E15-349B-4F93-958D-C986BB25B818}" dt="2023-08-03T14:52:35.543" v="402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4400E15-349B-4F93-958D-C986BB25B818}" dt="2023-08-03T14:42:18.429" v="14" actId="6549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4400E15-349B-4F93-958D-C986BB25B818}" dt="2023-08-03T14:44:49.187" v="217" actId="478"/>
          <ac:spMkLst>
            <pc:docMk/>
            <pc:sldMk cId="360222904" sldId="264"/>
            <ac:spMk id="4" creationId="{EE23F9AE-5E35-2603-F074-3C7543B5B689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5" creationId="{FC7F10BC-5D6B-2B7C-A5D9-5D77AB74BC15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6" creationId="{EA78A859-057A-B209-2504-93D2BA1B69AC}"/>
          </ac:spMkLst>
        </pc:spChg>
        <pc:spChg chg="add mod">
          <ac:chgData name="Abels, Patrick" userId="ba666de4-0d21-43a6-8e66-51a18aae1b4a" providerId="ADAL" clId="{64400E15-349B-4F93-958D-C986BB25B818}" dt="2023-08-03T14:51:28.126" v="384" actId="14100"/>
          <ac:spMkLst>
            <pc:docMk/>
            <pc:sldMk cId="360222904" sldId="264"/>
            <ac:spMk id="8" creationId="{33BE11B8-E21E-7C44-2888-FCD8F15C25BF}"/>
          </ac:spMkLst>
        </pc:spChg>
        <pc:spChg chg="add mod">
          <ac:chgData name="Abels, Patrick" userId="ba666de4-0d21-43a6-8e66-51a18aae1b4a" providerId="ADAL" clId="{64400E15-349B-4F93-958D-C986BB25B818}" dt="2023-08-03T14:52:43.982" v="407" actId="1035"/>
          <ac:spMkLst>
            <pc:docMk/>
            <pc:sldMk cId="360222904" sldId="264"/>
            <ac:spMk id="9" creationId="{818824C7-A0F2-600D-01CE-307442C7D8CA}"/>
          </ac:spMkLst>
        </pc:spChg>
        <pc:spChg chg="add mod">
          <ac:chgData name="Abels, Patrick" userId="ba666de4-0d21-43a6-8e66-51a18aae1b4a" providerId="ADAL" clId="{64400E15-349B-4F93-958D-C986BB25B818}" dt="2023-08-03T14:51:31.133" v="385" actId="1076"/>
          <ac:spMkLst>
            <pc:docMk/>
            <pc:sldMk cId="360222904" sldId="264"/>
            <ac:spMk id="10" creationId="{0D2AFFAD-FBF7-FBE7-B1AF-B1F8C3A6A550}"/>
          </ac:spMkLst>
        </pc:spChg>
        <pc:spChg chg="add mod">
          <ac:chgData name="Abels, Patrick" userId="ba666de4-0d21-43a6-8e66-51a18aae1b4a" providerId="ADAL" clId="{64400E15-349B-4F93-958D-C986BB25B818}" dt="2023-08-03T14:52:46.061" v="413" actId="1035"/>
          <ac:spMkLst>
            <pc:docMk/>
            <pc:sldMk cId="360222904" sldId="264"/>
            <ac:spMk id="11" creationId="{EEBB103B-5F18-BC1B-BF04-7AE0DC8C269F}"/>
          </ac:spMkLst>
        </pc:spChg>
        <pc:graphicFrameChg chg="add del mod">
          <ac:chgData name="Abels, Patrick" userId="ba666de4-0d21-43a6-8e66-51a18aae1b4a" providerId="ADAL" clId="{64400E15-349B-4F93-958D-C986BB25B818}" dt="2023-08-03T14:43:27.090" v="169" actId="478"/>
          <ac:graphicFrameMkLst>
            <pc:docMk/>
            <pc:sldMk cId="360222904" sldId="264"/>
            <ac:graphicFrameMk id="7" creationId="{250DAA13-1A18-99A4-7F15-2F995DEEDD5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www.geogebra.org/m/rhs6bpwb" TargetMode="External"/><Relationship Id="rId1" Type="http://schemas.openxmlformats.org/officeDocument/2006/relationships/slideLayout" Target="../slideLayouts/slideLayout4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10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/>
                  <a:t>Funktionsgleichung der </a:t>
                </a:r>
                <a:r>
                  <a:rPr lang="en-GB" b="0" dirty="0" err="1"/>
                  <a:t>Normalparabel</a:t>
                </a:r>
                <a:r>
                  <a:rPr lang="en-GB" b="0" dirty="0"/>
                  <a:t>:</a:t>
                </a:r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dirty="0" err="1"/>
                  <a:t>Scheitelpunktform</a:t>
                </a:r>
                <a:r>
                  <a:rPr lang="en-GB" dirty="0"/>
                  <a:t> einer </a:t>
                </a:r>
                <a:r>
                  <a:rPr lang="en-GB" dirty="0" err="1"/>
                  <a:t>Parabel</a:t>
                </a:r>
                <a:r>
                  <a:rPr lang="en-GB" dirty="0"/>
                  <a:t>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:…</m:t>
                    </m:r>
                  </m:oMath>
                </a14:m>
                <a:endParaRPr lang="en-GB" sz="2400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:…</m:t>
                    </m:r>
                  </m:oMath>
                </a14:m>
                <a:endParaRPr lang="en-GB" sz="2400" b="0" dirty="0">
                  <a:solidFill>
                    <a:srgbClr val="00B0F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:…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 t="-112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kann ich </a:t>
            </a:r>
            <a:r>
              <a:rPr lang="en-GB" dirty="0" err="1"/>
              <a:t>Potenzfunktionen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manipulieren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?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219C7DF3-2BCF-ACD9-BB0D-D4B713E2F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8" b="89778" l="7556" r="91111">
                        <a14:foregroundMark x1="7556" y1="43111" x2="7556" y2="43111"/>
                        <a14:foregroundMark x1="91111" y1="38222" x2="91111" y2="38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135" y="437762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2088446"/>
                <a:ext cx="10983548" cy="4236311"/>
              </a:xfrm>
            </p:spPr>
            <p:txBody>
              <a:bodyPr/>
              <a:lstStyle/>
              <a:p>
                <a:r>
                  <a:rPr lang="en-GB" dirty="0"/>
                  <a:t>Der Graph der </a:t>
                </a:r>
                <a:r>
                  <a:rPr lang="en-GB" dirty="0" err="1"/>
                  <a:t>Potenzfunktion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mit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≠0</m:t>
                        </m:r>
                      </m:sup>
                    </m:sSup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ist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für …</a:t>
                </a:r>
              </a:p>
              <a:p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an der x-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Achse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gespiegelt</a:t>
                </a:r>
                <a:endParaRPr lang="en-GB" sz="2400" b="0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0&lt;</m:t>
                    </m:r>
                    <m:d>
                      <m:dPr>
                        <m:begChr m:val="|"/>
                        <m:endChr m:val="|"/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gestaucht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gestreckt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nach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rechts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verschoben</a:t>
                </a:r>
                <a:endParaRPr lang="en-GB" sz="2400" b="0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nach links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verschoben</a:t>
                </a:r>
                <a:endParaRPr lang="en-GB" sz="2400" b="0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nach </a:t>
                </a:r>
                <a:r>
                  <a:rPr lang="en-GB" dirty="0" err="1"/>
                  <a:t>unten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verschoben</a:t>
                </a:r>
                <a:endParaRPr lang="en-GB" sz="2400" b="0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nach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oben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verschoben</a:t>
                </a:r>
                <a:endParaRPr lang="en-GB" sz="2400" b="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2088446"/>
                <a:ext cx="10983548" cy="4236311"/>
              </a:xfrm>
              <a:blipFill>
                <a:blip r:embed="rId2"/>
                <a:stretch>
                  <a:fillRect l="-888" t="-201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E459C-F63E-9CF7-3DEF-53519C2BBD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7374458" cy="646112"/>
          </a:xfrm>
        </p:spPr>
        <p:txBody>
          <a:bodyPr/>
          <a:lstStyle/>
          <a:p>
            <a:r>
              <a:rPr lang="en-GB" dirty="0"/>
              <a:t>Manipulation von </a:t>
            </a:r>
            <a:r>
              <a:rPr lang="en-GB" dirty="0" err="1"/>
              <a:t>Potenzfunktionen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62066A8-7F98-0A7E-2FA0-4A42EF0607D3}"/>
                  </a:ext>
                </a:extLst>
              </p:cNvPr>
              <p:cNvSpPr txBox="1"/>
              <p:nvPr/>
            </p:nvSpPr>
            <p:spPr>
              <a:xfrm>
                <a:off x="5896605" y="4092446"/>
                <a:ext cx="532658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DE" sz="4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62066A8-7F98-0A7E-2FA0-4A42EF0607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605" y="4092446"/>
                <a:ext cx="5326586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0DBBAEB8-D904-9C8C-9DBB-08D4B18E2703}"/>
              </a:ext>
            </a:extLst>
          </p:cNvPr>
          <p:cNvSpPr txBox="1"/>
          <p:nvPr/>
        </p:nvSpPr>
        <p:spPr>
          <a:xfrm>
            <a:off x="6000307" y="4968690"/>
            <a:ext cx="3147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C000"/>
                </a:solidFill>
              </a:rPr>
              <a:t>Streck</a:t>
            </a:r>
            <a:r>
              <a:rPr lang="en-GB" sz="2400" dirty="0">
                <a:solidFill>
                  <a:srgbClr val="FFC000"/>
                </a:solidFill>
              </a:rPr>
              <a:t>-/ </a:t>
            </a:r>
            <a:r>
              <a:rPr lang="en-GB" sz="2400" dirty="0" err="1">
                <a:solidFill>
                  <a:srgbClr val="FFC000"/>
                </a:solidFill>
              </a:rPr>
              <a:t>Stauchfaktor</a:t>
            </a:r>
            <a:endParaRPr lang="en-DE" sz="2400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039C63-8690-3DFE-78E0-92E6EB38A3EF}"/>
              </a:ext>
            </a:extLst>
          </p:cNvPr>
          <p:cNvSpPr txBox="1"/>
          <p:nvPr/>
        </p:nvSpPr>
        <p:spPr>
          <a:xfrm>
            <a:off x="8350108" y="3341135"/>
            <a:ext cx="2261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</a:rPr>
              <a:t>x-</a:t>
            </a:r>
            <a:r>
              <a:rPr lang="en-GB" sz="2400" dirty="0" err="1">
                <a:solidFill>
                  <a:srgbClr val="00B0F0"/>
                </a:solidFill>
              </a:rPr>
              <a:t>Verschiebung</a:t>
            </a:r>
            <a:endParaRPr lang="en-DE" sz="2400" dirty="0">
              <a:solidFill>
                <a:srgbClr val="00B0F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4866F6-8826-622E-FB20-C1899182AF9F}"/>
              </a:ext>
            </a:extLst>
          </p:cNvPr>
          <p:cNvSpPr txBox="1"/>
          <p:nvPr/>
        </p:nvSpPr>
        <p:spPr>
          <a:xfrm>
            <a:off x="9574617" y="4968864"/>
            <a:ext cx="2293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y-</a:t>
            </a:r>
            <a:r>
              <a:rPr lang="en-GB" sz="2400" dirty="0" err="1">
                <a:solidFill>
                  <a:srgbClr val="00B050"/>
                </a:solidFill>
              </a:rPr>
              <a:t>Verschiebung</a:t>
            </a:r>
            <a:endParaRPr lang="en-DE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7817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7672165" cy="646112"/>
          </a:xfrm>
        </p:spPr>
        <p:txBody>
          <a:bodyPr/>
          <a:lstStyle/>
          <a:p>
            <a:r>
              <a:rPr lang="en-GB" dirty="0"/>
              <a:t>Fun36,37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EE31FE-AE87-7694-11C1-AC068730E4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025"/>
          <a:stretch/>
        </p:blipFill>
        <p:spPr>
          <a:xfrm>
            <a:off x="6546114" y="781533"/>
            <a:ext cx="3699857" cy="28585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51A53E-1B90-601A-BFA8-F013DE70BD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r="50000" b="38957"/>
          <a:stretch/>
        </p:blipFill>
        <p:spPr>
          <a:xfrm>
            <a:off x="287125" y="1725988"/>
            <a:ext cx="5358763" cy="242500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25E8FD-521A-E33F-3163-7A982E775D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607"/>
          <a:stretch/>
        </p:blipFill>
        <p:spPr>
          <a:xfrm>
            <a:off x="6546114" y="3747936"/>
            <a:ext cx="3699857" cy="27018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07B7382-95AD-790A-23DA-BC9E62C4CC5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biLevel thresh="25000"/>
          </a:blip>
          <a:srcRect r="49530" b="35853"/>
          <a:stretch/>
        </p:blipFill>
        <p:spPr>
          <a:xfrm>
            <a:off x="287124" y="4024773"/>
            <a:ext cx="5512881" cy="242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6071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B0A1E6-E006-3CB3-3E58-18754D95D7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39" y="1786270"/>
            <a:ext cx="11755524" cy="4852853"/>
          </a:xfrm>
        </p:spPr>
        <p:txBody>
          <a:bodyPr/>
          <a:lstStyle/>
          <a:p>
            <a:r>
              <a:rPr lang="en-GB"/>
              <a:t>Fun43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72E6CB-8ECF-4799-2A57-D1B6553F9C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9528"/>
          <a:stretch/>
        </p:blipFill>
        <p:spPr>
          <a:xfrm>
            <a:off x="1429516" y="2364403"/>
            <a:ext cx="10020389" cy="26475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5C377C-8559-D3C5-3A86-5F03CCEB9D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5022"/>
          <a:stretch/>
        </p:blipFill>
        <p:spPr>
          <a:xfrm>
            <a:off x="1429516" y="4934941"/>
            <a:ext cx="10020390" cy="131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7701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219</cp:revision>
  <dcterms:created xsi:type="dcterms:W3CDTF">2022-12-22T20:26:39Z</dcterms:created>
  <dcterms:modified xsi:type="dcterms:W3CDTF">2023-11-02T16:02:30Z</dcterms:modified>
</cp:coreProperties>
</file>