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72" r:id="rId5"/>
    <p:sldId id="276" r:id="rId6"/>
    <p:sldId id="275" r:id="rId7"/>
    <p:sldId id="278" r:id="rId8"/>
    <p:sldId id="261" r:id="rId9"/>
    <p:sldId id="277" r:id="rId10"/>
    <p:sldId id="279" r:id="rId11"/>
    <p:sldId id="271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6B02F7-DE52-4D8F-AC8F-1540264CD851}" v="8" dt="2023-10-08T13:13:30.6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3A1AFE32-2DE0-41C8-9E1F-4FD453159A0B}"/>
    <pc:docChg chg="modSld">
      <pc:chgData name="Abels, Patrick" userId="ba666de4-0d21-43a6-8e66-51a18aae1b4a" providerId="ADAL" clId="{3A1AFE32-2DE0-41C8-9E1F-4FD453159A0B}" dt="2023-08-03T14:40:31.318" v="175" actId="207"/>
      <pc:docMkLst>
        <pc:docMk/>
      </pc:docMkLst>
      <pc:sldChg chg="modSp mod">
        <pc:chgData name="Abels, Patrick" userId="ba666de4-0d21-43a6-8e66-51a18aae1b4a" providerId="ADAL" clId="{3A1AFE32-2DE0-41C8-9E1F-4FD453159A0B}" dt="2023-08-03T14:40:31.318" v="175" actId="207"/>
        <pc:sldMkLst>
          <pc:docMk/>
          <pc:sldMk cId="360222904" sldId="264"/>
        </pc:sldMkLst>
        <pc:spChg chg="mod">
          <ac:chgData name="Abels, Patrick" userId="ba666de4-0d21-43a6-8e66-51a18aae1b4a" providerId="ADAL" clId="{3A1AFE32-2DE0-41C8-9E1F-4FD453159A0B}" dt="2023-08-03T14:37:30.523" v="101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3A1AFE32-2DE0-41C8-9E1F-4FD453159A0B}" dt="2023-08-03T14:33:10.698" v="12" actId="14100"/>
          <ac:spMkLst>
            <pc:docMk/>
            <pc:sldMk cId="360222904" sldId="264"/>
            <ac:spMk id="3" creationId="{80A998D9-448B-6814-E766-FE7186118D2B}"/>
          </ac:spMkLst>
        </pc:spChg>
        <pc:spChg chg="mod">
          <ac:chgData name="Abels, Patrick" userId="ba666de4-0d21-43a6-8e66-51a18aae1b4a" providerId="ADAL" clId="{3A1AFE32-2DE0-41C8-9E1F-4FD453159A0B}" dt="2023-08-03T14:40:31.318" v="175" actId="207"/>
          <ac:spMkLst>
            <pc:docMk/>
            <pc:sldMk cId="360222904" sldId="264"/>
            <ac:spMk id="4" creationId="{EE23F9AE-5E35-2603-F074-3C7543B5B689}"/>
          </ac:spMkLst>
        </pc:spChg>
        <pc:spChg chg="mod">
          <ac:chgData name="Abels, Patrick" userId="ba666de4-0d21-43a6-8e66-51a18aae1b4a" providerId="ADAL" clId="{3A1AFE32-2DE0-41C8-9E1F-4FD453159A0B}" dt="2023-08-03T14:38:55.733" v="172" actId="14100"/>
          <ac:spMkLst>
            <pc:docMk/>
            <pc:sldMk cId="360222904" sldId="264"/>
            <ac:spMk id="5" creationId="{FC7F10BC-5D6B-2B7C-A5D9-5D77AB74BC15}"/>
          </ac:spMkLst>
        </pc:spChg>
        <pc:spChg chg="mod">
          <ac:chgData name="Abels, Patrick" userId="ba666de4-0d21-43a6-8e66-51a18aae1b4a" providerId="ADAL" clId="{3A1AFE32-2DE0-41C8-9E1F-4FD453159A0B}" dt="2023-08-03T14:38:47.071" v="170" actId="1076"/>
          <ac:spMkLst>
            <pc:docMk/>
            <pc:sldMk cId="360222904" sldId="264"/>
            <ac:spMk id="6" creationId="{EA78A859-057A-B209-2504-93D2BA1B69AC}"/>
          </ac:spMkLst>
        </pc:spChg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366B02F7-DE52-4D8F-AC8F-1540264CD851}"/>
    <pc:docChg chg="undo custSel addSld delSld modSld sldOrd">
      <pc:chgData name="Abels, Patrick" userId="ba666de4-0d21-43a6-8e66-51a18aae1b4a" providerId="ADAL" clId="{366B02F7-DE52-4D8F-AC8F-1540264CD851}" dt="2023-10-08T13:13:46.168" v="1017" actId="732"/>
      <pc:docMkLst>
        <pc:docMk/>
      </pc:docMkLst>
      <pc:sldChg chg="modSp">
        <pc:chgData name="Abels, Patrick" userId="ba666de4-0d21-43a6-8e66-51a18aae1b4a" providerId="ADAL" clId="{366B02F7-DE52-4D8F-AC8F-1540264CD851}" dt="2023-09-25T16:05:17.634" v="9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66B02F7-DE52-4D8F-AC8F-1540264CD851}" dt="2023-09-25T16:05:17.634" v="9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366B02F7-DE52-4D8F-AC8F-1540264CD851}" dt="2023-09-25T16:08:36.158" v="266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366B02F7-DE52-4D8F-AC8F-1540264CD851}" dt="2023-09-25T16:08:36.158" v="266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366B02F7-DE52-4D8F-AC8F-1540264CD851}" dt="2023-09-28T08:27:36.056" v="693" actId="478"/>
        <pc:sldMkLst>
          <pc:docMk/>
          <pc:sldMk cId="4223110314" sldId="261"/>
        </pc:sldMkLst>
        <pc:spChg chg="mod">
          <ac:chgData name="Abels, Patrick" userId="ba666de4-0d21-43a6-8e66-51a18aae1b4a" providerId="ADAL" clId="{366B02F7-DE52-4D8F-AC8F-1540264CD851}" dt="2023-09-28T08:27:32.364" v="690" actId="20577"/>
          <ac:spMkLst>
            <pc:docMk/>
            <pc:sldMk cId="4223110314" sldId="261"/>
            <ac:spMk id="3" creationId="{91E27F51-7010-A9B6-38F8-6302D0C64020}"/>
          </ac:spMkLst>
        </pc:spChg>
        <pc:picChg chg="add del mod">
          <ac:chgData name="Abels, Patrick" userId="ba666de4-0d21-43a6-8e66-51a18aae1b4a" providerId="ADAL" clId="{366B02F7-DE52-4D8F-AC8F-1540264CD851}" dt="2023-09-28T08:25:28.763" v="661" actId="478"/>
          <ac:picMkLst>
            <pc:docMk/>
            <pc:sldMk cId="4223110314" sldId="261"/>
            <ac:picMk id="4" creationId="{CDADB9C1-6F40-A46B-F9B5-4FE8153928DA}"/>
          </ac:picMkLst>
        </pc:picChg>
        <pc:picChg chg="del">
          <ac:chgData name="Abels, Patrick" userId="ba666de4-0d21-43a6-8e66-51a18aae1b4a" providerId="ADAL" clId="{366B02F7-DE52-4D8F-AC8F-1540264CD851}" dt="2023-09-25T16:12:17.706" v="482" actId="478"/>
          <ac:picMkLst>
            <pc:docMk/>
            <pc:sldMk cId="4223110314" sldId="261"/>
            <ac:picMk id="4" creationId="{FA1277E7-E3BF-9509-160F-BF3060CEE434}"/>
          </ac:picMkLst>
        </pc:picChg>
        <pc:picChg chg="add del mod modCrop">
          <ac:chgData name="Abels, Patrick" userId="ba666de4-0d21-43a6-8e66-51a18aae1b4a" providerId="ADAL" clId="{366B02F7-DE52-4D8F-AC8F-1540264CD851}" dt="2023-09-28T08:25:29.707" v="662" actId="478"/>
          <ac:picMkLst>
            <pc:docMk/>
            <pc:sldMk cId="4223110314" sldId="261"/>
            <ac:picMk id="6" creationId="{DB5868A9-409F-B947-D1CF-6C60B036B7C8}"/>
          </ac:picMkLst>
        </pc:picChg>
        <pc:picChg chg="add del mod modCrop">
          <ac:chgData name="Abels, Patrick" userId="ba666de4-0d21-43a6-8e66-51a18aae1b4a" providerId="ADAL" clId="{366B02F7-DE52-4D8F-AC8F-1540264CD851}" dt="2023-09-28T08:23:14.864" v="642" actId="478"/>
          <ac:picMkLst>
            <pc:docMk/>
            <pc:sldMk cId="4223110314" sldId="261"/>
            <ac:picMk id="7" creationId="{95C70FD2-9CFF-9D00-9ACA-37D13BAAAD05}"/>
          </ac:picMkLst>
        </pc:picChg>
        <pc:picChg chg="add del mod">
          <ac:chgData name="Abels, Patrick" userId="ba666de4-0d21-43a6-8e66-51a18aae1b4a" providerId="ADAL" clId="{366B02F7-DE52-4D8F-AC8F-1540264CD851}" dt="2023-09-28T08:27:35.254" v="692" actId="478"/>
          <ac:picMkLst>
            <pc:docMk/>
            <pc:sldMk cId="4223110314" sldId="261"/>
            <ac:picMk id="9" creationId="{B95B09DD-FF24-ECF8-9462-EB3CE89C8E0C}"/>
          </ac:picMkLst>
        </pc:picChg>
        <pc:picChg chg="add mod">
          <ac:chgData name="Abels, Patrick" userId="ba666de4-0d21-43a6-8e66-51a18aae1b4a" providerId="ADAL" clId="{366B02F7-DE52-4D8F-AC8F-1540264CD851}" dt="2023-09-28T08:27:13.324" v="680" actId="14100"/>
          <ac:picMkLst>
            <pc:docMk/>
            <pc:sldMk cId="4223110314" sldId="261"/>
            <ac:picMk id="11" creationId="{83F92775-2555-D9D3-DAAA-ECEF8F7C0EAA}"/>
          </ac:picMkLst>
        </pc:picChg>
        <pc:picChg chg="add mod">
          <ac:chgData name="Abels, Patrick" userId="ba666de4-0d21-43a6-8e66-51a18aae1b4a" providerId="ADAL" clId="{366B02F7-DE52-4D8F-AC8F-1540264CD851}" dt="2023-09-28T08:27:25.471" v="684" actId="1076"/>
          <ac:picMkLst>
            <pc:docMk/>
            <pc:sldMk cId="4223110314" sldId="261"/>
            <ac:picMk id="13" creationId="{347C3851-0BD5-DAB7-26EF-2339B61C9956}"/>
          </ac:picMkLst>
        </pc:picChg>
        <pc:picChg chg="add del">
          <ac:chgData name="Abels, Patrick" userId="ba666de4-0d21-43a6-8e66-51a18aae1b4a" providerId="ADAL" clId="{366B02F7-DE52-4D8F-AC8F-1540264CD851}" dt="2023-09-28T08:25:54.001" v="664" actId="478"/>
          <ac:picMkLst>
            <pc:docMk/>
            <pc:sldMk cId="4223110314" sldId="261"/>
            <ac:picMk id="15" creationId="{98258990-773E-2BC7-30E4-072CFB424FE9}"/>
          </ac:picMkLst>
        </pc:picChg>
        <pc:picChg chg="add del mod">
          <ac:chgData name="Abels, Patrick" userId="ba666de4-0d21-43a6-8e66-51a18aae1b4a" providerId="ADAL" clId="{366B02F7-DE52-4D8F-AC8F-1540264CD851}" dt="2023-09-28T08:27:36.056" v="693" actId="478"/>
          <ac:picMkLst>
            <pc:docMk/>
            <pc:sldMk cId="4223110314" sldId="261"/>
            <ac:picMk id="17" creationId="{4AA3EABD-C1E7-8691-58C7-B45765E7B496}"/>
          </ac:picMkLst>
        </pc:picChg>
        <pc:picChg chg="add del mod">
          <ac:chgData name="Abels, Patrick" userId="ba666de4-0d21-43a6-8e66-51a18aae1b4a" providerId="ADAL" clId="{366B02F7-DE52-4D8F-AC8F-1540264CD851}" dt="2023-09-28T08:27:34.416" v="691" actId="478"/>
          <ac:picMkLst>
            <pc:docMk/>
            <pc:sldMk cId="4223110314" sldId="261"/>
            <ac:picMk id="19" creationId="{F58E3992-6415-929A-3770-62A9AC44B0F9}"/>
          </ac:picMkLst>
        </pc:picChg>
      </pc:sldChg>
      <pc:sldChg chg="addSp delSp modSp mod">
        <pc:chgData name="Abels, Patrick" userId="ba666de4-0d21-43a6-8e66-51a18aae1b4a" providerId="ADAL" clId="{366B02F7-DE52-4D8F-AC8F-1540264CD851}" dt="2023-10-08T13:03:24.158" v="860"/>
        <pc:sldMkLst>
          <pc:docMk/>
          <pc:sldMk cId="1486770102" sldId="271"/>
        </pc:sldMkLst>
        <pc:spChg chg="mod">
          <ac:chgData name="Abels, Patrick" userId="ba666de4-0d21-43a6-8e66-51a18aae1b4a" providerId="ADAL" clId="{366B02F7-DE52-4D8F-AC8F-1540264CD851}" dt="2023-10-08T13:03:22.378" v="859" actId="20577"/>
          <ac:spMkLst>
            <pc:docMk/>
            <pc:sldMk cId="1486770102" sldId="271"/>
            <ac:spMk id="2" creationId="{8EB0A1E6-E006-3CB3-3E58-18754D95D786}"/>
          </ac:spMkLst>
        </pc:spChg>
        <pc:picChg chg="add del mod">
          <ac:chgData name="Abels, Patrick" userId="ba666de4-0d21-43a6-8e66-51a18aae1b4a" providerId="ADAL" clId="{366B02F7-DE52-4D8F-AC8F-1540264CD851}" dt="2023-10-08T13:03:14.023" v="847" actId="478"/>
          <ac:picMkLst>
            <pc:docMk/>
            <pc:sldMk cId="1486770102" sldId="271"/>
            <ac:picMk id="3" creationId="{CE8532D6-8B14-D1D9-A461-3A98CF1F222E}"/>
          </ac:picMkLst>
        </pc:picChg>
        <pc:picChg chg="add del mod">
          <ac:chgData name="Abels, Patrick" userId="ba666de4-0d21-43a6-8e66-51a18aae1b4a" providerId="ADAL" clId="{366B02F7-DE52-4D8F-AC8F-1540264CD851}" dt="2023-10-08T13:03:13.337" v="846" actId="478"/>
          <ac:picMkLst>
            <pc:docMk/>
            <pc:sldMk cId="1486770102" sldId="271"/>
            <ac:picMk id="4" creationId="{F34488C9-6C99-8F0A-7B94-ACA6D651953C}"/>
          </ac:picMkLst>
        </pc:picChg>
        <pc:picChg chg="add del mod">
          <ac:chgData name="Abels, Patrick" userId="ba666de4-0d21-43a6-8e66-51a18aae1b4a" providerId="ADAL" clId="{366B02F7-DE52-4D8F-AC8F-1540264CD851}" dt="2023-10-08T13:03:15.569" v="850" actId="478"/>
          <ac:picMkLst>
            <pc:docMk/>
            <pc:sldMk cId="1486770102" sldId="271"/>
            <ac:picMk id="5" creationId="{11874173-43AD-95EC-9355-3CE1935C8A16}"/>
          </ac:picMkLst>
        </pc:picChg>
        <pc:picChg chg="del">
          <ac:chgData name="Abels, Patrick" userId="ba666de4-0d21-43a6-8e66-51a18aae1b4a" providerId="ADAL" clId="{366B02F7-DE52-4D8F-AC8F-1540264CD851}" dt="2023-09-25T16:12:52.552" v="488" actId="478"/>
          <ac:picMkLst>
            <pc:docMk/>
            <pc:sldMk cId="1486770102" sldId="271"/>
            <ac:picMk id="5" creationId="{268BE038-5877-5377-8366-CE2825297E63}"/>
          </ac:picMkLst>
        </pc:picChg>
        <pc:picChg chg="add del mod">
          <ac:chgData name="Abels, Patrick" userId="ba666de4-0d21-43a6-8e66-51a18aae1b4a" providerId="ADAL" clId="{366B02F7-DE52-4D8F-AC8F-1540264CD851}" dt="2023-10-08T13:03:14.659" v="848" actId="478"/>
          <ac:picMkLst>
            <pc:docMk/>
            <pc:sldMk cId="1486770102" sldId="271"/>
            <ac:picMk id="6" creationId="{3A51C7B7-53E3-18FC-E987-3E055063B867}"/>
          </ac:picMkLst>
        </pc:picChg>
        <pc:picChg chg="add del mod">
          <ac:chgData name="Abels, Patrick" userId="ba666de4-0d21-43a6-8e66-51a18aae1b4a" providerId="ADAL" clId="{366B02F7-DE52-4D8F-AC8F-1540264CD851}" dt="2023-10-08T13:03:15.183" v="849" actId="478"/>
          <ac:picMkLst>
            <pc:docMk/>
            <pc:sldMk cId="1486770102" sldId="271"/>
            <ac:picMk id="7" creationId="{B55ECB87-7D7F-F3BE-267B-E80C11178716}"/>
          </ac:picMkLst>
        </pc:picChg>
        <pc:picChg chg="add mod">
          <ac:chgData name="Abels, Patrick" userId="ba666de4-0d21-43a6-8e66-51a18aae1b4a" providerId="ADAL" clId="{366B02F7-DE52-4D8F-AC8F-1540264CD851}" dt="2023-10-08T13:03:24.158" v="860"/>
          <ac:picMkLst>
            <pc:docMk/>
            <pc:sldMk cId="1486770102" sldId="271"/>
            <ac:picMk id="8" creationId="{03211034-E34E-6CB9-88ED-7055A30BEAFA}"/>
          </ac:picMkLst>
        </pc:picChg>
      </pc:sldChg>
      <pc:sldChg chg="modSp mod">
        <pc:chgData name="Abels, Patrick" userId="ba666de4-0d21-43a6-8e66-51a18aae1b4a" providerId="ADAL" clId="{366B02F7-DE52-4D8F-AC8F-1540264CD851}" dt="2023-09-28T08:14:45.251" v="524" actId="120"/>
        <pc:sldMkLst>
          <pc:docMk/>
          <pc:sldMk cId="859452540" sldId="272"/>
        </pc:sldMkLst>
        <pc:spChg chg="mod">
          <ac:chgData name="Abels, Patrick" userId="ba666de4-0d21-43a6-8e66-51a18aae1b4a" providerId="ADAL" clId="{366B02F7-DE52-4D8F-AC8F-1540264CD851}" dt="2023-09-28T08:14:45.251" v="524" actId="120"/>
          <ac:spMkLst>
            <pc:docMk/>
            <pc:sldMk cId="859452540" sldId="272"/>
            <ac:spMk id="2" creationId="{07FBB99E-F515-A5EF-41D9-7680F0029671}"/>
          </ac:spMkLst>
        </pc:spChg>
      </pc:sldChg>
      <pc:sldChg chg="modSp del mod ord">
        <pc:chgData name="Abels, Patrick" userId="ba666de4-0d21-43a6-8e66-51a18aae1b4a" providerId="ADAL" clId="{366B02F7-DE52-4D8F-AC8F-1540264CD851}" dt="2023-09-28T08:14:51.871" v="525" actId="47"/>
        <pc:sldMkLst>
          <pc:docMk/>
          <pc:sldMk cId="2026290301" sldId="274"/>
        </pc:sldMkLst>
        <pc:spChg chg="mod">
          <ac:chgData name="Abels, Patrick" userId="ba666de4-0d21-43a6-8e66-51a18aae1b4a" providerId="ADAL" clId="{366B02F7-DE52-4D8F-AC8F-1540264CD851}" dt="2023-09-28T08:14:25.337" v="520" actId="21"/>
          <ac:spMkLst>
            <pc:docMk/>
            <pc:sldMk cId="2026290301" sldId="274"/>
            <ac:spMk id="2" creationId="{96D39245-2BEC-E1AD-4E79-BC0EC9C0D9F5}"/>
          </ac:spMkLst>
        </pc:spChg>
        <pc:spChg chg="mod">
          <ac:chgData name="Abels, Patrick" userId="ba666de4-0d21-43a6-8e66-51a18aae1b4a" providerId="ADAL" clId="{366B02F7-DE52-4D8F-AC8F-1540264CD851}" dt="2023-09-25T16:10:39.806" v="336" actId="20577"/>
          <ac:spMkLst>
            <pc:docMk/>
            <pc:sldMk cId="2026290301" sldId="274"/>
            <ac:spMk id="3" creationId="{85D22C10-73AB-A8DF-CB6F-CBC491DD429D}"/>
          </ac:spMkLst>
        </pc:spChg>
      </pc:sldChg>
      <pc:sldChg chg="addSp delSp modSp add mod">
        <pc:chgData name="Abels, Patrick" userId="ba666de4-0d21-43a6-8e66-51a18aae1b4a" providerId="ADAL" clId="{366B02F7-DE52-4D8F-AC8F-1540264CD851}" dt="2023-09-28T08:20:15.032" v="631" actId="1076"/>
        <pc:sldMkLst>
          <pc:docMk/>
          <pc:sldMk cId="2371069056" sldId="275"/>
        </pc:sldMkLst>
        <pc:spChg chg="mod">
          <ac:chgData name="Abels, Patrick" userId="ba666de4-0d21-43a6-8e66-51a18aae1b4a" providerId="ADAL" clId="{366B02F7-DE52-4D8F-AC8F-1540264CD851}" dt="2023-09-28T08:15:02.008" v="526" actId="6549"/>
          <ac:spMkLst>
            <pc:docMk/>
            <pc:sldMk cId="2371069056" sldId="275"/>
            <ac:spMk id="2" creationId="{96D39245-2BEC-E1AD-4E79-BC0EC9C0D9F5}"/>
          </ac:spMkLst>
        </pc:spChg>
        <pc:spChg chg="mod">
          <ac:chgData name="Abels, Patrick" userId="ba666de4-0d21-43a6-8e66-51a18aae1b4a" providerId="ADAL" clId="{366B02F7-DE52-4D8F-AC8F-1540264CD851}" dt="2023-09-28T08:18:30.054" v="606" actId="207"/>
          <ac:spMkLst>
            <pc:docMk/>
            <pc:sldMk cId="2371069056" sldId="275"/>
            <ac:spMk id="3" creationId="{85D22C10-73AB-A8DF-CB6F-CBC491DD429D}"/>
          </ac:spMkLst>
        </pc:spChg>
        <pc:spChg chg="add mod">
          <ac:chgData name="Abels, Patrick" userId="ba666de4-0d21-43a6-8e66-51a18aae1b4a" providerId="ADAL" clId="{366B02F7-DE52-4D8F-AC8F-1540264CD851}" dt="2023-09-28T08:20:15.032" v="631" actId="1076"/>
          <ac:spMkLst>
            <pc:docMk/>
            <pc:sldMk cId="2371069056" sldId="275"/>
            <ac:spMk id="6" creationId="{5A81C3B3-49A6-1516-B4F6-03247A85834E}"/>
          </ac:spMkLst>
        </pc:spChg>
        <pc:graphicFrameChg chg="add del">
          <ac:chgData name="Abels, Patrick" userId="ba666de4-0d21-43a6-8e66-51a18aae1b4a" providerId="ADAL" clId="{366B02F7-DE52-4D8F-AC8F-1540264CD851}" dt="2023-09-28T08:15:10.371" v="528" actId="478"/>
          <ac:graphicFrameMkLst>
            <pc:docMk/>
            <pc:sldMk cId="2371069056" sldId="275"/>
            <ac:graphicFrameMk id="4" creationId="{12D30BF4-C4F5-0AD4-6168-26AAC4B05756}"/>
          </ac:graphicFrameMkLst>
        </pc:graphicFrameChg>
        <pc:graphicFrameChg chg="add mod modGraphic">
          <ac:chgData name="Abels, Patrick" userId="ba666de4-0d21-43a6-8e66-51a18aae1b4a" providerId="ADAL" clId="{366B02F7-DE52-4D8F-AC8F-1540264CD851}" dt="2023-09-28T08:18:32.751" v="607" actId="207"/>
          <ac:graphicFrameMkLst>
            <pc:docMk/>
            <pc:sldMk cId="2371069056" sldId="275"/>
            <ac:graphicFrameMk id="5" creationId="{DF22FB43-98FD-4E39-2192-9D8A3B38F9C2}"/>
          </ac:graphicFrameMkLst>
        </pc:graphicFrameChg>
      </pc:sldChg>
      <pc:sldChg chg="add">
        <pc:chgData name="Abels, Patrick" userId="ba666de4-0d21-43a6-8e66-51a18aae1b4a" providerId="ADAL" clId="{366B02F7-DE52-4D8F-AC8F-1540264CD851}" dt="2023-09-28T08:14:21.515" v="519" actId="2890"/>
        <pc:sldMkLst>
          <pc:docMk/>
          <pc:sldMk cId="2046222145" sldId="276"/>
        </pc:sldMkLst>
      </pc:sldChg>
      <pc:sldChg chg="addSp delSp modSp add mod">
        <pc:chgData name="Abels, Patrick" userId="ba666de4-0d21-43a6-8e66-51a18aae1b4a" providerId="ADAL" clId="{366B02F7-DE52-4D8F-AC8F-1540264CD851}" dt="2023-10-08T13:07:27.613" v="926" actId="14100"/>
        <pc:sldMkLst>
          <pc:docMk/>
          <pc:sldMk cId="804235937" sldId="277"/>
        </pc:sldMkLst>
        <pc:spChg chg="mod">
          <ac:chgData name="Abels, Patrick" userId="ba666de4-0d21-43a6-8e66-51a18aae1b4a" providerId="ADAL" clId="{366B02F7-DE52-4D8F-AC8F-1540264CD851}" dt="2023-10-08T13:06:59.202" v="884" actId="20577"/>
          <ac:spMkLst>
            <pc:docMk/>
            <pc:sldMk cId="804235937" sldId="277"/>
            <ac:spMk id="3" creationId="{91E27F51-7010-A9B6-38F8-6302D0C64020}"/>
          </ac:spMkLst>
        </pc:spChg>
        <pc:picChg chg="add mod">
          <ac:chgData name="Abels, Patrick" userId="ba666de4-0d21-43a6-8e66-51a18aae1b4a" providerId="ADAL" clId="{366B02F7-DE52-4D8F-AC8F-1540264CD851}" dt="2023-10-08T13:07:27.613" v="926" actId="14100"/>
          <ac:picMkLst>
            <pc:docMk/>
            <pc:sldMk cId="804235937" sldId="277"/>
            <ac:picMk id="2" creationId="{433650E7-6DCC-3C46-6E66-BD815405520F}"/>
          </ac:picMkLst>
        </pc:picChg>
        <pc:picChg chg="mod">
          <ac:chgData name="Abels, Patrick" userId="ba666de4-0d21-43a6-8e66-51a18aae1b4a" providerId="ADAL" clId="{366B02F7-DE52-4D8F-AC8F-1540264CD851}" dt="2023-10-08T13:07:19.046" v="923" actId="1035"/>
          <ac:picMkLst>
            <pc:docMk/>
            <pc:sldMk cId="804235937" sldId="277"/>
            <ac:picMk id="9" creationId="{B95B09DD-FF24-ECF8-9462-EB3CE89C8E0C}"/>
          </ac:picMkLst>
        </pc:picChg>
        <pc:picChg chg="del">
          <ac:chgData name="Abels, Patrick" userId="ba666de4-0d21-43a6-8e66-51a18aae1b4a" providerId="ADAL" clId="{366B02F7-DE52-4D8F-AC8F-1540264CD851}" dt="2023-09-28T08:27:44.673" v="706" actId="478"/>
          <ac:picMkLst>
            <pc:docMk/>
            <pc:sldMk cId="804235937" sldId="277"/>
            <ac:picMk id="11" creationId="{83F92775-2555-D9D3-DAAA-ECEF8F7C0EAA}"/>
          </ac:picMkLst>
        </pc:picChg>
        <pc:picChg chg="del">
          <ac:chgData name="Abels, Patrick" userId="ba666de4-0d21-43a6-8e66-51a18aae1b4a" providerId="ADAL" clId="{366B02F7-DE52-4D8F-AC8F-1540264CD851}" dt="2023-09-28T08:27:45.301" v="707" actId="478"/>
          <ac:picMkLst>
            <pc:docMk/>
            <pc:sldMk cId="804235937" sldId="277"/>
            <ac:picMk id="13" creationId="{347C3851-0BD5-DAB7-26EF-2339B61C9956}"/>
          </ac:picMkLst>
        </pc:picChg>
        <pc:picChg chg="mod">
          <ac:chgData name="Abels, Patrick" userId="ba666de4-0d21-43a6-8e66-51a18aae1b4a" providerId="ADAL" clId="{366B02F7-DE52-4D8F-AC8F-1540264CD851}" dt="2023-10-08T13:07:04.060" v="902" actId="1035"/>
          <ac:picMkLst>
            <pc:docMk/>
            <pc:sldMk cId="804235937" sldId="277"/>
            <ac:picMk id="17" creationId="{4AA3EABD-C1E7-8691-58C7-B45765E7B496}"/>
          </ac:picMkLst>
        </pc:picChg>
        <pc:picChg chg="mod">
          <ac:chgData name="Abels, Patrick" userId="ba666de4-0d21-43a6-8e66-51a18aae1b4a" providerId="ADAL" clId="{366B02F7-DE52-4D8F-AC8F-1540264CD851}" dt="2023-10-08T13:07:04.060" v="902" actId="1035"/>
          <ac:picMkLst>
            <pc:docMk/>
            <pc:sldMk cId="804235937" sldId="277"/>
            <ac:picMk id="19" creationId="{F58E3992-6415-929A-3770-62A9AC44B0F9}"/>
          </ac:picMkLst>
        </pc:picChg>
      </pc:sldChg>
      <pc:sldChg chg="addSp delSp modSp add mod">
        <pc:chgData name="Abels, Patrick" userId="ba666de4-0d21-43a6-8e66-51a18aae1b4a" providerId="ADAL" clId="{366B02F7-DE52-4D8F-AC8F-1540264CD851}" dt="2023-09-28T08:34:16.143" v="820" actId="1076"/>
        <pc:sldMkLst>
          <pc:docMk/>
          <pc:sldMk cId="2519695077" sldId="278"/>
        </pc:sldMkLst>
        <pc:spChg chg="del">
          <ac:chgData name="Abels, Patrick" userId="ba666de4-0d21-43a6-8e66-51a18aae1b4a" providerId="ADAL" clId="{366B02F7-DE52-4D8F-AC8F-1540264CD851}" dt="2023-09-28T08:29:30.784" v="746" actId="478"/>
          <ac:spMkLst>
            <pc:docMk/>
            <pc:sldMk cId="2519695077" sldId="278"/>
            <ac:spMk id="2" creationId="{96D39245-2BEC-E1AD-4E79-BC0EC9C0D9F5}"/>
          </ac:spMkLst>
        </pc:spChg>
        <pc:graphicFrameChg chg="mod">
          <ac:chgData name="Abels, Patrick" userId="ba666de4-0d21-43a6-8e66-51a18aae1b4a" providerId="ADAL" clId="{366B02F7-DE52-4D8F-AC8F-1540264CD851}" dt="2023-09-28T08:29:34.173" v="751" actId="1037"/>
          <ac:graphicFrameMkLst>
            <pc:docMk/>
            <pc:sldMk cId="2519695077" sldId="278"/>
            <ac:graphicFrameMk id="5" creationId="{DF22FB43-98FD-4E39-2192-9D8A3B38F9C2}"/>
          </ac:graphicFrameMkLst>
        </pc:graphicFrameChg>
        <pc:picChg chg="add mod">
          <ac:chgData name="Abels, Patrick" userId="ba666de4-0d21-43a6-8e66-51a18aae1b4a" providerId="ADAL" clId="{366B02F7-DE52-4D8F-AC8F-1540264CD851}" dt="2023-09-28T08:31:25.500" v="773" actId="1037"/>
          <ac:picMkLst>
            <pc:docMk/>
            <pc:sldMk cId="2519695077" sldId="278"/>
            <ac:picMk id="7" creationId="{08DC5144-509B-B365-38CD-D9992FA3584B}"/>
          </ac:picMkLst>
        </pc:picChg>
        <pc:picChg chg="add mod">
          <ac:chgData name="Abels, Patrick" userId="ba666de4-0d21-43a6-8e66-51a18aae1b4a" providerId="ADAL" clId="{366B02F7-DE52-4D8F-AC8F-1540264CD851}" dt="2023-09-28T08:33:02.464" v="778" actId="1076"/>
          <ac:picMkLst>
            <pc:docMk/>
            <pc:sldMk cId="2519695077" sldId="278"/>
            <ac:picMk id="9" creationId="{2CCBDD96-91CB-E97E-6117-78747EC4F25C}"/>
          </ac:picMkLst>
        </pc:picChg>
        <pc:picChg chg="add mod modCrop">
          <ac:chgData name="Abels, Patrick" userId="ba666de4-0d21-43a6-8e66-51a18aae1b4a" providerId="ADAL" clId="{366B02F7-DE52-4D8F-AC8F-1540264CD851}" dt="2023-09-28T08:34:13.468" v="819" actId="1037"/>
          <ac:picMkLst>
            <pc:docMk/>
            <pc:sldMk cId="2519695077" sldId="278"/>
            <ac:picMk id="11" creationId="{6E623E4C-735B-E76D-A084-D89F61047F2A}"/>
          </ac:picMkLst>
        </pc:picChg>
        <pc:picChg chg="add mod modCrop">
          <ac:chgData name="Abels, Patrick" userId="ba666de4-0d21-43a6-8e66-51a18aae1b4a" providerId="ADAL" clId="{366B02F7-DE52-4D8F-AC8F-1540264CD851}" dt="2023-09-28T08:34:16.143" v="820" actId="1076"/>
          <ac:picMkLst>
            <pc:docMk/>
            <pc:sldMk cId="2519695077" sldId="278"/>
            <ac:picMk id="12" creationId="{AF3AE8FF-649E-FA47-1864-0F61E043E236}"/>
          </ac:picMkLst>
        </pc:picChg>
      </pc:sldChg>
      <pc:sldChg chg="addSp delSp modSp new mod">
        <pc:chgData name="Abels, Patrick" userId="ba666de4-0d21-43a6-8e66-51a18aae1b4a" providerId="ADAL" clId="{366B02F7-DE52-4D8F-AC8F-1540264CD851}" dt="2023-10-08T13:13:46.168" v="1017" actId="732"/>
        <pc:sldMkLst>
          <pc:docMk/>
          <pc:sldMk cId="2219236887" sldId="279"/>
        </pc:sldMkLst>
        <pc:spChg chg="del">
          <ac:chgData name="Abels, Patrick" userId="ba666de4-0d21-43a6-8e66-51a18aae1b4a" providerId="ADAL" clId="{366B02F7-DE52-4D8F-AC8F-1540264CD851}" dt="2023-10-08T13:04:14.465" v="873" actId="478"/>
          <ac:spMkLst>
            <pc:docMk/>
            <pc:sldMk cId="2219236887" sldId="279"/>
            <ac:spMk id="2" creationId="{3AAFFC4D-3F30-6EBB-B85C-2AAE4F188758}"/>
          </ac:spMkLst>
        </pc:spChg>
        <pc:spChg chg="mod">
          <ac:chgData name="Abels, Patrick" userId="ba666de4-0d21-43a6-8e66-51a18aae1b4a" providerId="ADAL" clId="{366B02F7-DE52-4D8F-AC8F-1540264CD851}" dt="2023-10-08T13:07:40.985" v="931" actId="20577"/>
          <ac:spMkLst>
            <pc:docMk/>
            <pc:sldMk cId="2219236887" sldId="279"/>
            <ac:spMk id="3" creationId="{6DBBFA4D-C862-3717-64A5-CD044B988996}"/>
          </ac:spMkLst>
        </pc:spChg>
        <pc:picChg chg="add del">
          <ac:chgData name="Abels, Patrick" userId="ba666de4-0d21-43a6-8e66-51a18aae1b4a" providerId="ADAL" clId="{366B02F7-DE52-4D8F-AC8F-1540264CD851}" dt="2023-10-08T13:04:54.697" v="875" actId="478"/>
          <ac:picMkLst>
            <pc:docMk/>
            <pc:sldMk cId="2219236887" sldId="279"/>
            <ac:picMk id="5" creationId="{08283663-AE02-30E0-8BF6-4CD3B573AE14}"/>
          </ac:picMkLst>
        </pc:picChg>
        <pc:picChg chg="add mod modCrop">
          <ac:chgData name="Abels, Patrick" userId="ba666de4-0d21-43a6-8e66-51a18aae1b4a" providerId="ADAL" clId="{366B02F7-DE52-4D8F-AC8F-1540264CD851}" dt="2023-10-08T13:13:46.168" v="1017" actId="732"/>
          <ac:picMkLst>
            <pc:docMk/>
            <pc:sldMk cId="2219236887" sldId="279"/>
            <ac:picMk id="7" creationId="{BD2CB6DD-14E9-4152-BAB1-51F361AE0214}"/>
          </ac:picMkLst>
        </pc:picChg>
        <pc:picChg chg="add mod modCrop">
          <ac:chgData name="Abels, Patrick" userId="ba666de4-0d21-43a6-8e66-51a18aae1b4a" providerId="ADAL" clId="{366B02F7-DE52-4D8F-AC8F-1540264CD851}" dt="2023-10-08T13:11:29.566" v="966" actId="1076"/>
          <ac:picMkLst>
            <pc:docMk/>
            <pc:sldMk cId="2219236887" sldId="279"/>
            <ac:picMk id="9" creationId="{361607A9-84F7-6777-DF25-01ED4F9827C2}"/>
          </ac:picMkLst>
        </pc:picChg>
        <pc:picChg chg="add del mod">
          <ac:chgData name="Abels, Patrick" userId="ba666de4-0d21-43a6-8e66-51a18aae1b4a" providerId="ADAL" clId="{366B02F7-DE52-4D8F-AC8F-1540264CD851}" dt="2023-10-08T13:07:07.243" v="903" actId="21"/>
          <ac:picMkLst>
            <pc:docMk/>
            <pc:sldMk cId="2219236887" sldId="279"/>
            <ac:picMk id="11" creationId="{A981BBD4-5EA9-27B7-DF6F-D5AEAE941827}"/>
          </ac:picMkLst>
        </pc:picChg>
        <pc:picChg chg="add mod modCrop">
          <ac:chgData name="Abels, Patrick" userId="ba666de4-0d21-43a6-8e66-51a18aae1b4a" providerId="ADAL" clId="{366B02F7-DE52-4D8F-AC8F-1540264CD851}" dt="2023-10-08T13:10:28.863" v="956" actId="1037"/>
          <ac:picMkLst>
            <pc:docMk/>
            <pc:sldMk cId="2219236887" sldId="279"/>
            <ac:picMk id="12" creationId="{3331A934-4C56-5F1A-674F-CF0085051ECF}"/>
          </ac:picMkLst>
        </pc:picChg>
        <pc:picChg chg="add mod modCrop">
          <ac:chgData name="Abels, Patrick" userId="ba666de4-0d21-43a6-8e66-51a18aae1b4a" providerId="ADAL" clId="{366B02F7-DE52-4D8F-AC8F-1540264CD851}" dt="2023-10-08T13:11:28.365" v="965" actId="1076"/>
          <ac:picMkLst>
            <pc:docMk/>
            <pc:sldMk cId="2219236887" sldId="279"/>
            <ac:picMk id="13" creationId="{F92264AC-15F9-8735-74B8-FB8D24BBC012}"/>
          </ac:picMkLst>
        </pc:picChg>
        <pc:picChg chg="add mod modCrop">
          <ac:chgData name="Abels, Patrick" userId="ba666de4-0d21-43a6-8e66-51a18aae1b4a" providerId="ADAL" clId="{366B02F7-DE52-4D8F-AC8F-1540264CD851}" dt="2023-10-08T13:12:37.735" v="975" actId="1076"/>
          <ac:picMkLst>
            <pc:docMk/>
            <pc:sldMk cId="2219236887" sldId="279"/>
            <ac:picMk id="14" creationId="{AB80CCA2-2640-18A4-66B8-C61ADBC0A90A}"/>
          </ac:picMkLst>
        </pc:picChg>
        <pc:picChg chg="add mod modCrop">
          <ac:chgData name="Abels, Patrick" userId="ba666de4-0d21-43a6-8e66-51a18aae1b4a" providerId="ADAL" clId="{366B02F7-DE52-4D8F-AC8F-1540264CD851}" dt="2023-10-08T13:13:16.319" v="983" actId="732"/>
          <ac:picMkLst>
            <pc:docMk/>
            <pc:sldMk cId="2219236887" sldId="279"/>
            <ac:picMk id="15" creationId="{F6ADB141-8F30-673D-85DC-C840C73E0C39}"/>
          </ac:picMkLst>
        </pc:picChg>
        <pc:picChg chg="add mod modCrop">
          <ac:chgData name="Abels, Patrick" userId="ba666de4-0d21-43a6-8e66-51a18aae1b4a" providerId="ADAL" clId="{366B02F7-DE52-4D8F-AC8F-1540264CD851}" dt="2023-10-08T13:13:29.305" v="1009" actId="1036"/>
          <ac:picMkLst>
            <pc:docMk/>
            <pc:sldMk cId="2219236887" sldId="279"/>
            <ac:picMk id="16" creationId="{021840F0-25E7-804C-9B5B-9249E203528F}"/>
          </ac:picMkLst>
        </pc:picChg>
        <pc:picChg chg="add mod modCrop">
          <ac:chgData name="Abels, Patrick" userId="ba666de4-0d21-43a6-8e66-51a18aae1b4a" providerId="ADAL" clId="{366B02F7-DE52-4D8F-AC8F-1540264CD851}" dt="2023-10-08T13:13:41.183" v="1016" actId="1036"/>
          <ac:picMkLst>
            <pc:docMk/>
            <pc:sldMk cId="2219236887" sldId="279"/>
            <ac:picMk id="17" creationId="{252656A3-2486-8A9A-C131-D92FB22B2806}"/>
          </ac:picMkLst>
        </pc:pic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E2E37DF3-B059-4D8A-8023-D355AEDE5CAA}"/>
    <pc:docChg chg="custSel delSld modSld">
      <pc:chgData name="Abels, Patrick" userId="ba666de4-0d21-43a6-8e66-51a18aae1b4a" providerId="ADAL" clId="{E2E37DF3-B059-4D8A-8023-D355AEDE5CAA}" dt="2023-09-21T12:18:07.686" v="593" actId="207"/>
      <pc:docMkLst>
        <pc:docMk/>
      </pc:docMkLst>
      <pc:sldChg chg="modSp">
        <pc:chgData name="Abels, Patrick" userId="ba666de4-0d21-43a6-8e66-51a18aae1b4a" providerId="ADAL" clId="{E2E37DF3-B059-4D8A-8023-D355AEDE5CAA}" dt="2023-09-21T12:05:34.925" v="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E2E37DF3-B059-4D8A-8023-D355AEDE5CAA}" dt="2023-09-21T12:05:34.925" v="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E2E37DF3-B059-4D8A-8023-D355AEDE5CAA}" dt="2023-09-21T12:06:15.229" v="98" actId="207"/>
        <pc:sldMkLst>
          <pc:docMk/>
          <pc:sldMk cId="3366437632" sldId="259"/>
        </pc:sldMkLst>
        <pc:spChg chg="mod">
          <ac:chgData name="Abels, Patrick" userId="ba666de4-0d21-43a6-8e66-51a18aae1b4a" providerId="ADAL" clId="{E2E37DF3-B059-4D8A-8023-D355AEDE5CAA}" dt="2023-09-21T12:06:15.229" v="98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E2E37DF3-B059-4D8A-8023-D355AEDE5CAA}" dt="2023-09-21T12:13:55.652" v="377" actId="1038"/>
        <pc:sldMkLst>
          <pc:docMk/>
          <pc:sldMk cId="4223110314" sldId="261"/>
        </pc:sldMkLst>
        <pc:spChg chg="mod">
          <ac:chgData name="Abels, Patrick" userId="ba666de4-0d21-43a6-8e66-51a18aae1b4a" providerId="ADAL" clId="{E2E37DF3-B059-4D8A-8023-D355AEDE5CAA}" dt="2023-09-21T12:12:51.320" v="366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E2E37DF3-B059-4D8A-8023-D355AEDE5CAA}" dt="2023-09-21T12:13:55.652" v="377" actId="1038"/>
          <ac:picMkLst>
            <pc:docMk/>
            <pc:sldMk cId="4223110314" sldId="261"/>
            <ac:picMk id="4" creationId="{FA1277E7-E3BF-9509-160F-BF3060CEE434}"/>
          </ac:picMkLst>
        </pc:picChg>
        <pc:picChg chg="del">
          <ac:chgData name="Abels, Patrick" userId="ba666de4-0d21-43a6-8e66-51a18aae1b4a" providerId="ADAL" clId="{E2E37DF3-B059-4D8A-8023-D355AEDE5CAA}" dt="2023-09-21T12:12:53.941" v="367" actId="478"/>
          <ac:picMkLst>
            <pc:docMk/>
            <pc:sldMk cId="4223110314" sldId="261"/>
            <ac:picMk id="6" creationId="{09FC1EFB-0B54-B56C-B04B-321DAAA6953A}"/>
          </ac:picMkLst>
        </pc:picChg>
      </pc:sldChg>
      <pc:sldChg chg="addSp delSp modSp mod">
        <pc:chgData name="Abels, Patrick" userId="ba666de4-0d21-43a6-8e66-51a18aae1b4a" providerId="ADAL" clId="{E2E37DF3-B059-4D8A-8023-D355AEDE5CAA}" dt="2023-09-21T12:15:27.431" v="386" actId="1037"/>
        <pc:sldMkLst>
          <pc:docMk/>
          <pc:sldMk cId="1486770102" sldId="271"/>
        </pc:sldMkLst>
        <pc:spChg chg="mod">
          <ac:chgData name="Abels, Patrick" userId="ba666de4-0d21-43a6-8e66-51a18aae1b4a" providerId="ADAL" clId="{E2E37DF3-B059-4D8A-8023-D355AEDE5CAA}" dt="2023-09-21T12:15:20.833" v="382" actId="20577"/>
          <ac:spMkLst>
            <pc:docMk/>
            <pc:sldMk cId="1486770102" sldId="271"/>
            <ac:spMk id="2" creationId="{8EB0A1E6-E006-3CB3-3E58-18754D95D786}"/>
          </ac:spMkLst>
        </pc:spChg>
        <pc:picChg chg="del">
          <ac:chgData name="Abels, Patrick" userId="ba666de4-0d21-43a6-8e66-51a18aae1b4a" providerId="ADAL" clId="{E2E37DF3-B059-4D8A-8023-D355AEDE5CAA}" dt="2023-09-21T12:15:15.882" v="379" actId="478"/>
          <ac:picMkLst>
            <pc:docMk/>
            <pc:sldMk cId="1486770102" sldId="271"/>
            <ac:picMk id="4" creationId="{26161B25-070B-5DBE-3EE4-54B526D5D4CB}"/>
          </ac:picMkLst>
        </pc:picChg>
        <pc:picChg chg="add mod">
          <ac:chgData name="Abels, Patrick" userId="ba666de4-0d21-43a6-8e66-51a18aae1b4a" providerId="ADAL" clId="{E2E37DF3-B059-4D8A-8023-D355AEDE5CAA}" dt="2023-09-21T12:15:27.431" v="386" actId="1037"/>
          <ac:picMkLst>
            <pc:docMk/>
            <pc:sldMk cId="1486770102" sldId="271"/>
            <ac:picMk id="5" creationId="{268BE038-5877-5377-8366-CE2825297E63}"/>
          </ac:picMkLst>
        </pc:picChg>
      </pc:sldChg>
      <pc:sldChg chg="modSp mod">
        <pc:chgData name="Abels, Patrick" userId="ba666de4-0d21-43a6-8e66-51a18aae1b4a" providerId="ADAL" clId="{E2E37DF3-B059-4D8A-8023-D355AEDE5CAA}" dt="2023-09-21T12:18:07.686" v="593" actId="207"/>
        <pc:sldMkLst>
          <pc:docMk/>
          <pc:sldMk cId="859452540" sldId="272"/>
        </pc:sldMkLst>
        <pc:spChg chg="mod">
          <ac:chgData name="Abels, Patrick" userId="ba666de4-0d21-43a6-8e66-51a18aae1b4a" providerId="ADAL" clId="{E2E37DF3-B059-4D8A-8023-D355AEDE5CAA}" dt="2023-09-21T12:18:07.686" v="593" actId="207"/>
          <ac:spMkLst>
            <pc:docMk/>
            <pc:sldMk cId="859452540" sldId="272"/>
            <ac:spMk id="2" creationId="{07FBB99E-F515-A5EF-41D9-7680F0029671}"/>
          </ac:spMkLst>
        </pc:spChg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365733409" sldId="273"/>
        </pc:sldMkLst>
      </pc:sldChg>
      <pc:sldChg chg="delSp modSp mod">
        <pc:chgData name="Abels, Patrick" userId="ba666de4-0d21-43a6-8e66-51a18aae1b4a" providerId="ADAL" clId="{E2E37DF3-B059-4D8A-8023-D355AEDE5CAA}" dt="2023-09-21T12:12:19.603" v="362" actId="207"/>
        <pc:sldMkLst>
          <pc:docMk/>
          <pc:sldMk cId="2026290301" sldId="274"/>
        </pc:sldMkLst>
        <pc:spChg chg="mod">
          <ac:chgData name="Abels, Patrick" userId="ba666de4-0d21-43a6-8e66-51a18aae1b4a" providerId="ADAL" clId="{E2E37DF3-B059-4D8A-8023-D355AEDE5CAA}" dt="2023-09-21T12:12:19.603" v="362" actId="207"/>
          <ac:spMkLst>
            <pc:docMk/>
            <pc:sldMk cId="2026290301" sldId="274"/>
            <ac:spMk id="2" creationId="{96D39245-2BEC-E1AD-4E79-BC0EC9C0D9F5}"/>
          </ac:spMkLst>
        </pc:spChg>
        <pc:spChg chg="mod">
          <ac:chgData name="Abels, Patrick" userId="ba666de4-0d21-43a6-8e66-51a18aae1b4a" providerId="ADAL" clId="{E2E37DF3-B059-4D8A-8023-D355AEDE5CAA}" dt="2023-09-21T12:06:27.315" v="111" actId="14100"/>
          <ac:spMkLst>
            <pc:docMk/>
            <pc:sldMk cId="2026290301" sldId="274"/>
            <ac:spMk id="3" creationId="{85D22C10-73AB-A8DF-CB6F-CBC491DD429D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5" creationId="{F2F18EB7-6885-330E-857C-4322B89C1B74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6" creationId="{FF66662B-1DAE-48B2-D4D3-F5AC29E9F521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7" creationId="{A66F97B1-26D6-A68A-3CB8-0FE1158566D9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8" creationId="{F701DCDF-48C4-565E-C734-297C3DFB1A99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9" creationId="{1C32E8FB-422D-78B3-FE17-5A27529ACB7D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0" creationId="{EA151C72-B0F6-36D4-AE15-CCEF62DDF4CC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1" creationId="{06E7A42D-17C3-7392-667D-12AAA7A93208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2" creationId="{7C0A0F0A-C346-1349-C083-17B9525308CC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3" creationId="{DFA3D3A9-69CA-B8D5-3A36-CA94EAB5CE19}"/>
          </ac:spMkLst>
        </pc:spChg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554660184" sldId="275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724189771" sldId="276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690866667" sldId="277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917042188" sldId="278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2692848399" sldId="279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800646339" sldId="280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043637182" sldId="281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849463877" sldId="282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589474625" sldId="283"/>
        </pc:sldMkLst>
      </pc:sldChg>
    </pc:docChg>
  </pc:docChgLst>
  <pc:docChgLst>
    <pc:chgData name="Abels, Patrick" userId="ba666de4-0d21-43a6-8e66-51a18aae1b4a" providerId="ADAL" clId="{88409F87-3675-4480-B784-FA352983DF57}"/>
    <pc:docChg chg="custSel addSld delSld modSld sldOrd">
      <pc:chgData name="Abels, Patrick" userId="ba666de4-0d21-43a6-8e66-51a18aae1b4a" providerId="ADAL" clId="{88409F87-3675-4480-B784-FA352983DF57}" dt="2023-09-16T15:25:42.822" v="1337" actId="404"/>
      <pc:docMkLst>
        <pc:docMk/>
      </pc:docMkLst>
      <pc:sldChg chg="modSp">
        <pc:chgData name="Abels, Patrick" userId="ba666de4-0d21-43a6-8e66-51a18aae1b4a" providerId="ADAL" clId="{88409F87-3675-4480-B784-FA352983DF57}" dt="2023-09-16T12:50:05.576" v="1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409F87-3675-4480-B784-FA352983DF57}" dt="2023-09-16T12:50:05.576" v="125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88409F87-3675-4480-B784-FA352983DF57}" dt="2023-09-16T12:51:18.845" v="214" actId="6549"/>
        <pc:sldMkLst>
          <pc:docMk/>
          <pc:sldMk cId="3366437632" sldId="259"/>
        </pc:sldMkLst>
        <pc:spChg chg="mod">
          <ac:chgData name="Abels, Patrick" userId="ba666de4-0d21-43a6-8e66-51a18aae1b4a" providerId="ADAL" clId="{88409F87-3675-4480-B784-FA352983DF57}" dt="2023-09-16T12:51:18.845" v="214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 ord">
        <pc:chgData name="Abels, Patrick" userId="ba666de4-0d21-43a6-8e66-51a18aae1b4a" providerId="ADAL" clId="{88409F87-3675-4480-B784-FA352983DF57}" dt="2023-09-16T14:47:08.322" v="633"/>
        <pc:sldMkLst>
          <pc:docMk/>
          <pc:sldMk cId="4223110314" sldId="261"/>
        </pc:sldMkLst>
        <pc:spChg chg="mod">
          <ac:chgData name="Abels, Patrick" userId="ba666de4-0d21-43a6-8e66-51a18aae1b4a" providerId="ADAL" clId="{88409F87-3675-4480-B784-FA352983DF57}" dt="2023-09-16T14:47:00.262" v="629" actId="20577"/>
          <ac:spMkLst>
            <pc:docMk/>
            <pc:sldMk cId="4223110314" sldId="261"/>
            <ac:spMk id="3" creationId="{91E27F51-7010-A9B6-38F8-6302D0C64020}"/>
          </ac:spMkLst>
        </pc:spChg>
        <pc:picChg chg="add del">
          <ac:chgData name="Abels, Patrick" userId="ba666de4-0d21-43a6-8e66-51a18aae1b4a" providerId="ADAL" clId="{88409F87-3675-4480-B784-FA352983DF57}" dt="2023-09-16T14:46:25.796" v="622" actId="478"/>
          <ac:picMkLst>
            <pc:docMk/>
            <pc:sldMk cId="4223110314" sldId="261"/>
            <ac:picMk id="4" creationId="{75578BBA-21DF-3379-1039-DBDF021F2FD6}"/>
          </ac:picMkLst>
        </pc:picChg>
        <pc:picChg chg="add mod">
          <ac:chgData name="Abels, Patrick" userId="ba666de4-0d21-43a6-8e66-51a18aae1b4a" providerId="ADAL" clId="{88409F87-3675-4480-B784-FA352983DF57}" dt="2023-09-16T14:46:43.993" v="627" actId="1076"/>
          <ac:picMkLst>
            <pc:docMk/>
            <pc:sldMk cId="4223110314" sldId="261"/>
            <ac:picMk id="6" creationId="{09FC1EFB-0B54-B56C-B04B-321DAAA6953A}"/>
          </ac:picMkLst>
        </pc:picChg>
        <pc:picChg chg="del">
          <ac:chgData name="Abels, Patrick" userId="ba666de4-0d21-43a6-8e66-51a18aae1b4a" providerId="ADAL" clId="{88409F87-3675-4480-B784-FA352983DF57}" dt="2023-09-16T14:46:18.259" v="617" actId="478"/>
          <ac:picMkLst>
            <pc:docMk/>
            <pc:sldMk cId="4223110314" sldId="261"/>
            <ac:picMk id="8" creationId="{ECA43BE2-59D5-1913-78F4-484FF9FD908F}"/>
          </ac:picMkLst>
        </pc:picChg>
        <pc:picChg chg="del">
          <ac:chgData name="Abels, Patrick" userId="ba666de4-0d21-43a6-8e66-51a18aae1b4a" providerId="ADAL" clId="{88409F87-3675-4480-B784-FA352983DF57}" dt="2023-09-16T14:46:22.276" v="620" actId="478"/>
          <ac:picMkLst>
            <pc:docMk/>
            <pc:sldMk cId="4223110314" sldId="261"/>
            <ac:picMk id="9" creationId="{2840C1DF-6941-EFD9-D300-AF226CE6A697}"/>
          </ac:picMkLst>
        </pc:picChg>
        <pc:picChg chg="del">
          <ac:chgData name="Abels, Patrick" userId="ba666de4-0d21-43a6-8e66-51a18aae1b4a" providerId="ADAL" clId="{88409F87-3675-4480-B784-FA352983DF57}" dt="2023-09-16T14:46:21.209" v="619" actId="478"/>
          <ac:picMkLst>
            <pc:docMk/>
            <pc:sldMk cId="4223110314" sldId="261"/>
            <ac:picMk id="11" creationId="{68C2F883-B995-2060-9D77-B3DE088D6211}"/>
          </ac:picMkLst>
        </pc:picChg>
        <pc:picChg chg="del">
          <ac:chgData name="Abels, Patrick" userId="ba666de4-0d21-43a6-8e66-51a18aae1b4a" providerId="ADAL" clId="{88409F87-3675-4480-B784-FA352983DF57}" dt="2023-09-16T14:46:19.961" v="618" actId="478"/>
          <ac:picMkLst>
            <pc:docMk/>
            <pc:sldMk cId="4223110314" sldId="261"/>
            <ac:picMk id="12" creationId="{768761B4-9169-80AF-4E90-80AA77A48B03}"/>
          </ac:picMkLst>
        </pc:picChg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60222904" sldId="264"/>
        </pc:sldMkLst>
      </pc:sldChg>
      <pc:sldChg chg="del">
        <pc:chgData name="Abels, Patrick" userId="ba666de4-0d21-43a6-8e66-51a18aae1b4a" providerId="ADAL" clId="{88409F87-3675-4480-B784-FA352983DF57}" dt="2023-09-16T13:09:16.831" v="216" actId="47"/>
        <pc:sldMkLst>
          <pc:docMk/>
          <pc:sldMk cId="206675728" sldId="265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534353426" sldId="266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68678853" sldId="267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142408905" sldId="268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004210294" sldId="269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727131097" sldId="270"/>
        </pc:sldMkLst>
      </pc:sldChg>
      <pc:sldChg chg="addSp modSp mod">
        <pc:chgData name="Abels, Patrick" userId="ba666de4-0d21-43a6-8e66-51a18aae1b4a" providerId="ADAL" clId="{88409F87-3675-4480-B784-FA352983DF57}" dt="2023-09-16T15:05:31.759" v="1018" actId="1076"/>
        <pc:sldMkLst>
          <pc:docMk/>
          <pc:sldMk cId="1486770102" sldId="271"/>
        </pc:sldMkLst>
        <pc:spChg chg="mod">
          <ac:chgData name="Abels, Patrick" userId="ba666de4-0d21-43a6-8e66-51a18aae1b4a" providerId="ADAL" clId="{88409F87-3675-4480-B784-FA352983DF57}" dt="2023-09-16T15:04:11.656" v="1014" actId="20577"/>
          <ac:spMkLst>
            <pc:docMk/>
            <pc:sldMk cId="1486770102" sldId="271"/>
            <ac:spMk id="2" creationId="{8EB0A1E6-E006-3CB3-3E58-18754D95D786}"/>
          </ac:spMkLst>
        </pc:spChg>
        <pc:picChg chg="add mod">
          <ac:chgData name="Abels, Patrick" userId="ba666de4-0d21-43a6-8e66-51a18aae1b4a" providerId="ADAL" clId="{88409F87-3675-4480-B784-FA352983DF57}" dt="2023-09-16T15:05:31.759" v="1018" actId="1076"/>
          <ac:picMkLst>
            <pc:docMk/>
            <pc:sldMk cId="1486770102" sldId="271"/>
            <ac:picMk id="4" creationId="{26161B25-070B-5DBE-3EE4-54B526D5D4CB}"/>
          </ac:picMkLst>
        </pc:picChg>
      </pc:sldChg>
      <pc:sldChg chg="modSp new mod">
        <pc:chgData name="Abels, Patrick" userId="ba666de4-0d21-43a6-8e66-51a18aae1b4a" providerId="ADAL" clId="{88409F87-3675-4480-B784-FA352983DF57}" dt="2023-09-16T15:25:42.822" v="1337" actId="404"/>
        <pc:sldMkLst>
          <pc:docMk/>
          <pc:sldMk cId="859452540" sldId="272"/>
        </pc:sldMkLst>
        <pc:spChg chg="mod">
          <ac:chgData name="Abels, Patrick" userId="ba666de4-0d21-43a6-8e66-51a18aae1b4a" providerId="ADAL" clId="{88409F87-3675-4480-B784-FA352983DF57}" dt="2023-09-16T15:25:42.822" v="1337" actId="404"/>
          <ac:spMkLst>
            <pc:docMk/>
            <pc:sldMk cId="859452540" sldId="272"/>
            <ac:spMk id="2" creationId="{07FBB99E-F515-A5EF-41D9-7680F0029671}"/>
          </ac:spMkLst>
        </pc:spChg>
      </pc:sldChg>
      <pc:sldChg chg="addSp modSp new mod">
        <pc:chgData name="Abels, Patrick" userId="ba666de4-0d21-43a6-8e66-51a18aae1b4a" providerId="ADAL" clId="{88409F87-3675-4480-B784-FA352983DF57}" dt="2023-09-16T15:01:27.825" v="982" actId="403"/>
        <pc:sldMkLst>
          <pc:docMk/>
          <pc:sldMk cId="3365733409" sldId="273"/>
        </pc:sldMkLst>
        <pc:spChg chg="mod">
          <ac:chgData name="Abels, Patrick" userId="ba666de4-0d21-43a6-8e66-51a18aae1b4a" providerId="ADAL" clId="{88409F87-3675-4480-B784-FA352983DF57}" dt="2023-09-16T15:01:27.825" v="982" actId="403"/>
          <ac:spMkLst>
            <pc:docMk/>
            <pc:sldMk cId="3365733409" sldId="273"/>
            <ac:spMk id="2" creationId="{96D39245-2BEC-E1AD-4E79-BC0EC9C0D9F5}"/>
          </ac:spMkLst>
        </pc:spChg>
        <pc:spChg chg="mod">
          <ac:chgData name="Abels, Patrick" userId="ba666de4-0d21-43a6-8e66-51a18aae1b4a" providerId="ADAL" clId="{88409F87-3675-4480-B784-FA352983DF57}" dt="2023-09-16T14:48:27.902" v="683" actId="14100"/>
          <ac:spMkLst>
            <pc:docMk/>
            <pc:sldMk cId="3365733409" sldId="273"/>
            <ac:spMk id="3" creationId="{85D22C10-73AB-A8DF-CB6F-CBC491DD429D}"/>
          </ac:spMkLst>
        </pc:spChg>
        <pc:spChg chg="add mod">
          <ac:chgData name="Abels, Patrick" userId="ba666de4-0d21-43a6-8e66-51a18aae1b4a" providerId="ADAL" clId="{88409F87-3675-4480-B784-FA352983DF57}" dt="2023-09-16T15:01:12.400" v="981" actId="1076"/>
          <ac:spMkLst>
            <pc:docMk/>
            <pc:sldMk cId="3365733409" sldId="273"/>
            <ac:spMk id="4" creationId="{9C11AE7F-FADB-DF55-C681-EEE553D81EB3}"/>
          </ac:spMkLst>
        </pc:spChg>
      </pc:sldChg>
      <pc:sldChg chg="addSp delSp modSp add mod ord">
        <pc:chgData name="Abels, Patrick" userId="ba666de4-0d21-43a6-8e66-51a18aae1b4a" providerId="ADAL" clId="{88409F87-3675-4480-B784-FA352983DF57}" dt="2023-09-16T15:18:02.942" v="1178" actId="1076"/>
        <pc:sldMkLst>
          <pc:docMk/>
          <pc:sldMk cId="2026290301" sldId="274"/>
        </pc:sldMkLst>
        <pc:spChg chg="mod">
          <ac:chgData name="Abels, Patrick" userId="ba666de4-0d21-43a6-8e66-51a18aae1b4a" providerId="ADAL" clId="{88409F87-3675-4480-B784-FA352983DF57}" dt="2023-09-16T14:45:04.146" v="616" actId="6549"/>
          <ac:spMkLst>
            <pc:docMk/>
            <pc:sldMk cId="2026290301" sldId="274"/>
            <ac:spMk id="2" creationId="{96D39245-2BEC-E1AD-4E79-BC0EC9C0D9F5}"/>
          </ac:spMkLst>
        </pc:spChg>
        <pc:spChg chg="add del mod">
          <ac:chgData name="Abels, Patrick" userId="ba666de4-0d21-43a6-8e66-51a18aae1b4a" providerId="ADAL" clId="{88409F87-3675-4480-B784-FA352983DF57}" dt="2023-09-16T14:38:34.219" v="515" actId="478"/>
          <ac:spMkLst>
            <pc:docMk/>
            <pc:sldMk cId="2026290301" sldId="274"/>
            <ac:spMk id="4" creationId="{CC82F59C-2FB3-169B-7BA2-7C37CC1E780C}"/>
          </ac:spMkLst>
        </pc:spChg>
        <pc:spChg chg="add mod">
          <ac:chgData name="Abels, Patrick" userId="ba666de4-0d21-43a6-8e66-51a18aae1b4a" providerId="ADAL" clId="{88409F87-3675-4480-B784-FA352983DF57}" dt="2023-09-16T14:37:25.718" v="507"/>
          <ac:spMkLst>
            <pc:docMk/>
            <pc:sldMk cId="2026290301" sldId="274"/>
            <ac:spMk id="5" creationId="{F2F18EB7-6885-330E-857C-4322B89C1B74}"/>
          </ac:spMkLst>
        </pc:spChg>
        <pc:spChg chg="add mod">
          <ac:chgData name="Abels, Patrick" userId="ba666de4-0d21-43a6-8e66-51a18aae1b4a" providerId="ADAL" clId="{88409F87-3675-4480-B784-FA352983DF57}" dt="2023-09-16T14:37:25.718" v="507"/>
          <ac:spMkLst>
            <pc:docMk/>
            <pc:sldMk cId="2026290301" sldId="274"/>
            <ac:spMk id="6" creationId="{FF66662B-1DAE-48B2-D4D3-F5AC29E9F521}"/>
          </ac:spMkLst>
        </pc:spChg>
        <pc:spChg chg="add mod">
          <ac:chgData name="Abels, Patrick" userId="ba666de4-0d21-43a6-8e66-51a18aae1b4a" providerId="ADAL" clId="{88409F87-3675-4480-B784-FA352983DF57}" dt="2023-09-16T14:40:08.656" v="521" actId="207"/>
          <ac:spMkLst>
            <pc:docMk/>
            <pc:sldMk cId="2026290301" sldId="274"/>
            <ac:spMk id="7" creationId="{A66F97B1-26D6-A68A-3CB8-0FE1158566D9}"/>
          </ac:spMkLst>
        </pc:spChg>
        <pc:spChg chg="add mod">
          <ac:chgData name="Abels, Patrick" userId="ba666de4-0d21-43a6-8e66-51a18aae1b4a" providerId="ADAL" clId="{88409F87-3675-4480-B784-FA352983DF57}" dt="2023-09-16T14:40:08.656" v="521" actId="207"/>
          <ac:spMkLst>
            <pc:docMk/>
            <pc:sldMk cId="2026290301" sldId="274"/>
            <ac:spMk id="8" creationId="{F701DCDF-48C4-565E-C734-297C3DFB1A99}"/>
          </ac:spMkLst>
        </pc:spChg>
        <pc:spChg chg="add mod">
          <ac:chgData name="Abels, Patrick" userId="ba666de4-0d21-43a6-8e66-51a18aae1b4a" providerId="ADAL" clId="{88409F87-3675-4480-B784-FA352983DF57}" dt="2023-09-16T14:42:41.594" v="580" actId="20577"/>
          <ac:spMkLst>
            <pc:docMk/>
            <pc:sldMk cId="2026290301" sldId="274"/>
            <ac:spMk id="9" creationId="{1C32E8FB-422D-78B3-FE17-5A27529ACB7D}"/>
          </ac:spMkLst>
        </pc:spChg>
        <pc:spChg chg="add mod">
          <ac:chgData name="Abels, Patrick" userId="ba666de4-0d21-43a6-8e66-51a18aae1b4a" providerId="ADAL" clId="{88409F87-3675-4480-B784-FA352983DF57}" dt="2023-09-16T14:42:18.715" v="578" actId="20577"/>
          <ac:spMkLst>
            <pc:docMk/>
            <pc:sldMk cId="2026290301" sldId="274"/>
            <ac:spMk id="10" creationId="{EA151C72-B0F6-36D4-AE15-CCEF62DDF4CC}"/>
          </ac:spMkLst>
        </pc:spChg>
        <pc:spChg chg="add mod">
          <ac:chgData name="Abels, Patrick" userId="ba666de4-0d21-43a6-8e66-51a18aae1b4a" providerId="ADAL" clId="{88409F87-3675-4480-B784-FA352983DF57}" dt="2023-09-16T15:17:59.159" v="1177" actId="1076"/>
          <ac:spMkLst>
            <pc:docMk/>
            <pc:sldMk cId="2026290301" sldId="274"/>
            <ac:spMk id="11" creationId="{06E7A42D-17C3-7392-667D-12AAA7A93208}"/>
          </ac:spMkLst>
        </pc:spChg>
        <pc:spChg chg="add mod">
          <ac:chgData name="Abels, Patrick" userId="ba666de4-0d21-43a6-8e66-51a18aae1b4a" providerId="ADAL" clId="{88409F87-3675-4480-B784-FA352983DF57}" dt="2023-09-16T14:40:14.058" v="522" actId="207"/>
          <ac:spMkLst>
            <pc:docMk/>
            <pc:sldMk cId="2026290301" sldId="274"/>
            <ac:spMk id="12" creationId="{7C0A0F0A-C346-1349-C083-17B9525308CC}"/>
          </ac:spMkLst>
        </pc:spChg>
        <pc:spChg chg="add mod">
          <ac:chgData name="Abels, Patrick" userId="ba666de4-0d21-43a6-8e66-51a18aae1b4a" providerId="ADAL" clId="{88409F87-3675-4480-B784-FA352983DF57}" dt="2023-09-16T15:18:02.942" v="1178" actId="1076"/>
          <ac:spMkLst>
            <pc:docMk/>
            <pc:sldMk cId="2026290301" sldId="274"/>
            <ac:spMk id="13" creationId="{DFA3D3A9-69CA-B8D5-3A36-CA94EAB5CE19}"/>
          </ac:spMkLst>
        </pc:spChg>
      </pc:sldChg>
      <pc:sldChg chg="modSp new mod">
        <pc:chgData name="Abels, Patrick" userId="ba666de4-0d21-43a6-8e66-51a18aae1b4a" providerId="ADAL" clId="{88409F87-3675-4480-B784-FA352983DF57}" dt="2023-09-16T15:12:32.264" v="1133" actId="6549"/>
        <pc:sldMkLst>
          <pc:docMk/>
          <pc:sldMk cId="3554660184" sldId="275"/>
        </pc:sldMkLst>
        <pc:spChg chg="mod">
          <ac:chgData name="Abels, Patrick" userId="ba666de4-0d21-43a6-8e66-51a18aae1b4a" providerId="ADAL" clId="{88409F87-3675-4480-B784-FA352983DF57}" dt="2023-09-16T15:12:32.264" v="1133" actId="6549"/>
          <ac:spMkLst>
            <pc:docMk/>
            <pc:sldMk cId="3554660184" sldId="275"/>
            <ac:spMk id="2" creationId="{EC40FDF1-FE5D-865C-AB08-1BE32A97C248}"/>
          </ac:spMkLst>
        </pc:spChg>
      </pc:sldChg>
      <pc:sldChg chg="addSp delSp modSp new mod">
        <pc:chgData name="Abels, Patrick" userId="ba666de4-0d21-43a6-8e66-51a18aae1b4a" providerId="ADAL" clId="{88409F87-3675-4480-B784-FA352983DF57}" dt="2023-09-16T15:03:27.744" v="1009" actId="1036"/>
        <pc:sldMkLst>
          <pc:docMk/>
          <pc:sldMk cId="1724189771" sldId="276"/>
        </pc:sldMkLst>
        <pc:spChg chg="del">
          <ac:chgData name="Abels, Patrick" userId="ba666de4-0d21-43a6-8e66-51a18aae1b4a" providerId="ADAL" clId="{88409F87-3675-4480-B784-FA352983DF57}" dt="2023-09-16T15:02:35.542" v="989" actId="478"/>
          <ac:spMkLst>
            <pc:docMk/>
            <pc:sldMk cId="1724189771" sldId="276"/>
            <ac:spMk id="2" creationId="{199182D9-7263-E20F-2988-334316DF698B}"/>
          </ac:spMkLst>
        </pc:spChg>
        <pc:spChg chg="mod">
          <ac:chgData name="Abels, Patrick" userId="ba666de4-0d21-43a6-8e66-51a18aae1b4a" providerId="ADAL" clId="{88409F87-3675-4480-B784-FA352983DF57}" dt="2023-09-16T15:03:16.213" v="999" actId="20577"/>
          <ac:spMkLst>
            <pc:docMk/>
            <pc:sldMk cId="1724189771" sldId="276"/>
            <ac:spMk id="3" creationId="{6C87A3EB-137C-8A16-780F-856485B19853}"/>
          </ac:spMkLst>
        </pc:spChg>
        <pc:picChg chg="add mod">
          <ac:chgData name="Abels, Patrick" userId="ba666de4-0d21-43a6-8e66-51a18aae1b4a" providerId="ADAL" clId="{88409F87-3675-4480-B784-FA352983DF57}" dt="2023-09-16T15:03:20.169" v="1000" actId="1076"/>
          <ac:picMkLst>
            <pc:docMk/>
            <pc:sldMk cId="1724189771" sldId="276"/>
            <ac:picMk id="5" creationId="{E4B0974C-F4FA-2D16-FF3D-EE70993EC1E4}"/>
          </ac:picMkLst>
        </pc:picChg>
        <pc:picChg chg="add mod">
          <ac:chgData name="Abels, Patrick" userId="ba666de4-0d21-43a6-8e66-51a18aae1b4a" providerId="ADAL" clId="{88409F87-3675-4480-B784-FA352983DF57}" dt="2023-09-16T15:03:27.744" v="1009" actId="1036"/>
          <ac:picMkLst>
            <pc:docMk/>
            <pc:sldMk cId="1724189771" sldId="276"/>
            <ac:picMk id="7" creationId="{5337D255-57B5-BCF8-042A-7996472D325D}"/>
          </ac:picMkLst>
        </pc:pic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1690866667" sldId="277"/>
        </pc:sldMkLst>
        <pc:spChg chg="mod">
          <ac:chgData name="Abels, Patrick" userId="ba666de4-0d21-43a6-8e66-51a18aae1b4a" providerId="ADAL" clId="{88409F87-3675-4480-B784-FA352983DF57}" dt="2023-09-16T15:13:18.573" v="1144" actId="6549"/>
          <ac:spMkLst>
            <pc:docMk/>
            <pc:sldMk cId="1690866667" sldId="277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917042188" sldId="278"/>
        </pc:sldMkLst>
        <pc:spChg chg="mod">
          <ac:chgData name="Abels, Patrick" userId="ba666de4-0d21-43a6-8e66-51a18aae1b4a" providerId="ADAL" clId="{88409F87-3675-4480-B784-FA352983DF57}" dt="2023-09-16T15:12:48.498" v="1137" actId="6549"/>
          <ac:spMkLst>
            <pc:docMk/>
            <pc:sldMk cId="3917042188" sldId="278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2692848399" sldId="279"/>
        </pc:sldMkLst>
        <pc:spChg chg="mod">
          <ac:chgData name="Abels, Patrick" userId="ba666de4-0d21-43a6-8e66-51a18aae1b4a" providerId="ADAL" clId="{88409F87-3675-4480-B784-FA352983DF57}" dt="2023-09-16T15:12:53.368" v="1139" actId="6549"/>
          <ac:spMkLst>
            <pc:docMk/>
            <pc:sldMk cId="2692848399" sldId="279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800646339" sldId="280"/>
        </pc:sldMkLst>
        <pc:spChg chg="mod">
          <ac:chgData name="Abels, Patrick" userId="ba666de4-0d21-43a6-8e66-51a18aae1b4a" providerId="ADAL" clId="{88409F87-3675-4480-B784-FA352983DF57}" dt="2023-09-16T15:12:59.044" v="1141" actId="6549"/>
          <ac:spMkLst>
            <pc:docMk/>
            <pc:sldMk cId="3800646339" sldId="280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043637182" sldId="281"/>
        </pc:sldMkLst>
        <pc:spChg chg="mod">
          <ac:chgData name="Abels, Patrick" userId="ba666de4-0d21-43a6-8e66-51a18aae1b4a" providerId="ADAL" clId="{88409F87-3675-4480-B784-FA352983DF57}" dt="2023-09-16T15:12:40.842" v="1135" actId="6549"/>
          <ac:spMkLst>
            <pc:docMk/>
            <pc:sldMk cId="3043637182" sldId="281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1849463877" sldId="282"/>
        </pc:sldMkLst>
        <pc:spChg chg="mod">
          <ac:chgData name="Abels, Patrick" userId="ba666de4-0d21-43a6-8e66-51a18aae1b4a" providerId="ADAL" clId="{88409F87-3675-4480-B784-FA352983DF57}" dt="2023-09-16T15:13:31.874" v="1145" actId="6549"/>
          <ac:spMkLst>
            <pc:docMk/>
            <pc:sldMk cId="1849463877" sldId="282"/>
            <ac:spMk id="2" creationId="{EC40FDF1-FE5D-865C-AB08-1BE32A97C248}"/>
          </ac:spMkLst>
        </pc:spChg>
      </pc:sldChg>
      <pc:sldChg chg="modSp add mod">
        <pc:chgData name="Abels, Patrick" userId="ba666de4-0d21-43a6-8e66-51a18aae1b4a" providerId="ADAL" clId="{88409F87-3675-4480-B784-FA352983DF57}" dt="2023-09-16T15:16:30.506" v="1172" actId="20577"/>
        <pc:sldMkLst>
          <pc:docMk/>
          <pc:sldMk cId="3589474625" sldId="283"/>
        </pc:sldMkLst>
        <pc:spChg chg="mod">
          <ac:chgData name="Abels, Patrick" userId="ba666de4-0d21-43a6-8e66-51a18aae1b4a" providerId="ADAL" clId="{88409F87-3675-4480-B784-FA352983DF57}" dt="2023-09-16T15:16:30.506" v="1172" actId="20577"/>
          <ac:spMkLst>
            <pc:docMk/>
            <pc:sldMk cId="3589474625" sldId="283"/>
            <ac:spMk id="2" creationId="{EC40FDF1-FE5D-865C-AB08-1BE32A97C248}"/>
          </ac:spMkLst>
        </pc:spChg>
      </pc:sldChg>
    </pc:docChg>
  </pc:docChgLst>
  <pc:docChgLst>
    <pc:chgData name="Abels, Patrick" userId="ba666de4-0d21-43a6-8e66-51a18aae1b4a" providerId="ADAL" clId="{04E885DD-CB1D-9B46-9FF6-C625DC2BF946}"/>
    <pc:docChg chg="modSld">
      <pc:chgData name="Abels, Patrick" userId="ba666de4-0d21-43a6-8e66-51a18aae1b4a" providerId="ADAL" clId="{04E885DD-CB1D-9B46-9FF6-C625DC2BF946}" dt="2023-09-19T10:28:23.414" v="4" actId="20577"/>
      <pc:docMkLst>
        <pc:docMk/>
      </pc:docMkLst>
      <pc:sldChg chg="modSp">
        <pc:chgData name="Abels, Patrick" userId="ba666de4-0d21-43a6-8e66-51a18aae1b4a" providerId="ADAL" clId="{04E885DD-CB1D-9B46-9FF6-C625DC2BF946}" dt="2023-09-19T10:28:23.414" v="4" actId="20577"/>
        <pc:sldMkLst>
          <pc:docMk/>
          <pc:sldMk cId="3365733409" sldId="273"/>
        </pc:sldMkLst>
        <pc:spChg chg="mod">
          <ac:chgData name="Abels, Patrick" userId="ba666de4-0d21-43a6-8e66-51a18aae1b4a" providerId="ADAL" clId="{04E885DD-CB1D-9B46-9FF6-C625DC2BF946}" dt="2023-09-19T10:28:23.414" v="4" actId="20577"/>
          <ac:spMkLst>
            <pc:docMk/>
            <pc:sldMk cId="3365733409" sldId="273"/>
            <ac:spMk id="3" creationId="{85D22C10-73AB-A8DF-CB6F-CBC491DD429D}"/>
          </ac:spMkLst>
        </pc:spChg>
      </pc:sldChg>
      <pc:sldChg chg="modSp">
        <pc:chgData name="Abels, Patrick" userId="ba666de4-0d21-43a6-8e66-51a18aae1b4a" providerId="ADAL" clId="{04E885DD-CB1D-9B46-9FF6-C625DC2BF946}" dt="2023-09-19T10:04:45.856" v="3" actId="20577"/>
        <pc:sldMkLst>
          <pc:docMk/>
          <pc:sldMk cId="2026290301" sldId="274"/>
        </pc:sldMkLst>
        <pc:spChg chg="mod">
          <ac:chgData name="Abels, Patrick" userId="ba666de4-0d21-43a6-8e66-51a18aae1b4a" providerId="ADAL" clId="{04E885DD-CB1D-9B46-9FF6-C625DC2BF946}" dt="2023-09-19T10:04:45.856" v="3" actId="20577"/>
          <ac:spMkLst>
            <pc:docMk/>
            <pc:sldMk cId="2026290301" sldId="274"/>
            <ac:spMk id="2" creationId="{96D39245-2BEC-E1AD-4E79-BC0EC9C0D9F5}"/>
          </ac:spMkLst>
        </pc:spChg>
      </pc:sldChg>
    </pc:docChg>
  </pc:docChgLst>
  <pc:docChgLst>
    <pc:chgData name="Abels, Patrick" userId="ba666de4-0d21-43a6-8e66-51a18aae1b4a" providerId="ADAL" clId="{62D5DB37-ED8F-504B-9A56-36F6456CD741}"/>
    <pc:docChg chg="modSld">
      <pc:chgData name="Abels, Patrick" userId="ba666de4-0d21-43a6-8e66-51a18aae1b4a" providerId="ADAL" clId="{62D5DB37-ED8F-504B-9A56-36F6456CD741}" dt="2023-10-06T10:34:18.853" v="189" actId="14100"/>
      <pc:docMkLst>
        <pc:docMk/>
      </pc:docMkLst>
      <pc:sldChg chg="modSp">
        <pc:chgData name="Abels, Patrick" userId="ba666de4-0d21-43a6-8e66-51a18aae1b4a" providerId="ADAL" clId="{62D5DB37-ED8F-504B-9A56-36F6456CD741}" dt="2023-09-26T09:46:38.204" v="186" actId="20577"/>
        <pc:sldMkLst>
          <pc:docMk/>
          <pc:sldMk cId="2026290301" sldId="274"/>
        </pc:sldMkLst>
        <pc:spChg chg="mod">
          <ac:chgData name="Abels, Patrick" userId="ba666de4-0d21-43a6-8e66-51a18aae1b4a" providerId="ADAL" clId="{62D5DB37-ED8F-504B-9A56-36F6456CD741}" dt="2023-09-26T09:46:38.204" v="186" actId="20577"/>
          <ac:spMkLst>
            <pc:docMk/>
            <pc:sldMk cId="2026290301" sldId="274"/>
            <ac:spMk id="2" creationId="{96D39245-2BEC-E1AD-4E79-BC0EC9C0D9F5}"/>
          </ac:spMkLst>
        </pc:spChg>
      </pc:sldChg>
      <pc:sldChg chg="modSp">
        <pc:chgData name="Abels, Patrick" userId="ba666de4-0d21-43a6-8e66-51a18aae1b4a" providerId="ADAL" clId="{62D5DB37-ED8F-504B-9A56-36F6456CD741}" dt="2023-10-06T10:34:18.853" v="189" actId="14100"/>
        <pc:sldMkLst>
          <pc:docMk/>
          <pc:sldMk cId="804235937" sldId="277"/>
        </pc:sldMkLst>
        <pc:picChg chg="mod ord">
          <ac:chgData name="Abels, Patrick" userId="ba666de4-0d21-43a6-8e66-51a18aae1b4a" providerId="ADAL" clId="{62D5DB37-ED8F-504B-9A56-36F6456CD741}" dt="2023-10-06T10:34:18.853" v="189" actId="14100"/>
          <ac:picMkLst>
            <pc:docMk/>
            <pc:sldMk cId="804235937" sldId="277"/>
            <ac:picMk id="9" creationId="{B95B09DD-FF24-ECF8-9462-EB3CE89C8E0C}"/>
          </ac:picMkLst>
        </pc:picChg>
      </pc:sldChg>
    </pc:docChg>
  </pc:docChgLst>
  <pc:docChgLst>
    <pc:chgData name="Abels, Patrick" userId="ba666de4-0d21-43a6-8e66-51a18aae1b4a" providerId="ADAL" clId="{292A4711-CE67-4F35-B904-6E3AAF8F96AF}"/>
    <pc:docChg chg="custSel addSld delSld modSld">
      <pc:chgData name="Abels, Patrick" userId="ba666de4-0d21-43a6-8e66-51a18aae1b4a" providerId="ADAL" clId="{292A4711-CE67-4F35-B904-6E3AAF8F96AF}" dt="2023-08-03T14:32:07.053" v="432" actId="680"/>
      <pc:docMkLst>
        <pc:docMk/>
      </pc:docMkLst>
      <pc:sldChg chg="modSp mod">
        <pc:chgData name="Abels, Patrick" userId="ba666de4-0d21-43a6-8e66-51a18aae1b4a" providerId="ADAL" clId="{292A4711-CE67-4F35-B904-6E3AAF8F96AF}" dt="2023-08-03T14:14:30.176" v="11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292A4711-CE67-4F35-B904-6E3AAF8F96AF}" dt="2023-08-03T14:14:30.176" v="11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">
        <pc:chgData name="Abels, Patrick" userId="ba666de4-0d21-43a6-8e66-51a18aae1b4a" providerId="ADAL" clId="{292A4711-CE67-4F35-B904-6E3AAF8F96AF}" dt="2023-08-03T14:31:51.988" v="430" actId="478"/>
        <pc:sldMkLst>
          <pc:docMk/>
          <pc:sldMk cId="4223110314" sldId="261"/>
        </pc:sldMkLst>
        <pc:picChg chg="del">
          <ac:chgData name="Abels, Patrick" userId="ba666de4-0d21-43a6-8e66-51a18aae1b4a" providerId="ADAL" clId="{292A4711-CE67-4F35-B904-6E3AAF8F96AF}" dt="2023-08-03T14:31:51.988" v="430" actId="478"/>
          <ac:picMkLst>
            <pc:docMk/>
            <pc:sldMk cId="4223110314" sldId="261"/>
            <ac:picMk id="5" creationId="{1A9A1F3E-DD95-1397-1815-D50558953F0B}"/>
          </ac:picMkLst>
        </pc:picChg>
      </pc:sldChg>
      <pc:sldChg chg="delSp mod">
        <pc:chgData name="Abels, Patrick" userId="ba666de4-0d21-43a6-8e66-51a18aae1b4a" providerId="ADAL" clId="{292A4711-CE67-4F35-B904-6E3AAF8F96AF}" dt="2023-08-03T14:31:56.415" v="431" actId="478"/>
        <pc:sldMkLst>
          <pc:docMk/>
          <pc:sldMk cId="4127666779" sldId="262"/>
        </pc:sldMkLst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modSp mod">
        <pc:chgData name="Abels, Patrick" userId="ba666de4-0d21-43a6-8e66-51a18aae1b4a" providerId="ADAL" clId="{292A4711-CE67-4F35-B904-6E3AAF8F96AF}" dt="2023-08-03T12:55:25.970" v="2" actId="6549"/>
        <pc:sldMkLst>
          <pc:docMk/>
          <pc:sldMk cId="2766537786" sldId="263"/>
        </pc:sldMkLst>
        <pc:spChg chg="mod">
          <ac:chgData name="Abels, Patrick" userId="ba666de4-0d21-43a6-8e66-51a18aae1b4a" providerId="ADAL" clId="{292A4711-CE67-4F35-B904-6E3AAF8F96AF}" dt="2023-08-03T12:55:25.970" v="2" actId="6549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new mod">
        <pc:chgData name="Abels, Patrick" userId="ba666de4-0d21-43a6-8e66-51a18aae1b4a" providerId="ADAL" clId="{292A4711-CE67-4F35-B904-6E3AAF8F96AF}" dt="2023-08-03T14:31:33.719" v="429" actId="1076"/>
        <pc:sldMkLst>
          <pc:docMk/>
          <pc:sldMk cId="360222904" sldId="264"/>
        </pc:sldMkLst>
        <pc:spChg chg="mod">
          <ac:chgData name="Abels, Patrick" userId="ba666de4-0d21-43a6-8e66-51a18aae1b4a" providerId="ADAL" clId="{292A4711-CE67-4F35-B904-6E3AAF8F96AF}" dt="2023-08-03T14:29:28.297" v="419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292A4711-CE67-4F35-B904-6E3AAF8F96AF}" dt="2023-08-03T14:22:48.758" v="95" actId="14100"/>
          <ac:spMkLst>
            <pc:docMk/>
            <pc:sldMk cId="360222904" sldId="264"/>
            <ac:spMk id="3" creationId="{80A998D9-448B-6814-E766-FE7186118D2B}"/>
          </ac:spMkLst>
        </pc:spChg>
        <pc:spChg chg="add mod">
          <ac:chgData name="Abels, Patrick" userId="ba666de4-0d21-43a6-8e66-51a18aae1b4a" providerId="ADAL" clId="{292A4711-CE67-4F35-B904-6E3AAF8F96AF}" dt="2023-08-03T14:31:18.841" v="422" actId="1076"/>
          <ac:spMkLst>
            <pc:docMk/>
            <pc:sldMk cId="360222904" sldId="264"/>
            <ac:spMk id="4" creationId="{EE23F9AE-5E35-2603-F074-3C7543B5B689}"/>
          </ac:spMkLst>
        </pc:spChg>
        <pc:spChg chg="add mod">
          <ac:chgData name="Abels, Patrick" userId="ba666de4-0d21-43a6-8e66-51a18aae1b4a" providerId="ADAL" clId="{292A4711-CE67-4F35-B904-6E3AAF8F96AF}" dt="2023-08-03T14:31:29.873" v="428" actId="14100"/>
          <ac:spMkLst>
            <pc:docMk/>
            <pc:sldMk cId="360222904" sldId="264"/>
            <ac:spMk id="5" creationId="{FC7F10BC-5D6B-2B7C-A5D9-5D77AB74BC15}"/>
          </ac:spMkLst>
        </pc:spChg>
        <pc:spChg chg="add mod">
          <ac:chgData name="Abels, Patrick" userId="ba666de4-0d21-43a6-8e66-51a18aae1b4a" providerId="ADAL" clId="{292A4711-CE67-4F35-B904-6E3AAF8F96AF}" dt="2023-08-03T14:31:33.719" v="429" actId="1076"/>
          <ac:spMkLst>
            <pc:docMk/>
            <pc:sldMk cId="360222904" sldId="264"/>
            <ac:spMk id="6" creationId="{EA78A859-057A-B209-2504-93D2BA1B69AC}"/>
          </ac:spMkLst>
        </pc:spChg>
      </pc:sldChg>
      <pc:sldChg chg="new">
        <pc:chgData name="Abels, Patrick" userId="ba666de4-0d21-43a6-8e66-51a18aae1b4a" providerId="ADAL" clId="{292A4711-CE67-4F35-B904-6E3AAF8F96AF}" dt="2023-08-03T14:32:07.053" v="432" actId="680"/>
        <pc:sldMkLst>
          <pc:docMk/>
          <pc:sldMk cId="206675728" sldId="265"/>
        </pc:sldMkLst>
      </pc:sldChg>
      <pc:sldChg chg="modSp del mod">
        <pc:chgData name="Abels, Patrick" userId="ba666de4-0d21-43a6-8e66-51a18aae1b4a" providerId="ADAL" clId="{292A4711-CE67-4F35-B904-6E3AAF8F96AF}" dt="2023-08-03T14:22:29.527" v="47" actId="47"/>
        <pc:sldMkLst>
          <pc:docMk/>
          <pc:sldMk cId="39607195" sldId="270"/>
        </pc:sldMkLst>
        <pc:spChg chg="mod">
          <ac:chgData name="Abels, Patrick" userId="ba666de4-0d21-43a6-8e66-51a18aae1b4a" providerId="ADAL" clId="{292A4711-CE67-4F35-B904-6E3AAF8F96AF}" dt="2023-08-03T14:15:30.131" v="46" actId="20577"/>
          <ac:spMkLst>
            <pc:docMk/>
            <pc:sldMk cId="39607195" sldId="270"/>
            <ac:spMk id="3" creationId="{B7EA5D86-2AE1-8177-5905-FF1FFBFA39D8}"/>
          </ac:spMkLst>
        </pc:spChg>
      </pc:sldChg>
      <pc:sldChg chg="del">
        <pc:chgData name="Abels, Patrick" userId="ba666de4-0d21-43a6-8e66-51a18aae1b4a" providerId="ADAL" clId="{292A4711-CE67-4F35-B904-6E3AAF8F96AF}" dt="2023-08-03T14:22:32.017" v="48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6DDDBCE8-D1F3-431E-95FD-468748B6974D}"/>
    <pc:docChg chg="undo redo custSel addSld modSld">
      <pc:chgData name="Abels, Patrick" userId="ba666de4-0d21-43a6-8e66-51a18aae1b4a" providerId="ADAL" clId="{6DDDBCE8-D1F3-431E-95FD-468748B6974D}" dt="2023-08-03T15:32:18.788" v="800" actId="404"/>
      <pc:docMkLst>
        <pc:docMk/>
      </pc:docMkLst>
      <pc:sldChg chg="delSp modSp mod">
        <pc:chgData name="Abels, Patrick" userId="ba666de4-0d21-43a6-8e66-51a18aae1b4a" providerId="ADAL" clId="{6DDDBCE8-D1F3-431E-95FD-468748B6974D}" dt="2023-08-03T15:32:18.788" v="800" actId="404"/>
        <pc:sldMkLst>
          <pc:docMk/>
          <pc:sldMk cId="360222904" sldId="264"/>
        </pc:sldMkLst>
        <pc:spChg chg="mod">
          <ac:chgData name="Abels, Patrick" userId="ba666de4-0d21-43a6-8e66-51a18aae1b4a" providerId="ADAL" clId="{6DDDBCE8-D1F3-431E-95FD-468748B6974D}" dt="2023-08-03T15:32:18.788" v="800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DDDBCE8-D1F3-431E-95FD-468748B6974D}" dt="2023-08-03T14:55:26.198" v="17" actId="20577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8" creationId="{33BE11B8-E21E-7C44-2888-FCD8F15C25BF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9" creationId="{818824C7-A0F2-600D-01CE-307442C7D8CA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0" creationId="{0D2AFFAD-FBF7-FBE7-B1AF-B1F8C3A6A550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1" creationId="{EEBB103B-5F18-BC1B-BF04-7AE0DC8C269F}"/>
          </ac:spMkLst>
        </pc:spChg>
      </pc:sldChg>
      <pc:sldChg chg="modSp add mod">
        <pc:chgData name="Abels, Patrick" userId="ba666de4-0d21-43a6-8e66-51a18aae1b4a" providerId="ADAL" clId="{6DDDBCE8-D1F3-431E-95FD-468748B6974D}" dt="2023-08-03T15:29:57.967" v="722" actId="404"/>
        <pc:sldMkLst>
          <pc:docMk/>
          <pc:sldMk cId="3534353426" sldId="266"/>
        </pc:sldMkLst>
        <pc:spChg chg="mod">
          <ac:chgData name="Abels, Patrick" userId="ba666de4-0d21-43a6-8e66-51a18aae1b4a" providerId="ADAL" clId="{6DDDBCE8-D1F3-431E-95FD-468748B6974D}" dt="2023-08-03T15:29:57.967" v="722" actId="404"/>
          <ac:spMkLst>
            <pc:docMk/>
            <pc:sldMk cId="3534353426" sldId="266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05.020" v="723" actId="403"/>
        <pc:sldMkLst>
          <pc:docMk/>
          <pc:sldMk cId="368678853" sldId="267"/>
        </pc:sldMkLst>
        <pc:spChg chg="mod">
          <ac:chgData name="Abels, Patrick" userId="ba666de4-0d21-43a6-8e66-51a18aae1b4a" providerId="ADAL" clId="{6DDDBCE8-D1F3-431E-95FD-468748B6974D}" dt="2023-08-03T15:30:05.020" v="723" actId="403"/>
          <ac:spMkLst>
            <pc:docMk/>
            <pc:sldMk cId="368678853" sldId="267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45.756" v="760" actId="20577"/>
        <pc:sldMkLst>
          <pc:docMk/>
          <pc:sldMk cId="142408905" sldId="268"/>
        </pc:sldMkLst>
        <pc:spChg chg="mod">
          <ac:chgData name="Abels, Patrick" userId="ba666de4-0d21-43a6-8e66-51a18aae1b4a" providerId="ADAL" clId="{6DDDBCE8-D1F3-431E-95FD-468748B6974D}" dt="2023-08-03T15:30:45.756" v="760" actId="20577"/>
          <ac:spMkLst>
            <pc:docMk/>
            <pc:sldMk cId="142408905" sldId="268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1:55.566" v="796" actId="20577"/>
        <pc:sldMkLst>
          <pc:docMk/>
          <pc:sldMk cId="3004210294" sldId="269"/>
        </pc:sldMkLst>
        <pc:spChg chg="mod">
          <ac:chgData name="Abels, Patrick" userId="ba666de4-0d21-43a6-8e66-51a18aae1b4a" providerId="ADAL" clId="{6DDDBCE8-D1F3-431E-95FD-468748B6974D}" dt="2023-08-03T15:31:55.566" v="796" actId="20577"/>
          <ac:spMkLst>
            <pc:docMk/>
            <pc:sldMk cId="3004210294" sldId="269"/>
            <ac:spMk id="2" creationId="{F0ECE2E4-D072-59ED-E541-1B475506929D}"/>
          </ac:spMkLst>
        </pc:spChg>
      </pc:sldChg>
      <pc:sldChg chg="add">
        <pc:chgData name="Abels, Patrick" userId="ba666de4-0d21-43a6-8e66-51a18aae1b4a" providerId="ADAL" clId="{6DDDBCE8-D1F3-431E-95FD-468748B6974D}" dt="2023-08-03T15:27:12.642" v="634" actId="2890"/>
        <pc:sldMkLst>
          <pc:docMk/>
          <pc:sldMk cId="3727131097" sldId="270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3AB2FBE0-CA39-44BF-BC63-1BA95021E279}"/>
    <pc:docChg chg="custSel addSld delSld modSld">
      <pc:chgData name="Abels, Patrick" userId="ba666de4-0d21-43a6-8e66-51a18aae1b4a" providerId="ADAL" clId="{3AB2FBE0-CA39-44BF-BC63-1BA95021E279}" dt="2023-09-10T19:10:27.384" v="813" actId="179"/>
      <pc:docMkLst>
        <pc:docMk/>
      </pc:docMkLst>
      <pc:sldChg chg="modSp">
        <pc:chgData name="Abels, Patrick" userId="ba666de4-0d21-43a6-8e66-51a18aae1b4a" providerId="ADAL" clId="{3AB2FBE0-CA39-44BF-BC63-1BA95021E279}" dt="2023-09-10T18:49:00.856" v="152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AB2FBE0-CA39-44BF-BC63-1BA95021E279}" dt="2023-09-10T18:49:00.856" v="152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3AB2FBE0-CA39-44BF-BC63-1BA95021E279}" dt="2023-09-10T18:46:46.410" v="36" actId="207"/>
        <pc:sldMkLst>
          <pc:docMk/>
          <pc:sldMk cId="3366437632" sldId="259"/>
        </pc:sldMkLst>
        <pc:spChg chg="mod">
          <ac:chgData name="Abels, Patrick" userId="ba666de4-0d21-43a6-8e66-51a18aae1b4a" providerId="ADAL" clId="{3AB2FBE0-CA39-44BF-BC63-1BA95021E279}" dt="2023-09-10T18:46:46.410" v="36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3AB2FBE0-CA39-44BF-BC63-1BA95021E279}" dt="2023-09-10T18:58:46.099" v="197" actId="14100"/>
        <pc:sldMkLst>
          <pc:docMk/>
          <pc:sldMk cId="4223110314" sldId="261"/>
        </pc:sldMkLst>
        <pc:spChg chg="mod">
          <ac:chgData name="Abels, Patrick" userId="ba666de4-0d21-43a6-8e66-51a18aae1b4a" providerId="ADAL" clId="{3AB2FBE0-CA39-44BF-BC63-1BA95021E279}" dt="2023-09-10T18:51:16.515" v="157" actId="20577"/>
          <ac:spMkLst>
            <pc:docMk/>
            <pc:sldMk cId="4223110314" sldId="261"/>
            <ac:spMk id="3" creationId="{91E27F51-7010-A9B6-38F8-6302D0C64020}"/>
          </ac:spMkLst>
        </pc:spChg>
        <pc:picChg chg="add del mod">
          <ac:chgData name="Abels, Patrick" userId="ba666de4-0d21-43a6-8e66-51a18aae1b4a" providerId="ADAL" clId="{3AB2FBE0-CA39-44BF-BC63-1BA95021E279}" dt="2023-09-10T18:54:56.783" v="160" actId="478"/>
          <ac:picMkLst>
            <pc:docMk/>
            <pc:sldMk cId="4223110314" sldId="261"/>
            <ac:picMk id="4" creationId="{96D606EF-2C8E-0D35-0EDA-53BD8B9DDF17}"/>
          </ac:picMkLst>
        </pc:picChg>
        <pc:picChg chg="add del mod">
          <ac:chgData name="Abels, Patrick" userId="ba666de4-0d21-43a6-8e66-51a18aae1b4a" providerId="ADAL" clId="{3AB2FBE0-CA39-44BF-BC63-1BA95021E279}" dt="2023-09-10T18:55:03.789" v="163" actId="478"/>
          <ac:picMkLst>
            <pc:docMk/>
            <pc:sldMk cId="4223110314" sldId="261"/>
            <ac:picMk id="6" creationId="{E9BAC6A8-8F4B-A34B-E668-3670D61DC349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8" creationId="{ECA43BE2-59D5-1913-78F4-484FF9FD908F}"/>
          </ac:picMkLst>
        </pc:picChg>
        <pc:picChg chg="add mod modCrop">
          <ac:chgData name="Abels, Patrick" userId="ba666de4-0d21-43a6-8e66-51a18aae1b4a" providerId="ADAL" clId="{3AB2FBE0-CA39-44BF-BC63-1BA95021E279}" dt="2023-09-10T18:58:27.882" v="194" actId="1076"/>
          <ac:picMkLst>
            <pc:docMk/>
            <pc:sldMk cId="4223110314" sldId="261"/>
            <ac:picMk id="9" creationId="{2840C1DF-6941-EFD9-D300-AF226CE6A697}"/>
          </ac:picMkLst>
        </pc:picChg>
        <pc:picChg chg="add mod">
          <ac:chgData name="Abels, Patrick" userId="ba666de4-0d21-43a6-8e66-51a18aae1b4a" providerId="ADAL" clId="{3AB2FBE0-CA39-44BF-BC63-1BA95021E279}" dt="2023-09-10T18:58:46.099" v="197" actId="14100"/>
          <ac:picMkLst>
            <pc:docMk/>
            <pc:sldMk cId="4223110314" sldId="261"/>
            <ac:picMk id="11" creationId="{68C2F883-B995-2060-9D77-B3DE088D6211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12" creationId="{768761B4-9169-80AF-4E90-80AA77A48B03}"/>
          </ac:picMkLst>
        </pc:picChg>
      </pc:sldChg>
      <pc:sldChg chg="del">
        <pc:chgData name="Abels, Patrick" userId="ba666de4-0d21-43a6-8e66-51a18aae1b4a" providerId="ADAL" clId="{3AB2FBE0-CA39-44BF-BC63-1BA95021E279}" dt="2023-09-10T19:00:55.671" v="198" actId="47"/>
        <pc:sldMkLst>
          <pc:docMk/>
          <pc:sldMk cId="4127666779" sldId="262"/>
        </pc:sldMkLst>
      </pc:sldChg>
      <pc:sldChg chg="addSp modSp mod">
        <pc:chgData name="Abels, Patrick" userId="ba666de4-0d21-43a6-8e66-51a18aae1b4a" providerId="ADAL" clId="{3AB2FBE0-CA39-44BF-BC63-1BA95021E279}" dt="2023-09-10T19:10:27.384" v="813" actId="179"/>
        <pc:sldMkLst>
          <pc:docMk/>
          <pc:sldMk cId="206675728" sldId="265"/>
        </pc:sldMkLst>
        <pc:spChg chg="mod">
          <ac:chgData name="Abels, Patrick" userId="ba666de4-0d21-43a6-8e66-51a18aae1b4a" providerId="ADAL" clId="{3AB2FBE0-CA39-44BF-BC63-1BA95021E279}" dt="2023-09-10T19:10:27.384" v="813" actId="179"/>
          <ac:spMkLst>
            <pc:docMk/>
            <pc:sldMk cId="206675728" sldId="265"/>
            <ac:spMk id="2" creationId="{2118546E-3B63-7699-E294-1590A676949E}"/>
          </ac:spMkLst>
        </pc:spChg>
        <pc:spChg chg="add mod">
          <ac:chgData name="Abels, Patrick" userId="ba666de4-0d21-43a6-8e66-51a18aae1b4a" providerId="ADAL" clId="{3AB2FBE0-CA39-44BF-BC63-1BA95021E279}" dt="2023-09-10T19:10:13.097" v="812" actId="1035"/>
          <ac:spMkLst>
            <pc:docMk/>
            <pc:sldMk cId="206675728" sldId="265"/>
            <ac:spMk id="5" creationId="{90E39B83-0DDC-ACE0-74B8-03D38CF95E3C}"/>
          </ac:spMkLst>
        </pc:spChg>
        <pc:picChg chg="add mod">
          <ac:chgData name="Abels, Patrick" userId="ba666de4-0d21-43a6-8e66-51a18aae1b4a" providerId="ADAL" clId="{3AB2FBE0-CA39-44BF-BC63-1BA95021E279}" dt="2023-09-10T19:08:57.738" v="785" actId="1076"/>
          <ac:picMkLst>
            <pc:docMk/>
            <pc:sldMk cId="206675728" sldId="265"/>
            <ac:picMk id="4" creationId="{C0E667C0-29C5-FD4B-BB54-CA7ADDC4D08D}"/>
          </ac:picMkLst>
        </pc:picChg>
      </pc:sldChg>
      <pc:sldChg chg="modSp">
        <pc:chgData name="Abels, Patrick" userId="ba666de4-0d21-43a6-8e66-51a18aae1b4a" providerId="ADAL" clId="{3AB2FBE0-CA39-44BF-BC63-1BA95021E279}" dt="2023-09-10T19:04:36.389" v="315" actId="207"/>
        <pc:sldMkLst>
          <pc:docMk/>
          <pc:sldMk cId="3727131097" sldId="270"/>
        </pc:sldMkLst>
        <pc:spChg chg="mod">
          <ac:chgData name="Abels, Patrick" userId="ba666de4-0d21-43a6-8e66-51a18aae1b4a" providerId="ADAL" clId="{3AB2FBE0-CA39-44BF-BC63-1BA95021E279}" dt="2023-09-10T19:04:36.389" v="315" actId="207"/>
          <ac:spMkLst>
            <pc:docMk/>
            <pc:sldMk cId="3727131097" sldId="270"/>
            <ac:spMk id="2" creationId="{F0ECE2E4-D072-59ED-E541-1B475506929D}"/>
          </ac:spMkLst>
        </pc:spChg>
      </pc:sldChg>
      <pc:sldChg chg="modSp new mod">
        <pc:chgData name="Abels, Patrick" userId="ba666de4-0d21-43a6-8e66-51a18aae1b4a" providerId="ADAL" clId="{3AB2FBE0-CA39-44BF-BC63-1BA95021E279}" dt="2023-09-10T19:01:45.724" v="313" actId="20577"/>
        <pc:sldMkLst>
          <pc:docMk/>
          <pc:sldMk cId="1486770102" sldId="271"/>
        </pc:sldMkLst>
        <pc:spChg chg="mod">
          <ac:chgData name="Abels, Patrick" userId="ba666de4-0d21-43a6-8e66-51a18aae1b4a" providerId="ADAL" clId="{3AB2FBE0-CA39-44BF-BC63-1BA95021E279}" dt="2023-09-10T19:01:45.724" v="313" actId="20577"/>
          <ac:spMkLst>
            <pc:docMk/>
            <pc:sldMk cId="1486770102" sldId="271"/>
            <ac:spMk id="2" creationId="{8EB0A1E6-E006-3CB3-3E58-18754D95D786}"/>
          </ac:spMkLst>
        </pc:spChg>
      </pc:sldChg>
    </pc:docChg>
  </pc:docChgLst>
  <pc:docChgLst>
    <pc:chgData name="Abels, Patrick" userId="ba666de4-0d21-43a6-8e66-51a18aae1b4a" providerId="ADAL" clId="{64400E15-349B-4F93-958D-C986BB25B818}"/>
    <pc:docChg chg="custSel modSld">
      <pc:chgData name="Abels, Patrick" userId="ba666de4-0d21-43a6-8e66-51a18aae1b4a" providerId="ADAL" clId="{64400E15-349B-4F93-958D-C986BB25B818}" dt="2023-08-03T14:52:46.061" v="413" actId="1035"/>
      <pc:docMkLst>
        <pc:docMk/>
      </pc:docMkLst>
      <pc:sldChg chg="addSp delSp modSp mod">
        <pc:chgData name="Abels, Patrick" userId="ba666de4-0d21-43a6-8e66-51a18aae1b4a" providerId="ADAL" clId="{64400E15-349B-4F93-958D-C986BB25B818}" dt="2023-08-03T14:52:46.061" v="413" actId="1035"/>
        <pc:sldMkLst>
          <pc:docMk/>
          <pc:sldMk cId="360222904" sldId="264"/>
        </pc:sldMkLst>
        <pc:spChg chg="mod">
          <ac:chgData name="Abels, Patrick" userId="ba666de4-0d21-43a6-8e66-51a18aae1b4a" providerId="ADAL" clId="{64400E15-349B-4F93-958D-C986BB25B818}" dt="2023-08-03T14:52:35.543" v="402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4400E15-349B-4F93-958D-C986BB25B818}" dt="2023-08-03T14:42:18.429" v="14" actId="6549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4400E15-349B-4F93-958D-C986BB25B818}" dt="2023-08-03T14:44:49.187" v="217" actId="478"/>
          <ac:spMkLst>
            <pc:docMk/>
            <pc:sldMk cId="360222904" sldId="264"/>
            <ac:spMk id="4" creationId="{EE23F9AE-5E35-2603-F074-3C7543B5B689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5" creationId="{FC7F10BC-5D6B-2B7C-A5D9-5D77AB74BC15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6" creationId="{EA78A859-057A-B209-2504-93D2BA1B69AC}"/>
          </ac:spMkLst>
        </pc:spChg>
        <pc:spChg chg="add mod">
          <ac:chgData name="Abels, Patrick" userId="ba666de4-0d21-43a6-8e66-51a18aae1b4a" providerId="ADAL" clId="{64400E15-349B-4F93-958D-C986BB25B818}" dt="2023-08-03T14:51:28.126" v="384" actId="14100"/>
          <ac:spMkLst>
            <pc:docMk/>
            <pc:sldMk cId="360222904" sldId="264"/>
            <ac:spMk id="8" creationId="{33BE11B8-E21E-7C44-2888-FCD8F15C25BF}"/>
          </ac:spMkLst>
        </pc:spChg>
        <pc:spChg chg="add mod">
          <ac:chgData name="Abels, Patrick" userId="ba666de4-0d21-43a6-8e66-51a18aae1b4a" providerId="ADAL" clId="{64400E15-349B-4F93-958D-C986BB25B818}" dt="2023-08-03T14:52:43.982" v="407" actId="1035"/>
          <ac:spMkLst>
            <pc:docMk/>
            <pc:sldMk cId="360222904" sldId="264"/>
            <ac:spMk id="9" creationId="{818824C7-A0F2-600D-01CE-307442C7D8CA}"/>
          </ac:spMkLst>
        </pc:spChg>
        <pc:spChg chg="add mod">
          <ac:chgData name="Abels, Patrick" userId="ba666de4-0d21-43a6-8e66-51a18aae1b4a" providerId="ADAL" clId="{64400E15-349B-4F93-958D-C986BB25B818}" dt="2023-08-03T14:51:31.133" v="385" actId="1076"/>
          <ac:spMkLst>
            <pc:docMk/>
            <pc:sldMk cId="360222904" sldId="264"/>
            <ac:spMk id="10" creationId="{0D2AFFAD-FBF7-FBE7-B1AF-B1F8C3A6A550}"/>
          </ac:spMkLst>
        </pc:spChg>
        <pc:spChg chg="add mod">
          <ac:chgData name="Abels, Patrick" userId="ba666de4-0d21-43a6-8e66-51a18aae1b4a" providerId="ADAL" clId="{64400E15-349B-4F93-958D-C986BB25B818}" dt="2023-08-03T14:52:46.061" v="413" actId="1035"/>
          <ac:spMkLst>
            <pc:docMk/>
            <pc:sldMk cId="360222904" sldId="264"/>
            <ac:spMk id="11" creationId="{EEBB103B-5F18-BC1B-BF04-7AE0DC8C269F}"/>
          </ac:spMkLst>
        </pc:spChg>
        <pc:graphicFrameChg chg="add del mod">
          <ac:chgData name="Abels, Patrick" userId="ba666de4-0d21-43a6-8e66-51a18aae1b4a" providerId="ADAL" clId="{64400E15-349B-4F93-958D-C986BB25B818}" dt="2023-08-03T14:43:27.090" v="169" actId="478"/>
          <ac:graphicFrameMkLst>
            <pc:docMk/>
            <pc:sldMk cId="360222904" sldId="264"/>
            <ac:graphicFrameMk id="7" creationId="{250DAA13-1A18-99A4-7F15-2F995DEEDD54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/>
              <a:t> 10 </a:t>
            </a:r>
            <a:r>
              <a:rPr lang="en-GB" dirty="0"/>
              <a:t>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BFA4D-C862-3717-64A5-CD044B98899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Fun30,33</a:t>
            </a:r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2CB6DD-14E9-4152-BAB1-51F361AE02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9458"/>
          <a:stretch/>
        </p:blipFill>
        <p:spPr>
          <a:xfrm>
            <a:off x="1315880" y="1983458"/>
            <a:ext cx="10176033" cy="75562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1607A9-84F7-6777-DF25-01ED4F9827C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8197"/>
          <a:stretch/>
        </p:blipFill>
        <p:spPr>
          <a:xfrm>
            <a:off x="1365716" y="5825037"/>
            <a:ext cx="9839325" cy="34065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331A934-4C56-5F1A-674F-CF0085051E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7613"/>
          <a:stretch/>
        </p:blipFill>
        <p:spPr>
          <a:xfrm>
            <a:off x="1365716" y="1382495"/>
            <a:ext cx="9839325" cy="6461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92264AC-15F9-8735-74B8-FB8D24BBC0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4" r="95658" b="84457"/>
          <a:stretch/>
        </p:blipFill>
        <p:spPr>
          <a:xfrm>
            <a:off x="1459847" y="5742188"/>
            <a:ext cx="385482" cy="44856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B80CCA2-2640-18A4-66B8-C61ADBC0A9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5009" b="88119"/>
          <a:stretch/>
        </p:blipFill>
        <p:spPr>
          <a:xfrm>
            <a:off x="1337423" y="6166440"/>
            <a:ext cx="507906" cy="4370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6ADB141-8F30-673D-85DC-C840C73E0C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00" t="88119" r="8977" b="681"/>
          <a:stretch/>
        </p:blipFill>
        <p:spPr>
          <a:xfrm>
            <a:off x="2160494" y="6191494"/>
            <a:ext cx="8417859" cy="41195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21840F0-25E7-804C-9B5B-9249E20352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7992" b="12474"/>
          <a:stretch/>
        </p:blipFill>
        <p:spPr>
          <a:xfrm>
            <a:off x="1365716" y="5062127"/>
            <a:ext cx="9839325" cy="27513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52656A3-2486-8A9A-C131-D92FB22B28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626" b="28897"/>
          <a:stretch/>
        </p:blipFill>
        <p:spPr>
          <a:xfrm>
            <a:off x="1308301" y="3151782"/>
            <a:ext cx="10176033" cy="189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23688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B0A1E6-E006-3CB3-3E58-18754D95D7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Fun34</a:t>
            </a:r>
            <a:endParaRPr lang="en-D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211034-E34E-6CB9-88ED-7055A30BE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94" y="2475288"/>
            <a:ext cx="11349812" cy="372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77010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⋅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⋅</m:t>
                    </m:r>
                    <m:rad>
                      <m:ra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ad>
                              <m:rad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g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e>
                        </m:rad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Welche</a:t>
            </a:r>
            <a:r>
              <a:rPr lang="en-GB" dirty="0"/>
              <a:t> Klassen von </a:t>
            </a:r>
            <a:r>
              <a:rPr lang="en-GB" dirty="0" err="1">
                <a:solidFill>
                  <a:srgbClr val="FFC000"/>
                </a:solidFill>
              </a:rPr>
              <a:t>Funktionen</a:t>
            </a:r>
            <a:r>
              <a:rPr lang="en-GB" dirty="0"/>
              <a:t> </a:t>
            </a:r>
            <a:r>
              <a:rPr lang="en-GB" dirty="0" err="1"/>
              <a:t>unterscheiden</a:t>
            </a:r>
            <a:r>
              <a:rPr lang="en-GB" dirty="0"/>
              <a:t> wir?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7FBB99E-F515-A5EF-41D9-7680F00296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9488" y="233917"/>
            <a:ext cx="11894399" cy="62519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6600" dirty="0" err="1"/>
              <a:t>Präsentation</a:t>
            </a:r>
            <a:endParaRPr lang="en-GB" sz="6600" dirty="0"/>
          </a:p>
          <a:p>
            <a:pPr marL="3413125" indent="-903288" algn="l">
              <a:lnSpc>
                <a:spcPct val="100000"/>
              </a:lnSpc>
              <a:buFont typeface="+mj-lt"/>
              <a:buAutoNum type="alphaLcPeriod"/>
            </a:pPr>
            <a:endParaRPr lang="en-GB" sz="36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Exponent </a:t>
            </a:r>
            <a:r>
              <a:rPr lang="en-GB" sz="2800" dirty="0" err="1"/>
              <a:t>positiv</a:t>
            </a:r>
            <a:r>
              <a:rPr lang="en-GB" sz="2800" dirty="0"/>
              <a:t> und gerade: </a:t>
            </a:r>
            <a:r>
              <a:rPr lang="de-DE" sz="2800" dirty="0"/>
              <a:t>Ole, Ahmet, Lukas, Alina, Charlotte, Keziban</a:t>
            </a:r>
            <a:endParaRPr lang="en-GB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Exponent positive und </a:t>
            </a:r>
            <a:r>
              <a:rPr lang="en-GB" sz="2800" dirty="0" err="1"/>
              <a:t>ungerade</a:t>
            </a:r>
            <a:r>
              <a:rPr lang="en-GB" sz="2800" dirty="0"/>
              <a:t>:</a:t>
            </a:r>
            <a:r>
              <a:rPr lang="de-DE" sz="2800" dirty="0"/>
              <a:t> David, Amin, Una, Hamed, Vic, Alia</a:t>
            </a:r>
            <a:endParaRPr lang="en-GB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Exponent negative und gerade:</a:t>
            </a:r>
            <a:r>
              <a:rPr lang="de-DE" sz="2800" dirty="0"/>
              <a:t> Eljar, Fabrice, Murtaza, Ayoub, Sara, Sahra</a:t>
            </a:r>
            <a:endParaRPr lang="en-GB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Exponent negative und </a:t>
            </a:r>
            <a:r>
              <a:rPr lang="en-GB" sz="2800" dirty="0" err="1"/>
              <a:t>ungerade</a:t>
            </a:r>
            <a:r>
              <a:rPr lang="en-GB" sz="2800" dirty="0"/>
              <a:t>:</a:t>
            </a:r>
            <a:r>
              <a:rPr lang="de-DE" sz="2800" dirty="0"/>
              <a:t> Selim, Ansar, Ledion, Xenia, Selina, Hoda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5945254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7FBB99E-F515-A5EF-41D9-7680F00296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9488" y="233917"/>
            <a:ext cx="11894399" cy="62519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6600" dirty="0" err="1"/>
              <a:t>Präsentation</a:t>
            </a:r>
            <a:endParaRPr lang="en-GB" sz="6600" dirty="0"/>
          </a:p>
          <a:p>
            <a:pPr marL="3413125" indent="-903288" algn="l">
              <a:lnSpc>
                <a:spcPct val="100000"/>
              </a:lnSpc>
              <a:buFont typeface="+mj-lt"/>
              <a:buAutoNum type="alphaLcPeriod"/>
            </a:pPr>
            <a:endParaRPr lang="en-GB" sz="3600" dirty="0"/>
          </a:p>
          <a:p>
            <a:pPr marL="2690813" indent="-712788" algn="l">
              <a:lnSpc>
                <a:spcPct val="100000"/>
              </a:lnSpc>
              <a:buFont typeface="+mj-lt"/>
              <a:buAutoNum type="alphaLcPeriod"/>
            </a:pPr>
            <a:r>
              <a:rPr lang="en-GB" sz="3600" dirty="0" err="1"/>
              <a:t>Drei</a:t>
            </a:r>
            <a:r>
              <a:rPr lang="en-GB" sz="3600" dirty="0"/>
              <a:t> </a:t>
            </a:r>
            <a:r>
              <a:rPr lang="en-GB" sz="3600" dirty="0" err="1"/>
              <a:t>Graphen</a:t>
            </a:r>
            <a:r>
              <a:rPr lang="en-GB" sz="3600" dirty="0"/>
              <a:t> </a:t>
            </a:r>
            <a:r>
              <a:rPr lang="en-GB" sz="3600" dirty="0" err="1"/>
              <a:t>mit</a:t>
            </a:r>
            <a:r>
              <a:rPr lang="en-GB" sz="3600" dirty="0"/>
              <a:t> </a:t>
            </a:r>
            <a:r>
              <a:rPr lang="en-GB" sz="3600" dirty="0" err="1"/>
              <a:t>Gleichung</a:t>
            </a:r>
            <a:r>
              <a:rPr lang="en-GB" sz="3600" dirty="0"/>
              <a:t> und </a:t>
            </a:r>
            <a:r>
              <a:rPr lang="en-GB" sz="3600" dirty="0" err="1"/>
              <a:t>Tabelle</a:t>
            </a:r>
            <a:endParaRPr lang="en-GB" sz="3600" dirty="0"/>
          </a:p>
          <a:p>
            <a:pPr marL="2690813" indent="-712788" algn="l">
              <a:lnSpc>
                <a:spcPct val="100000"/>
              </a:lnSpc>
              <a:buFont typeface="+mj-lt"/>
              <a:buAutoNum type="alphaLcPeriod"/>
            </a:pPr>
            <a:r>
              <a:rPr lang="en-GB" sz="3600" dirty="0"/>
              <a:t>Definitions- und </a:t>
            </a:r>
            <a:r>
              <a:rPr lang="en-GB" sz="3600" dirty="0" err="1"/>
              <a:t>Wertebereich</a:t>
            </a:r>
            <a:endParaRPr lang="en-GB" sz="3600" dirty="0"/>
          </a:p>
          <a:p>
            <a:pPr marL="2690813" indent="-712788" algn="l">
              <a:lnSpc>
                <a:spcPct val="100000"/>
              </a:lnSpc>
              <a:buFont typeface="+mj-lt"/>
              <a:buAutoNum type="alphaLcPeriod"/>
            </a:pPr>
            <a:r>
              <a:rPr lang="en-GB" sz="3600" dirty="0" err="1"/>
              <a:t>Gemeinsame</a:t>
            </a:r>
            <a:r>
              <a:rPr lang="en-GB" sz="3600" dirty="0"/>
              <a:t> </a:t>
            </a:r>
            <a:r>
              <a:rPr lang="en-GB" sz="3600" dirty="0" err="1"/>
              <a:t>Punkte</a:t>
            </a:r>
            <a:endParaRPr lang="en-GB" sz="3600" dirty="0"/>
          </a:p>
          <a:p>
            <a:pPr marL="2690813" indent="-712788" algn="l">
              <a:lnSpc>
                <a:spcPct val="100000"/>
              </a:lnSpc>
              <a:buFont typeface="+mj-lt"/>
              <a:buAutoNum type="alphaLcPeriod"/>
            </a:pPr>
            <a:r>
              <a:rPr lang="en-GB" sz="3600" dirty="0" err="1"/>
              <a:t>Symmetrie</a:t>
            </a:r>
            <a:endParaRPr lang="en-GB" sz="3600" dirty="0"/>
          </a:p>
          <a:p>
            <a:pPr marL="2690813" indent="-712788" algn="l">
              <a:lnSpc>
                <a:spcPct val="100000"/>
              </a:lnSpc>
              <a:buFont typeface="+mj-lt"/>
              <a:buAutoNum type="alphaLcPeriod"/>
            </a:pPr>
            <a:r>
              <a:rPr lang="en-GB" sz="3600" dirty="0" err="1"/>
              <a:t>Monotonie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04622214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D39245-2BEC-E1AD-4E79-BC0EC9C0D9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5D22C10-73AB-A8DF-CB6F-CBC491DD429D}"/>
                  </a:ext>
                </a:extLst>
              </p:cNvPr>
              <p:cNvSpPr>
                <a:spLocks noGrp="1"/>
              </p:cNvSpPr>
              <p:nvPr>
                <p:ph type="body" sz="quarter" idx="12"/>
              </p:nvPr>
            </p:nvSpPr>
            <p:spPr>
              <a:xfrm>
                <a:off x="589327" y="781533"/>
                <a:ext cx="6867976" cy="646112"/>
              </a:xfrm>
            </p:spPr>
            <p:txBody>
              <a:bodyPr/>
              <a:lstStyle/>
              <a:p>
                <a:r>
                  <a:rPr lang="en-GB" dirty="0"/>
                  <a:t>Potenzfunktionen: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DE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5D22C10-73AB-A8DF-CB6F-CBC491DD42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2"/>
              </p:nvPr>
            </p:nvSpPr>
            <p:spPr>
              <a:xfrm>
                <a:off x="589327" y="781533"/>
                <a:ext cx="6867976" cy="646112"/>
              </a:xfrm>
              <a:blipFill>
                <a:blip r:embed="rId2"/>
                <a:stretch>
                  <a:fillRect l="-2753" t="-22642" b="-2641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F22FB43-98FD-4E39-2192-9D8A3B38F9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467837"/>
              </p:ext>
            </p:extLst>
          </p:nvPr>
        </p:nvGraphicFramePr>
        <p:xfrm>
          <a:off x="589327" y="2036616"/>
          <a:ext cx="10983549" cy="4288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27">
                  <a:extLst>
                    <a:ext uri="{9D8B030D-6E8A-4147-A177-3AD203B41FA5}">
                      <a16:colId xmlns:a16="http://schemas.microsoft.com/office/drawing/2014/main" val="3003878803"/>
                    </a:ext>
                  </a:extLst>
                </a:gridCol>
                <a:gridCol w="4819135">
                  <a:extLst>
                    <a:ext uri="{9D8B030D-6E8A-4147-A177-3AD203B41FA5}">
                      <a16:colId xmlns:a16="http://schemas.microsoft.com/office/drawing/2014/main" val="2607946738"/>
                    </a:ext>
                  </a:extLst>
                </a:gridCol>
                <a:gridCol w="5054687">
                  <a:extLst>
                    <a:ext uri="{9D8B030D-6E8A-4147-A177-3AD203B41FA5}">
                      <a16:colId xmlns:a16="http://schemas.microsoft.com/office/drawing/2014/main" val="2563767939"/>
                    </a:ext>
                  </a:extLst>
                </a:gridCol>
              </a:tblGrid>
              <a:tr h="55201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rgbClr val="FFC000"/>
                          </a:solidFill>
                        </a:rPr>
                        <a:t>Exponent</a:t>
                      </a:r>
                      <a:endParaRPr lang="en-DE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gerade</a:t>
                      </a:r>
                      <a:endParaRPr lang="en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bg1"/>
                          </a:solidFill>
                        </a:rPr>
                        <a:t>ungerade</a:t>
                      </a:r>
                      <a:endParaRPr lang="en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748562"/>
                  </a:ext>
                </a:extLst>
              </a:tr>
              <a:tr h="1868066"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bg1"/>
                          </a:solidFill>
                        </a:rPr>
                        <a:t>positiv</a:t>
                      </a:r>
                      <a:endParaRPr lang="en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3664338"/>
                  </a:ext>
                </a:extLst>
              </a:tr>
              <a:tr h="1868066"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bg1"/>
                          </a:solidFill>
                        </a:rPr>
                        <a:t>negativ</a:t>
                      </a:r>
                      <a:endParaRPr lang="en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DE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4754628"/>
                  </a:ext>
                </a:extLst>
              </a:tr>
            </a:tbl>
          </a:graphicData>
        </a:graphic>
      </p:graphicFrame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5A81C3B3-49A6-1516-B4F6-03247A85834E}"/>
              </a:ext>
            </a:extLst>
          </p:cNvPr>
          <p:cNvSpPr txBox="1">
            <a:spLocks/>
          </p:cNvSpPr>
          <p:nvPr/>
        </p:nvSpPr>
        <p:spPr>
          <a:xfrm>
            <a:off x="6468763" y="413603"/>
            <a:ext cx="3367216" cy="1623012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8163" indent="-273050">
              <a:lnSpc>
                <a:spcPct val="100000"/>
              </a:lnSpc>
              <a:buFont typeface="+mj-lt"/>
              <a:buAutoNum type="alphaLcPeriod"/>
            </a:pPr>
            <a:r>
              <a:rPr lang="en-GB" sz="1050" dirty="0" err="1"/>
              <a:t>Drei</a:t>
            </a:r>
            <a:r>
              <a:rPr lang="en-GB" sz="1050" dirty="0"/>
              <a:t> </a:t>
            </a:r>
            <a:r>
              <a:rPr lang="en-GB" sz="1050" dirty="0" err="1"/>
              <a:t>Graphen</a:t>
            </a:r>
            <a:r>
              <a:rPr lang="en-GB" sz="1050" dirty="0"/>
              <a:t> </a:t>
            </a:r>
            <a:r>
              <a:rPr lang="en-GB" sz="1050" dirty="0" err="1"/>
              <a:t>mit</a:t>
            </a:r>
            <a:r>
              <a:rPr lang="en-GB" sz="1050" dirty="0"/>
              <a:t> </a:t>
            </a:r>
            <a:r>
              <a:rPr lang="en-GB" sz="1050" dirty="0" err="1"/>
              <a:t>Gleichung</a:t>
            </a:r>
            <a:r>
              <a:rPr lang="en-GB" sz="1050" dirty="0"/>
              <a:t> und </a:t>
            </a:r>
            <a:r>
              <a:rPr lang="en-GB" sz="1050" dirty="0" err="1"/>
              <a:t>Tabelle</a:t>
            </a:r>
            <a:endParaRPr lang="en-GB" sz="1050" dirty="0"/>
          </a:p>
          <a:p>
            <a:pPr marL="538163" indent="-273050">
              <a:lnSpc>
                <a:spcPct val="100000"/>
              </a:lnSpc>
              <a:buFont typeface="+mj-lt"/>
              <a:buAutoNum type="alphaLcPeriod"/>
            </a:pPr>
            <a:r>
              <a:rPr lang="en-GB" sz="1050" dirty="0"/>
              <a:t>Definitions- und </a:t>
            </a:r>
            <a:r>
              <a:rPr lang="en-GB" sz="1050" dirty="0" err="1"/>
              <a:t>Wertebereich</a:t>
            </a:r>
            <a:endParaRPr lang="en-GB" sz="1050" dirty="0"/>
          </a:p>
          <a:p>
            <a:pPr marL="538163" indent="-273050">
              <a:lnSpc>
                <a:spcPct val="100000"/>
              </a:lnSpc>
              <a:buFont typeface="+mj-lt"/>
              <a:buAutoNum type="alphaLcPeriod"/>
            </a:pPr>
            <a:r>
              <a:rPr lang="en-GB" sz="1050" dirty="0" err="1"/>
              <a:t>Gemeinsame</a:t>
            </a:r>
            <a:r>
              <a:rPr lang="en-GB" sz="1050" dirty="0"/>
              <a:t> </a:t>
            </a:r>
            <a:r>
              <a:rPr lang="en-GB" sz="1050" dirty="0" err="1"/>
              <a:t>Punkte</a:t>
            </a:r>
            <a:endParaRPr lang="en-GB" sz="1050" dirty="0"/>
          </a:p>
          <a:p>
            <a:pPr marL="538163" indent="-273050">
              <a:lnSpc>
                <a:spcPct val="100000"/>
              </a:lnSpc>
              <a:buFont typeface="+mj-lt"/>
              <a:buAutoNum type="alphaLcPeriod"/>
            </a:pPr>
            <a:r>
              <a:rPr lang="en-GB" sz="1050" dirty="0" err="1"/>
              <a:t>Symmetrie</a:t>
            </a:r>
            <a:endParaRPr lang="en-GB" sz="1050" dirty="0"/>
          </a:p>
          <a:p>
            <a:pPr marL="538163" indent="-273050">
              <a:lnSpc>
                <a:spcPct val="100000"/>
              </a:lnSpc>
              <a:buFont typeface="+mj-lt"/>
              <a:buAutoNum type="alphaLcPeriod"/>
            </a:pPr>
            <a:r>
              <a:rPr lang="en-GB" sz="1050" dirty="0" err="1"/>
              <a:t>Monotonie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237106905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5D22C10-73AB-A8DF-CB6F-CBC491DD429D}"/>
                  </a:ext>
                </a:extLst>
              </p:cNvPr>
              <p:cNvSpPr>
                <a:spLocks noGrp="1"/>
              </p:cNvSpPr>
              <p:nvPr>
                <p:ph type="body" sz="quarter" idx="12"/>
              </p:nvPr>
            </p:nvSpPr>
            <p:spPr>
              <a:xfrm>
                <a:off x="589327" y="781533"/>
                <a:ext cx="6867976" cy="646112"/>
              </a:xfrm>
            </p:spPr>
            <p:txBody>
              <a:bodyPr/>
              <a:lstStyle/>
              <a:p>
                <a:r>
                  <a:rPr lang="en-GB" dirty="0"/>
                  <a:t>Potenzfunktionen: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DE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5D22C10-73AB-A8DF-CB6F-CBC491DD42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2"/>
              </p:nvPr>
            </p:nvSpPr>
            <p:spPr>
              <a:xfrm>
                <a:off x="589327" y="781533"/>
                <a:ext cx="6867976" cy="646112"/>
              </a:xfrm>
              <a:blipFill>
                <a:blip r:embed="rId2"/>
                <a:stretch>
                  <a:fillRect l="-2753" t="-22642" b="-2641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F22FB43-98FD-4E39-2192-9D8A3B38F9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283672"/>
              </p:ext>
            </p:extLst>
          </p:nvPr>
        </p:nvGraphicFramePr>
        <p:xfrm>
          <a:off x="589327" y="2036616"/>
          <a:ext cx="10983549" cy="4288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27">
                  <a:extLst>
                    <a:ext uri="{9D8B030D-6E8A-4147-A177-3AD203B41FA5}">
                      <a16:colId xmlns:a16="http://schemas.microsoft.com/office/drawing/2014/main" val="3003878803"/>
                    </a:ext>
                  </a:extLst>
                </a:gridCol>
                <a:gridCol w="4819135">
                  <a:extLst>
                    <a:ext uri="{9D8B030D-6E8A-4147-A177-3AD203B41FA5}">
                      <a16:colId xmlns:a16="http://schemas.microsoft.com/office/drawing/2014/main" val="2607946738"/>
                    </a:ext>
                  </a:extLst>
                </a:gridCol>
                <a:gridCol w="5054687">
                  <a:extLst>
                    <a:ext uri="{9D8B030D-6E8A-4147-A177-3AD203B41FA5}">
                      <a16:colId xmlns:a16="http://schemas.microsoft.com/office/drawing/2014/main" val="2563767939"/>
                    </a:ext>
                  </a:extLst>
                </a:gridCol>
              </a:tblGrid>
              <a:tr h="55201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rgbClr val="FFC000"/>
                          </a:solidFill>
                        </a:rPr>
                        <a:t>Exponent</a:t>
                      </a:r>
                      <a:endParaRPr lang="en-DE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gerade</a:t>
                      </a:r>
                      <a:endParaRPr lang="en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bg1"/>
                          </a:solidFill>
                        </a:rPr>
                        <a:t>ungerade</a:t>
                      </a:r>
                      <a:endParaRPr lang="en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748562"/>
                  </a:ext>
                </a:extLst>
              </a:tr>
              <a:tr h="1868066"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bg1"/>
                          </a:solidFill>
                        </a:rPr>
                        <a:t>positiv</a:t>
                      </a:r>
                      <a:endParaRPr lang="en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3664338"/>
                  </a:ext>
                </a:extLst>
              </a:tr>
              <a:tr h="1868066"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bg1"/>
                          </a:solidFill>
                        </a:rPr>
                        <a:t>negativ</a:t>
                      </a:r>
                      <a:endParaRPr lang="en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4754628"/>
                  </a:ext>
                </a:extLst>
              </a:tr>
            </a:tbl>
          </a:graphicData>
        </a:graphic>
      </p:graphicFrame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5A81C3B3-49A6-1516-B4F6-03247A85834E}"/>
              </a:ext>
            </a:extLst>
          </p:cNvPr>
          <p:cNvSpPr txBox="1">
            <a:spLocks/>
          </p:cNvSpPr>
          <p:nvPr/>
        </p:nvSpPr>
        <p:spPr>
          <a:xfrm>
            <a:off x="6468763" y="413603"/>
            <a:ext cx="3367216" cy="1623012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8163" indent="-273050">
              <a:lnSpc>
                <a:spcPct val="100000"/>
              </a:lnSpc>
              <a:buFont typeface="+mj-lt"/>
              <a:buAutoNum type="alphaLcPeriod"/>
            </a:pPr>
            <a:r>
              <a:rPr lang="en-GB" sz="1050" dirty="0" err="1"/>
              <a:t>Drei</a:t>
            </a:r>
            <a:r>
              <a:rPr lang="en-GB" sz="1050" dirty="0"/>
              <a:t> </a:t>
            </a:r>
            <a:r>
              <a:rPr lang="en-GB" sz="1050" dirty="0" err="1"/>
              <a:t>Graphen</a:t>
            </a:r>
            <a:r>
              <a:rPr lang="en-GB" sz="1050" dirty="0"/>
              <a:t> </a:t>
            </a:r>
            <a:r>
              <a:rPr lang="en-GB" sz="1050" dirty="0" err="1"/>
              <a:t>mit</a:t>
            </a:r>
            <a:r>
              <a:rPr lang="en-GB" sz="1050" dirty="0"/>
              <a:t> </a:t>
            </a:r>
            <a:r>
              <a:rPr lang="en-GB" sz="1050" dirty="0" err="1"/>
              <a:t>Gleichung</a:t>
            </a:r>
            <a:r>
              <a:rPr lang="en-GB" sz="1050" dirty="0"/>
              <a:t> und </a:t>
            </a:r>
            <a:r>
              <a:rPr lang="en-GB" sz="1050" dirty="0" err="1"/>
              <a:t>Tabelle</a:t>
            </a:r>
            <a:endParaRPr lang="en-GB" sz="1050" dirty="0"/>
          </a:p>
          <a:p>
            <a:pPr marL="538163" indent="-273050">
              <a:lnSpc>
                <a:spcPct val="100000"/>
              </a:lnSpc>
              <a:buFont typeface="+mj-lt"/>
              <a:buAutoNum type="alphaLcPeriod"/>
            </a:pPr>
            <a:r>
              <a:rPr lang="en-GB" sz="1050" dirty="0"/>
              <a:t>Definitions- und </a:t>
            </a:r>
            <a:r>
              <a:rPr lang="en-GB" sz="1050" dirty="0" err="1"/>
              <a:t>Wertebereich</a:t>
            </a:r>
            <a:endParaRPr lang="en-GB" sz="1050" dirty="0"/>
          </a:p>
          <a:p>
            <a:pPr marL="538163" indent="-273050">
              <a:lnSpc>
                <a:spcPct val="100000"/>
              </a:lnSpc>
              <a:buFont typeface="+mj-lt"/>
              <a:buAutoNum type="alphaLcPeriod"/>
            </a:pPr>
            <a:r>
              <a:rPr lang="en-GB" sz="1050" dirty="0" err="1"/>
              <a:t>Gemeinsame</a:t>
            </a:r>
            <a:r>
              <a:rPr lang="en-GB" sz="1050" dirty="0"/>
              <a:t> </a:t>
            </a:r>
            <a:r>
              <a:rPr lang="en-GB" sz="1050" dirty="0" err="1"/>
              <a:t>Punkte</a:t>
            </a:r>
            <a:endParaRPr lang="en-GB" sz="1050" dirty="0"/>
          </a:p>
          <a:p>
            <a:pPr marL="538163" indent="-273050">
              <a:lnSpc>
                <a:spcPct val="100000"/>
              </a:lnSpc>
              <a:buFont typeface="+mj-lt"/>
              <a:buAutoNum type="alphaLcPeriod"/>
            </a:pPr>
            <a:r>
              <a:rPr lang="en-GB" sz="1050" dirty="0" err="1"/>
              <a:t>Symmetrie</a:t>
            </a:r>
            <a:endParaRPr lang="en-GB" sz="1050" dirty="0"/>
          </a:p>
          <a:p>
            <a:pPr marL="538163" indent="-273050">
              <a:lnSpc>
                <a:spcPct val="100000"/>
              </a:lnSpc>
              <a:buFont typeface="+mj-lt"/>
              <a:buAutoNum type="alphaLcPeriod"/>
            </a:pPr>
            <a:r>
              <a:rPr lang="en-GB" sz="1050" dirty="0" err="1"/>
              <a:t>Monotonie</a:t>
            </a:r>
            <a:endParaRPr lang="en-GB" sz="105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DC5144-509B-B365-38CD-D9992FA358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412" y="4475691"/>
            <a:ext cx="1056115" cy="18930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CBDD96-91CB-E97E-6117-78747EC4F2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2904" y="4475691"/>
            <a:ext cx="1058817" cy="189303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E623E4C-735B-E76D-A084-D89F61047F2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1999"/>
          <a:stretch/>
        </p:blipFill>
        <p:spPr>
          <a:xfrm>
            <a:off x="6535038" y="2602340"/>
            <a:ext cx="996271" cy="18293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F3AE8FF-649E-FA47-1864-0F61E043E23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1999"/>
          <a:stretch/>
        </p:blipFill>
        <p:spPr>
          <a:xfrm>
            <a:off x="1711412" y="2602339"/>
            <a:ext cx="996271" cy="18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69507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Fun28</a:t>
            </a:r>
            <a:endParaRPr lang="en-DE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3F92775-2555-D9D3-DAAA-ECEF8F7C0E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082" y="1656566"/>
            <a:ext cx="9809951" cy="10186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47C3851-0BD5-DAB7-26EF-2339B61C99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762" y="2675238"/>
            <a:ext cx="9747756" cy="3124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Fun33,34</a:t>
            </a:r>
            <a:endParaRPr lang="en-DE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AA3EABD-C1E7-8691-58C7-B45765E7B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541" y="1634560"/>
            <a:ext cx="11420918" cy="80492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58E3992-6415-929A-3770-62A9AC44B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541" y="2505139"/>
            <a:ext cx="7022464" cy="29308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95B09DD-FF24-ECF8-9462-EB3CE89C8E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6200" y="2642080"/>
            <a:ext cx="3841662" cy="268404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33650E7-6DCC-3C46-6E66-BD81540552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540" y="5436002"/>
            <a:ext cx="10528373" cy="91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23593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219</cp:revision>
  <dcterms:created xsi:type="dcterms:W3CDTF">2022-12-22T20:26:39Z</dcterms:created>
  <dcterms:modified xsi:type="dcterms:W3CDTF">2023-10-08T13:13:46Z</dcterms:modified>
</cp:coreProperties>
</file>