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72" r:id="rId5"/>
    <p:sldId id="274" r:id="rId6"/>
    <p:sldId id="261" r:id="rId7"/>
    <p:sldId id="271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E37DF3-B059-4D8A-8023-D355AEDE5CAA}" v="278" dt="2023-09-21T12:18:07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88409F87-3675-4480-B784-FA352983DF57}"/>
    <pc:docChg chg="custSel addSld delSld modSld sldOrd">
      <pc:chgData name="Abels, Patrick" userId="ba666de4-0d21-43a6-8e66-51a18aae1b4a" providerId="ADAL" clId="{88409F87-3675-4480-B784-FA352983DF57}" dt="2023-09-16T15:25:42.822" v="1337" actId="404"/>
      <pc:docMkLst>
        <pc:docMk/>
      </pc:docMkLst>
      <pc:sldChg chg="modSp">
        <pc:chgData name="Abels, Patrick" userId="ba666de4-0d21-43a6-8e66-51a18aae1b4a" providerId="ADAL" clId="{88409F87-3675-4480-B784-FA352983DF57}" dt="2023-09-16T12:50:05.576" v="1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409F87-3675-4480-B784-FA352983DF57}" dt="2023-09-16T12:50:05.576" v="12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88409F87-3675-4480-B784-FA352983DF57}" dt="2023-09-16T12:51:18.845" v="214" actId="6549"/>
        <pc:sldMkLst>
          <pc:docMk/>
          <pc:sldMk cId="3366437632" sldId="259"/>
        </pc:sldMkLst>
        <pc:spChg chg="mod">
          <ac:chgData name="Abels, Patrick" userId="ba666de4-0d21-43a6-8e66-51a18aae1b4a" providerId="ADAL" clId="{88409F87-3675-4480-B784-FA352983DF57}" dt="2023-09-16T12:51:18.845" v="214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 ord">
        <pc:chgData name="Abels, Patrick" userId="ba666de4-0d21-43a6-8e66-51a18aae1b4a" providerId="ADAL" clId="{88409F87-3675-4480-B784-FA352983DF57}" dt="2023-09-16T14:47:08.322" v="633"/>
        <pc:sldMkLst>
          <pc:docMk/>
          <pc:sldMk cId="4223110314" sldId="261"/>
        </pc:sldMkLst>
        <pc:spChg chg="mod">
          <ac:chgData name="Abels, Patrick" userId="ba666de4-0d21-43a6-8e66-51a18aae1b4a" providerId="ADAL" clId="{88409F87-3675-4480-B784-FA352983DF57}" dt="2023-09-16T14:47:00.262" v="62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88409F87-3675-4480-B784-FA352983DF57}" dt="2023-09-16T14:46:25.796" v="622" actId="478"/>
          <ac:picMkLst>
            <pc:docMk/>
            <pc:sldMk cId="4223110314" sldId="261"/>
            <ac:picMk id="4" creationId="{75578BBA-21DF-3379-1039-DBDF021F2FD6}"/>
          </ac:picMkLst>
        </pc:picChg>
        <pc:picChg chg="add mod">
          <ac:chgData name="Abels, Patrick" userId="ba666de4-0d21-43a6-8e66-51a18aae1b4a" providerId="ADAL" clId="{88409F87-3675-4480-B784-FA352983DF57}" dt="2023-09-16T14:46:43.993" v="627" actId="1076"/>
          <ac:picMkLst>
            <pc:docMk/>
            <pc:sldMk cId="4223110314" sldId="261"/>
            <ac:picMk id="6" creationId="{09FC1EFB-0B54-B56C-B04B-321DAAA6953A}"/>
          </ac:picMkLst>
        </pc:picChg>
        <pc:picChg chg="del">
          <ac:chgData name="Abels, Patrick" userId="ba666de4-0d21-43a6-8e66-51a18aae1b4a" providerId="ADAL" clId="{88409F87-3675-4480-B784-FA352983DF57}" dt="2023-09-16T14:46:18.259" v="617" actId="478"/>
          <ac:picMkLst>
            <pc:docMk/>
            <pc:sldMk cId="4223110314" sldId="261"/>
            <ac:picMk id="8" creationId="{ECA43BE2-59D5-1913-78F4-484FF9FD908F}"/>
          </ac:picMkLst>
        </pc:picChg>
        <pc:picChg chg="del">
          <ac:chgData name="Abels, Patrick" userId="ba666de4-0d21-43a6-8e66-51a18aae1b4a" providerId="ADAL" clId="{88409F87-3675-4480-B784-FA352983DF57}" dt="2023-09-16T14:46:22.276" v="620" actId="478"/>
          <ac:picMkLst>
            <pc:docMk/>
            <pc:sldMk cId="4223110314" sldId="261"/>
            <ac:picMk id="9" creationId="{2840C1DF-6941-EFD9-D300-AF226CE6A697}"/>
          </ac:picMkLst>
        </pc:picChg>
        <pc:picChg chg="del">
          <ac:chgData name="Abels, Patrick" userId="ba666de4-0d21-43a6-8e66-51a18aae1b4a" providerId="ADAL" clId="{88409F87-3675-4480-B784-FA352983DF57}" dt="2023-09-16T14:46:21.209" v="619" actId="478"/>
          <ac:picMkLst>
            <pc:docMk/>
            <pc:sldMk cId="4223110314" sldId="261"/>
            <ac:picMk id="11" creationId="{68C2F883-B995-2060-9D77-B3DE088D6211}"/>
          </ac:picMkLst>
        </pc:picChg>
        <pc:picChg chg="del">
          <ac:chgData name="Abels, Patrick" userId="ba666de4-0d21-43a6-8e66-51a18aae1b4a" providerId="ADAL" clId="{88409F87-3675-4480-B784-FA352983DF57}" dt="2023-09-16T14:46:19.961" v="618" actId="478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0222904" sldId="264"/>
        </pc:sldMkLst>
      </pc:sldChg>
      <pc:sldChg chg="del">
        <pc:chgData name="Abels, Patrick" userId="ba666de4-0d21-43a6-8e66-51a18aae1b4a" providerId="ADAL" clId="{88409F87-3675-4480-B784-FA352983DF57}" dt="2023-09-16T13:09:16.831" v="216" actId="47"/>
        <pc:sldMkLst>
          <pc:docMk/>
          <pc:sldMk cId="206675728" sldId="265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534353426" sldId="266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68678853" sldId="267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142408905" sldId="268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004210294" sldId="269"/>
        </pc:sldMkLst>
      </pc:sldChg>
      <pc:sldChg chg="del">
        <pc:chgData name="Abels, Patrick" userId="ba666de4-0d21-43a6-8e66-51a18aae1b4a" providerId="ADAL" clId="{88409F87-3675-4480-B784-FA352983DF57}" dt="2023-09-16T13:09:09.811" v="215" actId="47"/>
        <pc:sldMkLst>
          <pc:docMk/>
          <pc:sldMk cId="3727131097" sldId="270"/>
        </pc:sldMkLst>
      </pc:sldChg>
      <pc:sldChg chg="addSp modSp mod">
        <pc:chgData name="Abels, Patrick" userId="ba666de4-0d21-43a6-8e66-51a18aae1b4a" providerId="ADAL" clId="{88409F87-3675-4480-B784-FA352983DF57}" dt="2023-09-16T15:05:31.759" v="1018" actId="1076"/>
        <pc:sldMkLst>
          <pc:docMk/>
          <pc:sldMk cId="1486770102" sldId="271"/>
        </pc:sldMkLst>
        <pc:spChg chg="mod">
          <ac:chgData name="Abels, Patrick" userId="ba666de4-0d21-43a6-8e66-51a18aae1b4a" providerId="ADAL" clId="{88409F87-3675-4480-B784-FA352983DF57}" dt="2023-09-16T15:04:11.656" v="1014" actId="20577"/>
          <ac:spMkLst>
            <pc:docMk/>
            <pc:sldMk cId="1486770102" sldId="271"/>
            <ac:spMk id="2" creationId="{8EB0A1E6-E006-3CB3-3E58-18754D95D786}"/>
          </ac:spMkLst>
        </pc:spChg>
        <pc:picChg chg="add mod">
          <ac:chgData name="Abels, Patrick" userId="ba666de4-0d21-43a6-8e66-51a18aae1b4a" providerId="ADAL" clId="{88409F87-3675-4480-B784-FA352983DF57}" dt="2023-09-16T15:05:31.759" v="1018" actId="1076"/>
          <ac:picMkLst>
            <pc:docMk/>
            <pc:sldMk cId="1486770102" sldId="271"/>
            <ac:picMk id="4" creationId="{26161B25-070B-5DBE-3EE4-54B526D5D4CB}"/>
          </ac:picMkLst>
        </pc:picChg>
      </pc:sldChg>
      <pc:sldChg chg="modSp new mod">
        <pc:chgData name="Abels, Patrick" userId="ba666de4-0d21-43a6-8e66-51a18aae1b4a" providerId="ADAL" clId="{88409F87-3675-4480-B784-FA352983DF57}" dt="2023-09-16T15:25:42.822" v="1337" actId="404"/>
        <pc:sldMkLst>
          <pc:docMk/>
          <pc:sldMk cId="859452540" sldId="272"/>
        </pc:sldMkLst>
        <pc:spChg chg="mod">
          <ac:chgData name="Abels, Patrick" userId="ba666de4-0d21-43a6-8e66-51a18aae1b4a" providerId="ADAL" clId="{88409F87-3675-4480-B784-FA352983DF57}" dt="2023-09-16T15:25:42.822" v="1337" actId="404"/>
          <ac:spMkLst>
            <pc:docMk/>
            <pc:sldMk cId="859452540" sldId="272"/>
            <ac:spMk id="2" creationId="{07FBB99E-F515-A5EF-41D9-7680F0029671}"/>
          </ac:spMkLst>
        </pc:spChg>
      </pc:sldChg>
      <pc:sldChg chg="addSp modSp new mod">
        <pc:chgData name="Abels, Patrick" userId="ba666de4-0d21-43a6-8e66-51a18aae1b4a" providerId="ADAL" clId="{88409F87-3675-4480-B784-FA352983DF57}" dt="2023-09-16T15:01:27.825" v="982" actId="403"/>
        <pc:sldMkLst>
          <pc:docMk/>
          <pc:sldMk cId="3365733409" sldId="273"/>
        </pc:sldMkLst>
        <pc:spChg chg="mod">
          <ac:chgData name="Abels, Patrick" userId="ba666de4-0d21-43a6-8e66-51a18aae1b4a" providerId="ADAL" clId="{88409F87-3675-4480-B784-FA352983DF57}" dt="2023-09-16T15:01:27.825" v="982" actId="403"/>
          <ac:spMkLst>
            <pc:docMk/>
            <pc:sldMk cId="3365733409" sldId="273"/>
            <ac:spMk id="2" creationId="{96D39245-2BEC-E1AD-4E79-BC0EC9C0D9F5}"/>
          </ac:spMkLst>
        </pc:spChg>
        <pc:spChg chg="mod">
          <ac:chgData name="Abels, Patrick" userId="ba666de4-0d21-43a6-8e66-51a18aae1b4a" providerId="ADAL" clId="{88409F87-3675-4480-B784-FA352983DF57}" dt="2023-09-16T14:48:27.902" v="683" actId="14100"/>
          <ac:spMkLst>
            <pc:docMk/>
            <pc:sldMk cId="3365733409" sldId="273"/>
            <ac:spMk id="3" creationId="{85D22C10-73AB-A8DF-CB6F-CBC491DD429D}"/>
          </ac:spMkLst>
        </pc:spChg>
        <pc:spChg chg="add mod">
          <ac:chgData name="Abels, Patrick" userId="ba666de4-0d21-43a6-8e66-51a18aae1b4a" providerId="ADAL" clId="{88409F87-3675-4480-B784-FA352983DF57}" dt="2023-09-16T15:01:12.400" v="981" actId="1076"/>
          <ac:spMkLst>
            <pc:docMk/>
            <pc:sldMk cId="3365733409" sldId="273"/>
            <ac:spMk id="4" creationId="{9C11AE7F-FADB-DF55-C681-EEE553D81EB3}"/>
          </ac:spMkLst>
        </pc:spChg>
      </pc:sldChg>
      <pc:sldChg chg="addSp delSp modSp add mod ord">
        <pc:chgData name="Abels, Patrick" userId="ba666de4-0d21-43a6-8e66-51a18aae1b4a" providerId="ADAL" clId="{88409F87-3675-4480-B784-FA352983DF57}" dt="2023-09-16T15:18:02.942" v="1178" actId="1076"/>
        <pc:sldMkLst>
          <pc:docMk/>
          <pc:sldMk cId="2026290301" sldId="274"/>
        </pc:sldMkLst>
        <pc:spChg chg="mod">
          <ac:chgData name="Abels, Patrick" userId="ba666de4-0d21-43a6-8e66-51a18aae1b4a" providerId="ADAL" clId="{88409F87-3675-4480-B784-FA352983DF57}" dt="2023-09-16T14:45:04.146" v="616" actId="6549"/>
          <ac:spMkLst>
            <pc:docMk/>
            <pc:sldMk cId="2026290301" sldId="274"/>
            <ac:spMk id="2" creationId="{96D39245-2BEC-E1AD-4E79-BC0EC9C0D9F5}"/>
          </ac:spMkLst>
        </pc:spChg>
        <pc:spChg chg="add del mod">
          <ac:chgData name="Abels, Patrick" userId="ba666de4-0d21-43a6-8e66-51a18aae1b4a" providerId="ADAL" clId="{88409F87-3675-4480-B784-FA352983DF57}" dt="2023-09-16T14:38:34.219" v="515" actId="478"/>
          <ac:spMkLst>
            <pc:docMk/>
            <pc:sldMk cId="2026290301" sldId="274"/>
            <ac:spMk id="4" creationId="{CC82F59C-2FB3-169B-7BA2-7C37CC1E780C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5" creationId="{F2F18EB7-6885-330E-857C-4322B89C1B74}"/>
          </ac:spMkLst>
        </pc:spChg>
        <pc:spChg chg="add mod">
          <ac:chgData name="Abels, Patrick" userId="ba666de4-0d21-43a6-8e66-51a18aae1b4a" providerId="ADAL" clId="{88409F87-3675-4480-B784-FA352983DF57}" dt="2023-09-16T14:37:25.718" v="507"/>
          <ac:spMkLst>
            <pc:docMk/>
            <pc:sldMk cId="2026290301" sldId="274"/>
            <ac:spMk id="6" creationId="{FF66662B-1DAE-48B2-D4D3-F5AC29E9F521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7" creationId="{A66F97B1-26D6-A68A-3CB8-0FE1158566D9}"/>
          </ac:spMkLst>
        </pc:spChg>
        <pc:spChg chg="add mod">
          <ac:chgData name="Abels, Patrick" userId="ba666de4-0d21-43a6-8e66-51a18aae1b4a" providerId="ADAL" clId="{88409F87-3675-4480-B784-FA352983DF57}" dt="2023-09-16T14:40:08.656" v="521" actId="207"/>
          <ac:spMkLst>
            <pc:docMk/>
            <pc:sldMk cId="2026290301" sldId="274"/>
            <ac:spMk id="8" creationId="{F701DCDF-48C4-565E-C734-297C3DFB1A99}"/>
          </ac:spMkLst>
        </pc:spChg>
        <pc:spChg chg="add mod">
          <ac:chgData name="Abels, Patrick" userId="ba666de4-0d21-43a6-8e66-51a18aae1b4a" providerId="ADAL" clId="{88409F87-3675-4480-B784-FA352983DF57}" dt="2023-09-16T14:42:41.594" v="580" actId="20577"/>
          <ac:spMkLst>
            <pc:docMk/>
            <pc:sldMk cId="2026290301" sldId="274"/>
            <ac:spMk id="9" creationId="{1C32E8FB-422D-78B3-FE17-5A27529ACB7D}"/>
          </ac:spMkLst>
        </pc:spChg>
        <pc:spChg chg="add mod">
          <ac:chgData name="Abels, Patrick" userId="ba666de4-0d21-43a6-8e66-51a18aae1b4a" providerId="ADAL" clId="{88409F87-3675-4480-B784-FA352983DF57}" dt="2023-09-16T14:42:18.715" v="578" actId="20577"/>
          <ac:spMkLst>
            <pc:docMk/>
            <pc:sldMk cId="2026290301" sldId="274"/>
            <ac:spMk id="10" creationId="{EA151C72-B0F6-36D4-AE15-CCEF62DDF4CC}"/>
          </ac:spMkLst>
        </pc:spChg>
        <pc:spChg chg="add mod">
          <ac:chgData name="Abels, Patrick" userId="ba666de4-0d21-43a6-8e66-51a18aae1b4a" providerId="ADAL" clId="{88409F87-3675-4480-B784-FA352983DF57}" dt="2023-09-16T15:17:59.159" v="1177" actId="1076"/>
          <ac:spMkLst>
            <pc:docMk/>
            <pc:sldMk cId="2026290301" sldId="274"/>
            <ac:spMk id="11" creationId="{06E7A42D-17C3-7392-667D-12AAA7A93208}"/>
          </ac:spMkLst>
        </pc:spChg>
        <pc:spChg chg="add mod">
          <ac:chgData name="Abels, Patrick" userId="ba666de4-0d21-43a6-8e66-51a18aae1b4a" providerId="ADAL" clId="{88409F87-3675-4480-B784-FA352983DF57}" dt="2023-09-16T14:40:14.058" v="522" actId="207"/>
          <ac:spMkLst>
            <pc:docMk/>
            <pc:sldMk cId="2026290301" sldId="274"/>
            <ac:spMk id="12" creationId="{7C0A0F0A-C346-1349-C083-17B9525308CC}"/>
          </ac:spMkLst>
        </pc:spChg>
        <pc:spChg chg="add mod">
          <ac:chgData name="Abels, Patrick" userId="ba666de4-0d21-43a6-8e66-51a18aae1b4a" providerId="ADAL" clId="{88409F87-3675-4480-B784-FA352983DF57}" dt="2023-09-16T15:18:02.942" v="1178" actId="1076"/>
          <ac:spMkLst>
            <pc:docMk/>
            <pc:sldMk cId="2026290301" sldId="274"/>
            <ac:spMk id="13" creationId="{DFA3D3A9-69CA-B8D5-3A36-CA94EAB5CE19}"/>
          </ac:spMkLst>
        </pc:spChg>
      </pc:sldChg>
      <pc:sldChg chg="modSp new mod">
        <pc:chgData name="Abels, Patrick" userId="ba666de4-0d21-43a6-8e66-51a18aae1b4a" providerId="ADAL" clId="{88409F87-3675-4480-B784-FA352983DF57}" dt="2023-09-16T15:12:32.264" v="1133" actId="6549"/>
        <pc:sldMkLst>
          <pc:docMk/>
          <pc:sldMk cId="3554660184" sldId="275"/>
        </pc:sldMkLst>
        <pc:spChg chg="mod">
          <ac:chgData name="Abels, Patrick" userId="ba666de4-0d21-43a6-8e66-51a18aae1b4a" providerId="ADAL" clId="{88409F87-3675-4480-B784-FA352983DF57}" dt="2023-09-16T15:12:32.264" v="1133" actId="6549"/>
          <ac:spMkLst>
            <pc:docMk/>
            <pc:sldMk cId="3554660184" sldId="275"/>
            <ac:spMk id="2" creationId="{EC40FDF1-FE5D-865C-AB08-1BE32A97C248}"/>
          </ac:spMkLst>
        </pc:spChg>
      </pc:sldChg>
      <pc:sldChg chg="addSp delSp modSp new mod">
        <pc:chgData name="Abels, Patrick" userId="ba666de4-0d21-43a6-8e66-51a18aae1b4a" providerId="ADAL" clId="{88409F87-3675-4480-B784-FA352983DF57}" dt="2023-09-16T15:03:27.744" v="1009" actId="1036"/>
        <pc:sldMkLst>
          <pc:docMk/>
          <pc:sldMk cId="1724189771" sldId="276"/>
        </pc:sldMkLst>
        <pc:spChg chg="del">
          <ac:chgData name="Abels, Patrick" userId="ba666de4-0d21-43a6-8e66-51a18aae1b4a" providerId="ADAL" clId="{88409F87-3675-4480-B784-FA352983DF57}" dt="2023-09-16T15:02:35.542" v="989" actId="478"/>
          <ac:spMkLst>
            <pc:docMk/>
            <pc:sldMk cId="1724189771" sldId="276"/>
            <ac:spMk id="2" creationId="{199182D9-7263-E20F-2988-334316DF698B}"/>
          </ac:spMkLst>
        </pc:spChg>
        <pc:spChg chg="mod">
          <ac:chgData name="Abels, Patrick" userId="ba666de4-0d21-43a6-8e66-51a18aae1b4a" providerId="ADAL" clId="{88409F87-3675-4480-B784-FA352983DF57}" dt="2023-09-16T15:03:16.213" v="999" actId="20577"/>
          <ac:spMkLst>
            <pc:docMk/>
            <pc:sldMk cId="1724189771" sldId="276"/>
            <ac:spMk id="3" creationId="{6C87A3EB-137C-8A16-780F-856485B19853}"/>
          </ac:spMkLst>
        </pc:spChg>
        <pc:picChg chg="add mod">
          <ac:chgData name="Abels, Patrick" userId="ba666de4-0d21-43a6-8e66-51a18aae1b4a" providerId="ADAL" clId="{88409F87-3675-4480-B784-FA352983DF57}" dt="2023-09-16T15:03:20.169" v="1000" actId="1076"/>
          <ac:picMkLst>
            <pc:docMk/>
            <pc:sldMk cId="1724189771" sldId="276"/>
            <ac:picMk id="5" creationId="{E4B0974C-F4FA-2D16-FF3D-EE70993EC1E4}"/>
          </ac:picMkLst>
        </pc:picChg>
        <pc:picChg chg="add mod">
          <ac:chgData name="Abels, Patrick" userId="ba666de4-0d21-43a6-8e66-51a18aae1b4a" providerId="ADAL" clId="{88409F87-3675-4480-B784-FA352983DF57}" dt="2023-09-16T15:03:27.744" v="1009" actId="1036"/>
          <ac:picMkLst>
            <pc:docMk/>
            <pc:sldMk cId="1724189771" sldId="276"/>
            <ac:picMk id="7" creationId="{5337D255-57B5-BCF8-042A-7996472D325D}"/>
          </ac:picMkLst>
        </pc:pic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690866667" sldId="277"/>
        </pc:sldMkLst>
        <pc:spChg chg="mod">
          <ac:chgData name="Abels, Patrick" userId="ba666de4-0d21-43a6-8e66-51a18aae1b4a" providerId="ADAL" clId="{88409F87-3675-4480-B784-FA352983DF57}" dt="2023-09-16T15:13:18.573" v="1144" actId="6549"/>
          <ac:spMkLst>
            <pc:docMk/>
            <pc:sldMk cId="1690866667" sldId="277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917042188" sldId="278"/>
        </pc:sldMkLst>
        <pc:spChg chg="mod">
          <ac:chgData name="Abels, Patrick" userId="ba666de4-0d21-43a6-8e66-51a18aae1b4a" providerId="ADAL" clId="{88409F87-3675-4480-B784-FA352983DF57}" dt="2023-09-16T15:12:48.498" v="1137" actId="6549"/>
          <ac:spMkLst>
            <pc:docMk/>
            <pc:sldMk cId="3917042188" sldId="278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2692848399" sldId="279"/>
        </pc:sldMkLst>
        <pc:spChg chg="mod">
          <ac:chgData name="Abels, Patrick" userId="ba666de4-0d21-43a6-8e66-51a18aae1b4a" providerId="ADAL" clId="{88409F87-3675-4480-B784-FA352983DF57}" dt="2023-09-16T15:12:53.368" v="1139" actId="6549"/>
          <ac:spMkLst>
            <pc:docMk/>
            <pc:sldMk cId="2692848399" sldId="279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800646339" sldId="280"/>
        </pc:sldMkLst>
        <pc:spChg chg="mod">
          <ac:chgData name="Abels, Patrick" userId="ba666de4-0d21-43a6-8e66-51a18aae1b4a" providerId="ADAL" clId="{88409F87-3675-4480-B784-FA352983DF57}" dt="2023-09-16T15:12:59.044" v="1141" actId="6549"/>
          <ac:spMkLst>
            <pc:docMk/>
            <pc:sldMk cId="3800646339" sldId="280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3043637182" sldId="281"/>
        </pc:sldMkLst>
        <pc:spChg chg="mod">
          <ac:chgData name="Abels, Patrick" userId="ba666de4-0d21-43a6-8e66-51a18aae1b4a" providerId="ADAL" clId="{88409F87-3675-4480-B784-FA352983DF57}" dt="2023-09-16T15:12:40.842" v="1135" actId="6549"/>
          <ac:spMkLst>
            <pc:docMk/>
            <pc:sldMk cId="3043637182" sldId="281"/>
            <ac:spMk id="2" creationId="{EC40FDF1-FE5D-865C-AB08-1BE32A97C248}"/>
          </ac:spMkLst>
        </pc:spChg>
      </pc:sldChg>
      <pc:sldChg chg="modSp add modTransition">
        <pc:chgData name="Abels, Patrick" userId="ba666de4-0d21-43a6-8e66-51a18aae1b4a" providerId="ADAL" clId="{88409F87-3675-4480-B784-FA352983DF57}" dt="2023-09-16T15:14:26.094" v="1147"/>
        <pc:sldMkLst>
          <pc:docMk/>
          <pc:sldMk cId="1849463877" sldId="282"/>
        </pc:sldMkLst>
        <pc:spChg chg="mod">
          <ac:chgData name="Abels, Patrick" userId="ba666de4-0d21-43a6-8e66-51a18aae1b4a" providerId="ADAL" clId="{88409F87-3675-4480-B784-FA352983DF57}" dt="2023-09-16T15:13:31.874" v="1145" actId="6549"/>
          <ac:spMkLst>
            <pc:docMk/>
            <pc:sldMk cId="1849463877" sldId="282"/>
            <ac:spMk id="2" creationId="{EC40FDF1-FE5D-865C-AB08-1BE32A97C248}"/>
          </ac:spMkLst>
        </pc:spChg>
      </pc:sldChg>
      <pc:sldChg chg="modSp add mod">
        <pc:chgData name="Abels, Patrick" userId="ba666de4-0d21-43a6-8e66-51a18aae1b4a" providerId="ADAL" clId="{88409F87-3675-4480-B784-FA352983DF57}" dt="2023-09-16T15:16:30.506" v="1172" actId="20577"/>
        <pc:sldMkLst>
          <pc:docMk/>
          <pc:sldMk cId="3589474625" sldId="283"/>
        </pc:sldMkLst>
        <pc:spChg chg="mod">
          <ac:chgData name="Abels, Patrick" userId="ba666de4-0d21-43a6-8e66-51a18aae1b4a" providerId="ADAL" clId="{88409F87-3675-4480-B784-FA352983DF57}" dt="2023-09-16T15:16:30.506" v="1172" actId="20577"/>
          <ac:spMkLst>
            <pc:docMk/>
            <pc:sldMk cId="3589474625" sldId="283"/>
            <ac:spMk id="2" creationId="{EC40FDF1-FE5D-865C-AB08-1BE32A97C248}"/>
          </ac:spMkLst>
        </pc:spChg>
      </pc:sldChg>
    </pc:docChg>
  </pc:docChgLst>
  <pc:docChgLst>
    <pc:chgData name="Abels, Patrick" userId="ba666de4-0d21-43a6-8e66-51a18aae1b4a" providerId="ADAL" clId="{6DDDBCE8-D1F3-431E-95FD-468748B6974D}"/>
    <pc:docChg chg="undo redo custSel addSld modSld">
      <pc:chgData name="Abels, Patrick" userId="ba666de4-0d21-43a6-8e66-51a18aae1b4a" providerId="ADAL" clId="{6DDDBCE8-D1F3-431E-95FD-468748B6974D}" dt="2023-08-03T15:32:18.788" v="800" actId="404"/>
      <pc:docMkLst>
        <pc:docMk/>
      </pc:docMkLst>
      <pc:sldChg chg="delSp modSp mod">
        <pc:chgData name="Abels, Patrick" userId="ba666de4-0d21-43a6-8e66-51a18aae1b4a" providerId="ADAL" clId="{6DDDBCE8-D1F3-431E-95FD-468748B6974D}" dt="2023-08-03T15:32:18.788" v="800" actId="404"/>
        <pc:sldMkLst>
          <pc:docMk/>
          <pc:sldMk cId="360222904" sldId="264"/>
        </pc:sldMkLst>
        <pc:spChg chg="mod">
          <ac:chgData name="Abels, Patrick" userId="ba666de4-0d21-43a6-8e66-51a18aae1b4a" providerId="ADAL" clId="{6DDDBCE8-D1F3-431E-95FD-468748B6974D}" dt="2023-08-03T15:32:18.788" v="800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DDDBCE8-D1F3-431E-95FD-468748B6974D}" dt="2023-08-03T14:55:26.198" v="17" actId="20577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8" creationId="{33BE11B8-E21E-7C44-2888-FCD8F15C25BF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9" creationId="{818824C7-A0F2-600D-01CE-307442C7D8CA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0" creationId="{0D2AFFAD-FBF7-FBE7-B1AF-B1F8C3A6A550}"/>
          </ac:spMkLst>
        </pc:spChg>
        <pc:spChg chg="del">
          <ac:chgData name="Abels, Patrick" userId="ba666de4-0d21-43a6-8e66-51a18aae1b4a" providerId="ADAL" clId="{6DDDBCE8-D1F3-431E-95FD-468748B6974D}" dt="2023-08-03T14:58:29.051" v="142" actId="478"/>
          <ac:spMkLst>
            <pc:docMk/>
            <pc:sldMk cId="360222904" sldId="264"/>
            <ac:spMk id="11" creationId="{EEBB103B-5F18-BC1B-BF04-7AE0DC8C269F}"/>
          </ac:spMkLst>
        </pc:spChg>
      </pc:sldChg>
      <pc:sldChg chg="modSp add mod">
        <pc:chgData name="Abels, Patrick" userId="ba666de4-0d21-43a6-8e66-51a18aae1b4a" providerId="ADAL" clId="{6DDDBCE8-D1F3-431E-95FD-468748B6974D}" dt="2023-08-03T15:29:57.967" v="722" actId="404"/>
        <pc:sldMkLst>
          <pc:docMk/>
          <pc:sldMk cId="3534353426" sldId="266"/>
        </pc:sldMkLst>
        <pc:spChg chg="mod">
          <ac:chgData name="Abels, Patrick" userId="ba666de4-0d21-43a6-8e66-51a18aae1b4a" providerId="ADAL" clId="{6DDDBCE8-D1F3-431E-95FD-468748B6974D}" dt="2023-08-03T15:29:57.967" v="722" actId="404"/>
          <ac:spMkLst>
            <pc:docMk/>
            <pc:sldMk cId="3534353426" sldId="266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05.020" v="723" actId="403"/>
        <pc:sldMkLst>
          <pc:docMk/>
          <pc:sldMk cId="368678853" sldId="267"/>
        </pc:sldMkLst>
        <pc:spChg chg="mod">
          <ac:chgData name="Abels, Patrick" userId="ba666de4-0d21-43a6-8e66-51a18aae1b4a" providerId="ADAL" clId="{6DDDBCE8-D1F3-431E-95FD-468748B6974D}" dt="2023-08-03T15:30:05.020" v="723" actId="403"/>
          <ac:spMkLst>
            <pc:docMk/>
            <pc:sldMk cId="368678853" sldId="267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0:45.756" v="760" actId="20577"/>
        <pc:sldMkLst>
          <pc:docMk/>
          <pc:sldMk cId="142408905" sldId="268"/>
        </pc:sldMkLst>
        <pc:spChg chg="mod">
          <ac:chgData name="Abels, Patrick" userId="ba666de4-0d21-43a6-8e66-51a18aae1b4a" providerId="ADAL" clId="{6DDDBCE8-D1F3-431E-95FD-468748B6974D}" dt="2023-08-03T15:30:45.756" v="760" actId="20577"/>
          <ac:spMkLst>
            <pc:docMk/>
            <pc:sldMk cId="142408905" sldId="268"/>
            <ac:spMk id="2" creationId="{F0ECE2E4-D072-59ED-E541-1B475506929D}"/>
          </ac:spMkLst>
        </pc:spChg>
      </pc:sldChg>
      <pc:sldChg chg="modSp add mod">
        <pc:chgData name="Abels, Patrick" userId="ba666de4-0d21-43a6-8e66-51a18aae1b4a" providerId="ADAL" clId="{6DDDBCE8-D1F3-431E-95FD-468748B6974D}" dt="2023-08-03T15:31:55.566" v="796" actId="20577"/>
        <pc:sldMkLst>
          <pc:docMk/>
          <pc:sldMk cId="3004210294" sldId="269"/>
        </pc:sldMkLst>
        <pc:spChg chg="mod">
          <ac:chgData name="Abels, Patrick" userId="ba666de4-0d21-43a6-8e66-51a18aae1b4a" providerId="ADAL" clId="{6DDDBCE8-D1F3-431E-95FD-468748B6974D}" dt="2023-08-03T15:31:55.566" v="796" actId="20577"/>
          <ac:spMkLst>
            <pc:docMk/>
            <pc:sldMk cId="3004210294" sldId="269"/>
            <ac:spMk id="2" creationId="{F0ECE2E4-D072-59ED-E541-1B475506929D}"/>
          </ac:spMkLst>
        </pc:spChg>
      </pc:sldChg>
      <pc:sldChg chg="add">
        <pc:chgData name="Abels, Patrick" userId="ba666de4-0d21-43a6-8e66-51a18aae1b4a" providerId="ADAL" clId="{6DDDBCE8-D1F3-431E-95FD-468748B6974D}" dt="2023-08-03T15:27:12.642" v="634" actId="2890"/>
        <pc:sldMkLst>
          <pc:docMk/>
          <pc:sldMk cId="3727131097" sldId="270"/>
        </pc:sldMkLst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3AB2FBE0-CA39-44BF-BC63-1BA95021E279}"/>
    <pc:docChg chg="custSel addSld delSld modSld">
      <pc:chgData name="Abels, Patrick" userId="ba666de4-0d21-43a6-8e66-51a18aae1b4a" providerId="ADAL" clId="{3AB2FBE0-CA39-44BF-BC63-1BA95021E279}" dt="2023-09-10T19:10:27.384" v="813" actId="179"/>
      <pc:docMkLst>
        <pc:docMk/>
      </pc:docMkLst>
      <pc:sldChg chg="modSp">
        <pc:chgData name="Abels, Patrick" userId="ba666de4-0d21-43a6-8e66-51a18aae1b4a" providerId="ADAL" clId="{3AB2FBE0-CA39-44BF-BC63-1BA95021E279}" dt="2023-09-10T18:49:00.856" v="15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AB2FBE0-CA39-44BF-BC63-1BA95021E279}" dt="2023-09-10T18:49:00.856" v="15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3AB2FBE0-CA39-44BF-BC63-1BA95021E279}" dt="2023-09-10T18:46:46.410" v="36" actId="207"/>
        <pc:sldMkLst>
          <pc:docMk/>
          <pc:sldMk cId="3366437632" sldId="259"/>
        </pc:sldMkLst>
        <pc:spChg chg="mod">
          <ac:chgData name="Abels, Patrick" userId="ba666de4-0d21-43a6-8e66-51a18aae1b4a" providerId="ADAL" clId="{3AB2FBE0-CA39-44BF-BC63-1BA95021E279}" dt="2023-09-10T18:46:46.410" v="36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3AB2FBE0-CA39-44BF-BC63-1BA95021E279}" dt="2023-09-10T18:58:46.099" v="197" actId="14100"/>
        <pc:sldMkLst>
          <pc:docMk/>
          <pc:sldMk cId="4223110314" sldId="261"/>
        </pc:sldMkLst>
        <pc:spChg chg="mod">
          <ac:chgData name="Abels, Patrick" userId="ba666de4-0d21-43a6-8e66-51a18aae1b4a" providerId="ADAL" clId="{3AB2FBE0-CA39-44BF-BC63-1BA95021E279}" dt="2023-09-10T18:51:16.515" v="157" actId="20577"/>
          <ac:spMkLst>
            <pc:docMk/>
            <pc:sldMk cId="4223110314" sldId="261"/>
            <ac:spMk id="3" creationId="{91E27F51-7010-A9B6-38F8-6302D0C64020}"/>
          </ac:spMkLst>
        </pc:spChg>
        <pc:picChg chg="add del mod">
          <ac:chgData name="Abels, Patrick" userId="ba666de4-0d21-43a6-8e66-51a18aae1b4a" providerId="ADAL" clId="{3AB2FBE0-CA39-44BF-BC63-1BA95021E279}" dt="2023-09-10T18:54:56.783" v="160" actId="478"/>
          <ac:picMkLst>
            <pc:docMk/>
            <pc:sldMk cId="4223110314" sldId="261"/>
            <ac:picMk id="4" creationId="{96D606EF-2C8E-0D35-0EDA-53BD8B9DDF17}"/>
          </ac:picMkLst>
        </pc:picChg>
        <pc:picChg chg="add del mod">
          <ac:chgData name="Abels, Patrick" userId="ba666de4-0d21-43a6-8e66-51a18aae1b4a" providerId="ADAL" clId="{3AB2FBE0-CA39-44BF-BC63-1BA95021E279}" dt="2023-09-10T18:55:03.789" v="163" actId="478"/>
          <ac:picMkLst>
            <pc:docMk/>
            <pc:sldMk cId="4223110314" sldId="261"/>
            <ac:picMk id="6" creationId="{E9BAC6A8-8F4B-A34B-E668-3670D61DC349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8" creationId="{ECA43BE2-59D5-1913-78F4-484FF9FD908F}"/>
          </ac:picMkLst>
        </pc:picChg>
        <pc:picChg chg="add mod modCrop">
          <ac:chgData name="Abels, Patrick" userId="ba666de4-0d21-43a6-8e66-51a18aae1b4a" providerId="ADAL" clId="{3AB2FBE0-CA39-44BF-BC63-1BA95021E279}" dt="2023-09-10T18:58:27.882" v="194" actId="1076"/>
          <ac:picMkLst>
            <pc:docMk/>
            <pc:sldMk cId="4223110314" sldId="261"/>
            <ac:picMk id="9" creationId="{2840C1DF-6941-EFD9-D300-AF226CE6A697}"/>
          </ac:picMkLst>
        </pc:picChg>
        <pc:picChg chg="add mod">
          <ac:chgData name="Abels, Patrick" userId="ba666de4-0d21-43a6-8e66-51a18aae1b4a" providerId="ADAL" clId="{3AB2FBE0-CA39-44BF-BC63-1BA95021E279}" dt="2023-09-10T18:58:46.099" v="197" actId="14100"/>
          <ac:picMkLst>
            <pc:docMk/>
            <pc:sldMk cId="4223110314" sldId="261"/>
            <ac:picMk id="11" creationId="{68C2F883-B995-2060-9D77-B3DE088D6211}"/>
          </ac:picMkLst>
        </pc:picChg>
        <pc:picChg chg="add mod modCrop">
          <ac:chgData name="Abels, Patrick" userId="ba666de4-0d21-43a6-8e66-51a18aae1b4a" providerId="ADAL" clId="{3AB2FBE0-CA39-44BF-BC63-1BA95021E279}" dt="2023-09-10T18:58:19.052" v="192" actId="1035"/>
          <ac:picMkLst>
            <pc:docMk/>
            <pc:sldMk cId="4223110314" sldId="261"/>
            <ac:picMk id="12" creationId="{768761B4-9169-80AF-4E90-80AA77A48B03}"/>
          </ac:picMkLst>
        </pc:picChg>
      </pc:sldChg>
      <pc:sldChg chg="del">
        <pc:chgData name="Abels, Patrick" userId="ba666de4-0d21-43a6-8e66-51a18aae1b4a" providerId="ADAL" clId="{3AB2FBE0-CA39-44BF-BC63-1BA95021E279}" dt="2023-09-10T19:00:55.671" v="198" actId="47"/>
        <pc:sldMkLst>
          <pc:docMk/>
          <pc:sldMk cId="4127666779" sldId="262"/>
        </pc:sldMkLst>
      </pc:sldChg>
      <pc:sldChg chg="addSp modSp mod">
        <pc:chgData name="Abels, Patrick" userId="ba666de4-0d21-43a6-8e66-51a18aae1b4a" providerId="ADAL" clId="{3AB2FBE0-CA39-44BF-BC63-1BA95021E279}" dt="2023-09-10T19:10:27.384" v="813" actId="179"/>
        <pc:sldMkLst>
          <pc:docMk/>
          <pc:sldMk cId="206675728" sldId="265"/>
        </pc:sldMkLst>
        <pc:spChg chg="mod">
          <ac:chgData name="Abels, Patrick" userId="ba666de4-0d21-43a6-8e66-51a18aae1b4a" providerId="ADAL" clId="{3AB2FBE0-CA39-44BF-BC63-1BA95021E279}" dt="2023-09-10T19:10:27.384" v="813" actId="179"/>
          <ac:spMkLst>
            <pc:docMk/>
            <pc:sldMk cId="206675728" sldId="265"/>
            <ac:spMk id="2" creationId="{2118546E-3B63-7699-E294-1590A676949E}"/>
          </ac:spMkLst>
        </pc:spChg>
        <pc:spChg chg="add mod">
          <ac:chgData name="Abels, Patrick" userId="ba666de4-0d21-43a6-8e66-51a18aae1b4a" providerId="ADAL" clId="{3AB2FBE0-CA39-44BF-BC63-1BA95021E279}" dt="2023-09-10T19:10:13.097" v="812" actId="1035"/>
          <ac:spMkLst>
            <pc:docMk/>
            <pc:sldMk cId="206675728" sldId="265"/>
            <ac:spMk id="5" creationId="{90E39B83-0DDC-ACE0-74B8-03D38CF95E3C}"/>
          </ac:spMkLst>
        </pc:spChg>
        <pc:picChg chg="add mod">
          <ac:chgData name="Abels, Patrick" userId="ba666de4-0d21-43a6-8e66-51a18aae1b4a" providerId="ADAL" clId="{3AB2FBE0-CA39-44BF-BC63-1BA95021E279}" dt="2023-09-10T19:08:57.738" v="785" actId="1076"/>
          <ac:picMkLst>
            <pc:docMk/>
            <pc:sldMk cId="206675728" sldId="265"/>
            <ac:picMk id="4" creationId="{C0E667C0-29C5-FD4B-BB54-CA7ADDC4D08D}"/>
          </ac:picMkLst>
        </pc:picChg>
      </pc:sldChg>
      <pc:sldChg chg="modSp">
        <pc:chgData name="Abels, Patrick" userId="ba666de4-0d21-43a6-8e66-51a18aae1b4a" providerId="ADAL" clId="{3AB2FBE0-CA39-44BF-BC63-1BA95021E279}" dt="2023-09-10T19:04:36.389" v="315" actId="207"/>
        <pc:sldMkLst>
          <pc:docMk/>
          <pc:sldMk cId="3727131097" sldId="270"/>
        </pc:sldMkLst>
        <pc:spChg chg="mod">
          <ac:chgData name="Abels, Patrick" userId="ba666de4-0d21-43a6-8e66-51a18aae1b4a" providerId="ADAL" clId="{3AB2FBE0-CA39-44BF-BC63-1BA95021E279}" dt="2023-09-10T19:04:36.389" v="315" actId="207"/>
          <ac:spMkLst>
            <pc:docMk/>
            <pc:sldMk cId="3727131097" sldId="270"/>
            <ac:spMk id="2" creationId="{F0ECE2E4-D072-59ED-E541-1B475506929D}"/>
          </ac:spMkLst>
        </pc:spChg>
      </pc:sldChg>
      <pc:sldChg chg="modSp new mod">
        <pc:chgData name="Abels, Patrick" userId="ba666de4-0d21-43a6-8e66-51a18aae1b4a" providerId="ADAL" clId="{3AB2FBE0-CA39-44BF-BC63-1BA95021E279}" dt="2023-09-10T19:01:45.724" v="313" actId="20577"/>
        <pc:sldMkLst>
          <pc:docMk/>
          <pc:sldMk cId="1486770102" sldId="271"/>
        </pc:sldMkLst>
        <pc:spChg chg="mod">
          <ac:chgData name="Abels, Patrick" userId="ba666de4-0d21-43a6-8e66-51a18aae1b4a" providerId="ADAL" clId="{3AB2FBE0-CA39-44BF-BC63-1BA95021E279}" dt="2023-09-10T19:01:45.724" v="313" actId="20577"/>
          <ac:spMkLst>
            <pc:docMk/>
            <pc:sldMk cId="1486770102" sldId="271"/>
            <ac:spMk id="2" creationId="{8EB0A1E6-E006-3CB3-3E58-18754D95D786}"/>
          </ac:spMkLst>
        </pc:spChg>
      </pc:sldChg>
    </pc:docChg>
  </pc:docChgLst>
  <pc:docChgLst>
    <pc:chgData name="Abels, Patrick" userId="ba666de4-0d21-43a6-8e66-51a18aae1b4a" providerId="ADAL" clId="{04E885DD-CB1D-9B46-9FF6-C625DC2BF946}"/>
    <pc:docChg chg="modSld">
      <pc:chgData name="Abels, Patrick" userId="ba666de4-0d21-43a6-8e66-51a18aae1b4a" providerId="ADAL" clId="{04E885DD-CB1D-9B46-9FF6-C625DC2BF946}" dt="2023-09-19T10:28:23.414" v="4" actId="20577"/>
      <pc:docMkLst>
        <pc:docMk/>
      </pc:docMkLst>
      <pc:sldChg chg="modSp">
        <pc:chgData name="Abels, Patrick" userId="ba666de4-0d21-43a6-8e66-51a18aae1b4a" providerId="ADAL" clId="{04E885DD-CB1D-9B46-9FF6-C625DC2BF946}" dt="2023-09-19T10:28:23.414" v="4" actId="20577"/>
        <pc:sldMkLst>
          <pc:docMk/>
          <pc:sldMk cId="3365733409" sldId="273"/>
        </pc:sldMkLst>
        <pc:spChg chg="mod">
          <ac:chgData name="Abels, Patrick" userId="ba666de4-0d21-43a6-8e66-51a18aae1b4a" providerId="ADAL" clId="{04E885DD-CB1D-9B46-9FF6-C625DC2BF946}" dt="2023-09-19T10:28:23.414" v="4" actId="20577"/>
          <ac:spMkLst>
            <pc:docMk/>
            <pc:sldMk cId="3365733409" sldId="273"/>
            <ac:spMk id="3" creationId="{85D22C10-73AB-A8DF-CB6F-CBC491DD429D}"/>
          </ac:spMkLst>
        </pc:spChg>
      </pc:sldChg>
      <pc:sldChg chg="modSp">
        <pc:chgData name="Abels, Patrick" userId="ba666de4-0d21-43a6-8e66-51a18aae1b4a" providerId="ADAL" clId="{04E885DD-CB1D-9B46-9FF6-C625DC2BF946}" dt="2023-09-19T10:04:45.856" v="3" actId="20577"/>
        <pc:sldMkLst>
          <pc:docMk/>
          <pc:sldMk cId="2026290301" sldId="274"/>
        </pc:sldMkLst>
        <pc:spChg chg="mod">
          <ac:chgData name="Abels, Patrick" userId="ba666de4-0d21-43a6-8e66-51a18aae1b4a" providerId="ADAL" clId="{04E885DD-CB1D-9B46-9FF6-C625DC2BF946}" dt="2023-09-19T10:04:45.856" v="3" actId="20577"/>
          <ac:spMkLst>
            <pc:docMk/>
            <pc:sldMk cId="2026290301" sldId="274"/>
            <ac:spMk id="2" creationId="{96D39245-2BEC-E1AD-4E79-BC0EC9C0D9F5}"/>
          </ac:spMkLst>
        </pc:s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E2E37DF3-B059-4D8A-8023-D355AEDE5CAA}"/>
    <pc:docChg chg="custSel delSld modSld">
      <pc:chgData name="Abels, Patrick" userId="ba666de4-0d21-43a6-8e66-51a18aae1b4a" providerId="ADAL" clId="{E2E37DF3-B059-4D8A-8023-D355AEDE5CAA}" dt="2023-09-21T12:18:07.686" v="593" actId="207"/>
      <pc:docMkLst>
        <pc:docMk/>
      </pc:docMkLst>
      <pc:sldChg chg="modSp">
        <pc:chgData name="Abels, Patrick" userId="ba666de4-0d21-43a6-8e66-51a18aae1b4a" providerId="ADAL" clId="{E2E37DF3-B059-4D8A-8023-D355AEDE5CAA}" dt="2023-09-21T12:05:34.925" v="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E2E37DF3-B059-4D8A-8023-D355AEDE5CAA}" dt="2023-09-21T12:05:34.925" v="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E2E37DF3-B059-4D8A-8023-D355AEDE5CAA}" dt="2023-09-21T12:06:15.229" v="98" actId="207"/>
        <pc:sldMkLst>
          <pc:docMk/>
          <pc:sldMk cId="3366437632" sldId="259"/>
        </pc:sldMkLst>
        <pc:spChg chg="mod">
          <ac:chgData name="Abels, Patrick" userId="ba666de4-0d21-43a6-8e66-51a18aae1b4a" providerId="ADAL" clId="{E2E37DF3-B059-4D8A-8023-D355AEDE5CAA}" dt="2023-09-21T12:06:15.229" v="9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E2E37DF3-B059-4D8A-8023-D355AEDE5CAA}" dt="2023-09-21T12:13:55.652" v="377" actId="1038"/>
        <pc:sldMkLst>
          <pc:docMk/>
          <pc:sldMk cId="4223110314" sldId="261"/>
        </pc:sldMkLst>
        <pc:spChg chg="mod">
          <ac:chgData name="Abels, Patrick" userId="ba666de4-0d21-43a6-8e66-51a18aae1b4a" providerId="ADAL" clId="{E2E37DF3-B059-4D8A-8023-D355AEDE5CAA}" dt="2023-09-21T12:12:51.320" v="366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E2E37DF3-B059-4D8A-8023-D355AEDE5CAA}" dt="2023-09-21T12:13:55.652" v="377" actId="1038"/>
          <ac:picMkLst>
            <pc:docMk/>
            <pc:sldMk cId="4223110314" sldId="261"/>
            <ac:picMk id="4" creationId="{FA1277E7-E3BF-9509-160F-BF3060CEE434}"/>
          </ac:picMkLst>
        </pc:picChg>
        <pc:picChg chg="del">
          <ac:chgData name="Abels, Patrick" userId="ba666de4-0d21-43a6-8e66-51a18aae1b4a" providerId="ADAL" clId="{E2E37DF3-B059-4D8A-8023-D355AEDE5CAA}" dt="2023-09-21T12:12:53.941" v="367" actId="478"/>
          <ac:picMkLst>
            <pc:docMk/>
            <pc:sldMk cId="4223110314" sldId="261"/>
            <ac:picMk id="6" creationId="{09FC1EFB-0B54-B56C-B04B-321DAAA6953A}"/>
          </ac:picMkLst>
        </pc:picChg>
      </pc:sldChg>
      <pc:sldChg chg="addSp delSp modSp mod">
        <pc:chgData name="Abels, Patrick" userId="ba666de4-0d21-43a6-8e66-51a18aae1b4a" providerId="ADAL" clId="{E2E37DF3-B059-4D8A-8023-D355AEDE5CAA}" dt="2023-09-21T12:15:27.431" v="386" actId="1037"/>
        <pc:sldMkLst>
          <pc:docMk/>
          <pc:sldMk cId="1486770102" sldId="271"/>
        </pc:sldMkLst>
        <pc:spChg chg="mod">
          <ac:chgData name="Abels, Patrick" userId="ba666de4-0d21-43a6-8e66-51a18aae1b4a" providerId="ADAL" clId="{E2E37DF3-B059-4D8A-8023-D355AEDE5CAA}" dt="2023-09-21T12:15:20.833" v="382" actId="20577"/>
          <ac:spMkLst>
            <pc:docMk/>
            <pc:sldMk cId="1486770102" sldId="271"/>
            <ac:spMk id="2" creationId="{8EB0A1E6-E006-3CB3-3E58-18754D95D786}"/>
          </ac:spMkLst>
        </pc:spChg>
        <pc:picChg chg="del">
          <ac:chgData name="Abels, Patrick" userId="ba666de4-0d21-43a6-8e66-51a18aae1b4a" providerId="ADAL" clId="{E2E37DF3-B059-4D8A-8023-D355AEDE5CAA}" dt="2023-09-21T12:15:15.882" v="379" actId="478"/>
          <ac:picMkLst>
            <pc:docMk/>
            <pc:sldMk cId="1486770102" sldId="271"/>
            <ac:picMk id="4" creationId="{26161B25-070B-5DBE-3EE4-54B526D5D4CB}"/>
          </ac:picMkLst>
        </pc:picChg>
        <pc:picChg chg="add mod">
          <ac:chgData name="Abels, Patrick" userId="ba666de4-0d21-43a6-8e66-51a18aae1b4a" providerId="ADAL" clId="{E2E37DF3-B059-4D8A-8023-D355AEDE5CAA}" dt="2023-09-21T12:15:27.431" v="386" actId="1037"/>
          <ac:picMkLst>
            <pc:docMk/>
            <pc:sldMk cId="1486770102" sldId="271"/>
            <ac:picMk id="5" creationId="{268BE038-5877-5377-8366-CE2825297E63}"/>
          </ac:picMkLst>
        </pc:picChg>
      </pc:sldChg>
      <pc:sldChg chg="modSp mod">
        <pc:chgData name="Abels, Patrick" userId="ba666de4-0d21-43a6-8e66-51a18aae1b4a" providerId="ADAL" clId="{E2E37DF3-B059-4D8A-8023-D355AEDE5CAA}" dt="2023-09-21T12:18:07.686" v="593" actId="207"/>
        <pc:sldMkLst>
          <pc:docMk/>
          <pc:sldMk cId="859452540" sldId="272"/>
        </pc:sldMkLst>
        <pc:spChg chg="mod">
          <ac:chgData name="Abels, Patrick" userId="ba666de4-0d21-43a6-8e66-51a18aae1b4a" providerId="ADAL" clId="{E2E37DF3-B059-4D8A-8023-D355AEDE5CAA}" dt="2023-09-21T12:18:07.686" v="593" actId="207"/>
          <ac:spMkLst>
            <pc:docMk/>
            <pc:sldMk cId="859452540" sldId="272"/>
            <ac:spMk id="2" creationId="{07FBB99E-F515-A5EF-41D9-7680F0029671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365733409" sldId="273"/>
        </pc:sldMkLst>
      </pc:sldChg>
      <pc:sldChg chg="delSp modSp mod">
        <pc:chgData name="Abels, Patrick" userId="ba666de4-0d21-43a6-8e66-51a18aae1b4a" providerId="ADAL" clId="{E2E37DF3-B059-4D8A-8023-D355AEDE5CAA}" dt="2023-09-21T12:12:19.603" v="362" actId="207"/>
        <pc:sldMkLst>
          <pc:docMk/>
          <pc:sldMk cId="2026290301" sldId="274"/>
        </pc:sldMkLst>
        <pc:spChg chg="mod">
          <ac:chgData name="Abels, Patrick" userId="ba666de4-0d21-43a6-8e66-51a18aae1b4a" providerId="ADAL" clId="{E2E37DF3-B059-4D8A-8023-D355AEDE5CAA}" dt="2023-09-21T12:12:19.603" v="362" actId="207"/>
          <ac:spMkLst>
            <pc:docMk/>
            <pc:sldMk cId="2026290301" sldId="274"/>
            <ac:spMk id="2" creationId="{96D39245-2BEC-E1AD-4E79-BC0EC9C0D9F5}"/>
          </ac:spMkLst>
        </pc:spChg>
        <pc:spChg chg="mod">
          <ac:chgData name="Abels, Patrick" userId="ba666de4-0d21-43a6-8e66-51a18aae1b4a" providerId="ADAL" clId="{E2E37DF3-B059-4D8A-8023-D355AEDE5CAA}" dt="2023-09-21T12:06:27.315" v="111" actId="14100"/>
          <ac:spMkLst>
            <pc:docMk/>
            <pc:sldMk cId="2026290301" sldId="274"/>
            <ac:spMk id="3" creationId="{85D22C10-73AB-A8DF-CB6F-CBC491DD429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5" creationId="{F2F18EB7-6885-330E-857C-4322B89C1B74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6" creationId="{FF66662B-1DAE-48B2-D4D3-F5AC29E9F521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7" creationId="{A66F97B1-26D6-A68A-3CB8-0FE1158566D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8" creationId="{F701DCDF-48C4-565E-C734-297C3DFB1A99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9" creationId="{1C32E8FB-422D-78B3-FE17-5A27529ACB7D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0" creationId="{EA151C72-B0F6-36D4-AE15-CCEF62DDF4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1" creationId="{06E7A42D-17C3-7392-667D-12AAA7A93208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2" creationId="{7C0A0F0A-C346-1349-C083-17B9525308CC}"/>
          </ac:spMkLst>
        </pc:spChg>
        <pc:spChg chg="del">
          <ac:chgData name="Abels, Patrick" userId="ba666de4-0d21-43a6-8e66-51a18aae1b4a" providerId="ADAL" clId="{E2E37DF3-B059-4D8A-8023-D355AEDE5CAA}" dt="2023-09-21T12:08:00.124" v="260" actId="478"/>
          <ac:spMkLst>
            <pc:docMk/>
            <pc:sldMk cId="2026290301" sldId="274"/>
            <ac:spMk id="13" creationId="{DFA3D3A9-69CA-B8D5-3A36-CA94EAB5CE19}"/>
          </ac:spMkLst>
        </pc:spChg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54660184" sldId="275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724189771" sldId="276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690866667" sldId="277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917042188" sldId="278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2692848399" sldId="279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800646339" sldId="280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043637182" sldId="281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1849463877" sldId="282"/>
        </pc:sldMkLst>
      </pc:sldChg>
      <pc:sldChg chg="del">
        <pc:chgData name="Abels, Patrick" userId="ba666de4-0d21-43a6-8e66-51a18aae1b4a" providerId="ADAL" clId="{E2E37DF3-B059-4D8A-8023-D355AEDE5CAA}" dt="2023-09-21T12:15:13.436" v="378" actId="47"/>
        <pc:sldMkLst>
          <pc:docMk/>
          <pc:sldMk cId="3589474625" sldId="283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>
                            <m:r>
                              <m:rPr>
                                <m:brk m:alnAt="7"/>
                              </m:rP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12</m:t>
                            </m:r>
                          </m:deg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</m:rad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Welche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Gesetze</a:t>
            </a:r>
            <a:r>
              <a:rPr lang="en-GB" dirty="0"/>
              <a:t> </a:t>
            </a:r>
            <a:r>
              <a:rPr lang="en-GB" dirty="0" err="1"/>
              <a:t>herrschen</a:t>
            </a:r>
            <a:r>
              <a:rPr lang="en-GB" dirty="0"/>
              <a:t> </a:t>
            </a:r>
            <a:r>
              <a:rPr lang="en-GB" dirty="0" err="1"/>
              <a:t>bei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Wurzeln</a:t>
            </a:r>
            <a:r>
              <a:rPr lang="en-GB" dirty="0"/>
              <a:t> 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7FBB99E-F515-A5EF-41D9-7680F002967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742950" indent="-742950" algn="l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3600" dirty="0"/>
                  <a:t>Formuliere die 3 </a:t>
                </a:r>
                <a:r>
                  <a:rPr lang="en-GB" sz="3600" dirty="0" err="1"/>
                  <a:t>Potenzgesetze</a:t>
                </a:r>
                <a:r>
                  <a:rPr lang="en-GB" sz="3600" dirty="0"/>
                  <a:t> für </a:t>
                </a:r>
                <a:r>
                  <a:rPr lang="en-GB" sz="3600" dirty="0" err="1"/>
                  <a:t>Exponenten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600" dirty="0"/>
                  <a:t> und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GB" sz="3600" dirty="0"/>
                  <a:t>.</a:t>
                </a:r>
              </a:p>
              <a:p>
                <a:pPr marL="742950" indent="-742950" algn="l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3600" dirty="0" err="1"/>
                  <a:t>Formuliere</a:t>
                </a:r>
                <a:r>
                  <a:rPr lang="en-GB" sz="3600" dirty="0"/>
                  <a:t> die 3 </a:t>
                </a:r>
                <a:r>
                  <a:rPr lang="en-GB" sz="3600" dirty="0" err="1"/>
                  <a:t>Potenzgesetze</a:t>
                </a:r>
                <a:r>
                  <a:rPr lang="en-GB" sz="3600" dirty="0"/>
                  <a:t> für </a:t>
                </a:r>
                <a:r>
                  <a:rPr lang="en-GB" sz="3600" dirty="0" err="1"/>
                  <a:t>Exponenten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GB" sz="3600" b="1" dirty="0">
                    <a:solidFill>
                      <a:srgbClr val="FFC000"/>
                    </a:solidFill>
                  </a:rPr>
                  <a:t> </a:t>
                </a:r>
                <a:r>
                  <a:rPr lang="en-GB" sz="3600" dirty="0"/>
                  <a:t>und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r>
                  <a:rPr lang="en-GB" sz="3600" dirty="0"/>
                  <a:t>.</a:t>
                </a:r>
              </a:p>
              <a:p>
                <a:pPr marL="742950" indent="-742950" algn="l">
                  <a:lnSpc>
                    <a:spcPct val="200000"/>
                  </a:lnSpc>
                  <a:buFont typeface="+mj-lt"/>
                  <a:buAutoNum type="alphaLcPeriod"/>
                </a:pPr>
                <a:r>
                  <a:rPr lang="en-GB" sz="3600" dirty="0" err="1"/>
                  <a:t>Schlussfolgere</a:t>
                </a:r>
                <a:r>
                  <a:rPr lang="en-GB" sz="3600" dirty="0"/>
                  <a:t> die 3 </a:t>
                </a:r>
                <a:r>
                  <a:rPr lang="en-GB" sz="3600" dirty="0" err="1"/>
                  <a:t>Wurzelgesetze</a:t>
                </a:r>
                <a:r>
                  <a:rPr lang="en-GB" sz="3600" dirty="0"/>
                  <a:t>.</a:t>
                </a:r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07FBB99E-F515-A5EF-41D9-7680F00296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945254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Für alle positive </a:t>
                </a:r>
                <a:r>
                  <a:rPr lang="en-GB" dirty="0" err="1"/>
                  <a:t>Zahlen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/>
                  <a:t> sowie alle </a:t>
                </a:r>
                <a:r>
                  <a:rPr lang="en-GB" dirty="0" err="1"/>
                  <a:t>natürlichen</a:t>
                </a:r>
                <a:r>
                  <a:rPr lang="en-GB" dirty="0"/>
                  <a:t> </a:t>
                </a:r>
                <a:r>
                  <a:rPr lang="en-GB" dirty="0" err="1"/>
                  <a:t>Zahlen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GB" dirty="0"/>
                  <a:t> (</a:t>
                </a:r>
                <a:r>
                  <a:rPr lang="en-GB" dirty="0" err="1"/>
                  <a:t>ungleich</a:t>
                </a:r>
                <a:r>
                  <a:rPr lang="en-GB" dirty="0"/>
                  <a:t> 0) gilt:</a:t>
                </a:r>
              </a:p>
              <a:p>
                <a:endParaRPr lang="en-GB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⋅</m:t>
                      </m:r>
                      <m:rad>
                        <m:ra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lang="en-GB" sz="28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ctrlPr>
                                <a:rPr lang="en-GB" sz="28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en-GB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rad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GB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2800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deg>
                        <m:e>
                          <m:rad>
                            <m:ra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sz="2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g>
                            <m:e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>
                            <a:rPr lang="en-GB" sz="28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sz="2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g>
                        <m:e>
                          <m:rad>
                            <m:ra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GB" sz="28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g>
                            <m:e>
                              <m:r>
                                <a:rPr lang="en-GB" sz="2800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</m:e>
                      </m:rad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96D39245-2BEC-E1AD-4E79-BC0EC9C0D9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 r="-77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22C10-73AB-A8DF-CB6F-CBC491DD42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3578635" cy="646112"/>
          </a:xfrm>
        </p:spPr>
        <p:txBody>
          <a:bodyPr/>
          <a:lstStyle/>
          <a:p>
            <a:r>
              <a:rPr lang="en-GB" dirty="0" err="1"/>
              <a:t>Wurzelgesetze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02629030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Fun25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1277E7-E3BF-9509-160F-BF3060CEE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12" y="1417012"/>
            <a:ext cx="10006886" cy="508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B0A1E6-E006-3CB3-3E58-18754D95D78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Fun26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8BE038-5877-5377-8366-CE2825297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164" y="2508508"/>
            <a:ext cx="11063361" cy="345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77010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2023-09-21T12:18:08Z</dcterms:modified>
</cp:coreProperties>
</file>