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84" r:id="rId4"/>
    <p:sldId id="259" r:id="rId5"/>
    <p:sldId id="272" r:id="rId6"/>
    <p:sldId id="274" r:id="rId7"/>
    <p:sldId id="261" r:id="rId8"/>
    <p:sldId id="285" r:id="rId9"/>
    <p:sldId id="275" r:id="rId10"/>
    <p:sldId id="281" r:id="rId11"/>
    <p:sldId id="278" r:id="rId12"/>
    <p:sldId id="279" r:id="rId13"/>
    <p:sldId id="280" r:id="rId14"/>
    <p:sldId id="277" r:id="rId15"/>
    <p:sldId id="282" r:id="rId16"/>
    <p:sldId id="283" r:id="rId17"/>
    <p:sldId id="273" r:id="rId18"/>
    <p:sldId id="276" r:id="rId19"/>
    <p:sldId id="286" r:id="rId20"/>
    <p:sldId id="271" r:id="rId2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A4AF18-51D9-4E75-BAFC-A9061CFD40B3}" v="339" dt="2024-09-16T13:36:12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11A4AF18-51D9-4E75-BAFC-A9061CFD40B3}"/>
    <pc:docChg chg="undo custSel addSld modSld">
      <pc:chgData name="Abels, Patrick" userId="ba666de4-0d21-43a6-8e66-51a18aae1b4a" providerId="ADAL" clId="{11A4AF18-51D9-4E75-BAFC-A9061CFD40B3}" dt="2024-09-16T13:36:12.544" v="869" actId="20577"/>
      <pc:docMkLst>
        <pc:docMk/>
      </pc:docMkLst>
      <pc:sldChg chg="modSp">
        <pc:chgData name="Abels, Patrick" userId="ba666de4-0d21-43a6-8e66-51a18aae1b4a" providerId="ADAL" clId="{11A4AF18-51D9-4E75-BAFC-A9061CFD40B3}" dt="2024-09-16T13:36:12.544" v="869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1A4AF18-51D9-4E75-BAFC-A9061CFD40B3}" dt="2024-09-16T13:36:12.544" v="869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11A4AF18-51D9-4E75-BAFC-A9061CFD40B3}" dt="2024-09-16T12:44:31.187" v="91" actId="207"/>
        <pc:sldMkLst>
          <pc:docMk/>
          <pc:sldMk cId="3366437632" sldId="259"/>
        </pc:sldMkLst>
        <pc:spChg chg="mod">
          <ac:chgData name="Abels, Patrick" userId="ba666de4-0d21-43a6-8e66-51a18aae1b4a" providerId="ADAL" clId="{11A4AF18-51D9-4E75-BAFC-A9061CFD40B3}" dt="2024-09-16T12:44:31.187" v="91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modSp mod">
        <pc:chgData name="Abels, Patrick" userId="ba666de4-0d21-43a6-8e66-51a18aae1b4a" providerId="ADAL" clId="{11A4AF18-51D9-4E75-BAFC-A9061CFD40B3}" dt="2024-09-16T13:17:27.684" v="694" actId="1076"/>
        <pc:sldMkLst>
          <pc:docMk/>
          <pc:sldMk cId="4223110314" sldId="261"/>
        </pc:sldMkLst>
        <pc:spChg chg="add mod">
          <ac:chgData name="Abels, Patrick" userId="ba666de4-0d21-43a6-8e66-51a18aae1b4a" providerId="ADAL" clId="{11A4AF18-51D9-4E75-BAFC-A9061CFD40B3}" dt="2024-09-16T13:16:04.702" v="671" actId="1037"/>
          <ac:spMkLst>
            <pc:docMk/>
            <pc:sldMk cId="4223110314" sldId="261"/>
            <ac:spMk id="2" creationId="{C35D191F-8DE4-4E2F-BE4B-B932C3EFC5CE}"/>
          </ac:spMkLst>
        </pc:spChg>
        <pc:spChg chg="add mod">
          <ac:chgData name="Abels, Patrick" userId="ba666de4-0d21-43a6-8e66-51a18aae1b4a" providerId="ADAL" clId="{11A4AF18-51D9-4E75-BAFC-A9061CFD40B3}" dt="2024-09-16T13:16:14.181" v="673" actId="1076"/>
          <ac:spMkLst>
            <pc:docMk/>
            <pc:sldMk cId="4223110314" sldId="261"/>
            <ac:spMk id="4" creationId="{992EB847-DCA2-85E9-856B-01197F3F7090}"/>
          </ac:spMkLst>
        </pc:spChg>
        <pc:spChg chg="add mod">
          <ac:chgData name="Abels, Patrick" userId="ba666de4-0d21-43a6-8e66-51a18aae1b4a" providerId="ADAL" clId="{11A4AF18-51D9-4E75-BAFC-A9061CFD40B3}" dt="2024-09-16T13:16:21.284" v="675" actId="1076"/>
          <ac:spMkLst>
            <pc:docMk/>
            <pc:sldMk cId="4223110314" sldId="261"/>
            <ac:spMk id="5" creationId="{8B3970AB-DBA5-A345-CBE2-3AB0DC289DB0}"/>
          </ac:spMkLst>
        </pc:spChg>
        <pc:spChg chg="add mod">
          <ac:chgData name="Abels, Patrick" userId="ba666de4-0d21-43a6-8e66-51a18aae1b4a" providerId="ADAL" clId="{11A4AF18-51D9-4E75-BAFC-A9061CFD40B3}" dt="2024-09-16T13:16:28.147" v="678" actId="1076"/>
          <ac:spMkLst>
            <pc:docMk/>
            <pc:sldMk cId="4223110314" sldId="261"/>
            <ac:spMk id="7" creationId="{6268DDFC-1D43-304E-0EDA-61071FC3C81E}"/>
          </ac:spMkLst>
        </pc:spChg>
        <pc:spChg chg="add mod">
          <ac:chgData name="Abels, Patrick" userId="ba666de4-0d21-43a6-8e66-51a18aae1b4a" providerId="ADAL" clId="{11A4AF18-51D9-4E75-BAFC-A9061CFD40B3}" dt="2024-09-16T13:16:51.778" v="683" actId="1076"/>
          <ac:spMkLst>
            <pc:docMk/>
            <pc:sldMk cId="4223110314" sldId="261"/>
            <ac:spMk id="8" creationId="{DC12B99C-A051-4F79-EC61-1D6274B16A39}"/>
          </ac:spMkLst>
        </pc:spChg>
        <pc:spChg chg="add mod">
          <ac:chgData name="Abels, Patrick" userId="ba666de4-0d21-43a6-8e66-51a18aae1b4a" providerId="ADAL" clId="{11A4AF18-51D9-4E75-BAFC-A9061CFD40B3}" dt="2024-09-16T13:17:00.603" v="685" actId="1076"/>
          <ac:spMkLst>
            <pc:docMk/>
            <pc:sldMk cId="4223110314" sldId="261"/>
            <ac:spMk id="9" creationId="{4B93581A-5A50-5713-D072-B6596218111A}"/>
          </ac:spMkLst>
        </pc:spChg>
        <pc:spChg chg="add mod">
          <ac:chgData name="Abels, Patrick" userId="ba666de4-0d21-43a6-8e66-51a18aae1b4a" providerId="ADAL" clId="{11A4AF18-51D9-4E75-BAFC-A9061CFD40B3}" dt="2024-09-16T13:17:08.340" v="687" actId="1076"/>
          <ac:spMkLst>
            <pc:docMk/>
            <pc:sldMk cId="4223110314" sldId="261"/>
            <ac:spMk id="10" creationId="{B7AB225C-E1E3-7428-2249-3153622C178B}"/>
          </ac:spMkLst>
        </pc:spChg>
        <pc:spChg chg="add mod">
          <ac:chgData name="Abels, Patrick" userId="ba666de4-0d21-43a6-8e66-51a18aae1b4a" providerId="ADAL" clId="{11A4AF18-51D9-4E75-BAFC-A9061CFD40B3}" dt="2024-09-16T13:17:19.290" v="690" actId="1076"/>
          <ac:spMkLst>
            <pc:docMk/>
            <pc:sldMk cId="4223110314" sldId="261"/>
            <ac:spMk id="11" creationId="{8BC7EAD5-2CB9-6CE0-E7BF-13323AE95189}"/>
          </ac:spMkLst>
        </pc:spChg>
        <pc:spChg chg="add mod">
          <ac:chgData name="Abels, Patrick" userId="ba666de4-0d21-43a6-8e66-51a18aae1b4a" providerId="ADAL" clId="{11A4AF18-51D9-4E75-BAFC-A9061CFD40B3}" dt="2024-09-16T13:17:22.475" v="692" actId="1076"/>
          <ac:spMkLst>
            <pc:docMk/>
            <pc:sldMk cId="4223110314" sldId="261"/>
            <ac:spMk id="12" creationId="{113DC8C2-5E54-A0C0-0EDC-77EA7900F747}"/>
          </ac:spMkLst>
        </pc:spChg>
        <pc:spChg chg="add mod">
          <ac:chgData name="Abels, Patrick" userId="ba666de4-0d21-43a6-8e66-51a18aae1b4a" providerId="ADAL" clId="{11A4AF18-51D9-4E75-BAFC-A9061CFD40B3}" dt="2024-09-16T13:17:27.684" v="694" actId="1076"/>
          <ac:spMkLst>
            <pc:docMk/>
            <pc:sldMk cId="4223110314" sldId="261"/>
            <ac:spMk id="13" creationId="{10968787-4EDC-758F-26EA-B72B60381B90}"/>
          </ac:spMkLst>
        </pc:spChg>
      </pc:sldChg>
      <pc:sldChg chg="modSp mod">
        <pc:chgData name="Abels, Patrick" userId="ba666de4-0d21-43a6-8e66-51a18aae1b4a" providerId="ADAL" clId="{11A4AF18-51D9-4E75-BAFC-A9061CFD40B3}" dt="2024-09-16T13:11:07.672" v="661" actId="179"/>
        <pc:sldMkLst>
          <pc:docMk/>
          <pc:sldMk cId="859452540" sldId="272"/>
        </pc:sldMkLst>
        <pc:spChg chg="mod">
          <ac:chgData name="Abels, Patrick" userId="ba666de4-0d21-43a6-8e66-51a18aae1b4a" providerId="ADAL" clId="{11A4AF18-51D9-4E75-BAFC-A9061CFD40B3}" dt="2024-09-16T13:11:07.672" v="661" actId="179"/>
          <ac:spMkLst>
            <pc:docMk/>
            <pc:sldMk cId="859452540" sldId="272"/>
            <ac:spMk id="2" creationId="{07FBB99E-F515-A5EF-41D9-7680F0029671}"/>
          </ac:spMkLst>
        </pc:spChg>
      </pc:sldChg>
      <pc:sldChg chg="modSp">
        <pc:chgData name="Abels, Patrick" userId="ba666de4-0d21-43a6-8e66-51a18aae1b4a" providerId="ADAL" clId="{11A4AF18-51D9-4E75-BAFC-A9061CFD40B3}" dt="2024-09-16T13:28:38.324" v="712" actId="6549"/>
        <pc:sldMkLst>
          <pc:docMk/>
          <pc:sldMk cId="3365733409" sldId="273"/>
        </pc:sldMkLst>
        <pc:spChg chg="mod">
          <ac:chgData name="Abels, Patrick" userId="ba666de4-0d21-43a6-8e66-51a18aae1b4a" providerId="ADAL" clId="{11A4AF18-51D9-4E75-BAFC-A9061CFD40B3}" dt="2024-09-16T13:28:38.324" v="712" actId="6549"/>
          <ac:spMkLst>
            <pc:docMk/>
            <pc:sldMk cId="3365733409" sldId="273"/>
            <ac:spMk id="2" creationId="{96D39245-2BEC-E1AD-4E79-BC0EC9C0D9F5}"/>
          </ac:spMkLst>
        </pc:spChg>
      </pc:sldChg>
      <pc:sldChg chg="addSp modSp mod">
        <pc:chgData name="Abels, Patrick" userId="ba666de4-0d21-43a6-8e66-51a18aae1b4a" providerId="ADAL" clId="{11A4AF18-51D9-4E75-BAFC-A9061CFD40B3}" dt="2024-09-16T13:34:40.170" v="829" actId="1035"/>
        <pc:sldMkLst>
          <pc:docMk/>
          <pc:sldMk cId="1724189771" sldId="276"/>
        </pc:sldMkLst>
        <pc:spChg chg="add mod">
          <ac:chgData name="Abels, Patrick" userId="ba666de4-0d21-43a6-8e66-51a18aae1b4a" providerId="ADAL" clId="{11A4AF18-51D9-4E75-BAFC-A9061CFD40B3}" dt="2024-09-16T13:30:18.166" v="740" actId="1038"/>
          <ac:spMkLst>
            <pc:docMk/>
            <pc:sldMk cId="1724189771" sldId="276"/>
            <ac:spMk id="2" creationId="{4BBF4708-14A3-3743-3871-1AD27A569CB9}"/>
          </ac:spMkLst>
        </pc:spChg>
        <pc:spChg chg="add mod">
          <ac:chgData name="Abels, Patrick" userId="ba666de4-0d21-43a6-8e66-51a18aae1b4a" providerId="ADAL" clId="{11A4AF18-51D9-4E75-BAFC-A9061CFD40B3}" dt="2024-09-16T13:31:32.881" v="748" actId="1035"/>
          <ac:spMkLst>
            <pc:docMk/>
            <pc:sldMk cId="1724189771" sldId="276"/>
            <ac:spMk id="4" creationId="{A51BED0B-32D1-5D28-F02B-BA99279E7A64}"/>
          </ac:spMkLst>
        </pc:spChg>
        <pc:spChg chg="add mod">
          <ac:chgData name="Abels, Patrick" userId="ba666de4-0d21-43a6-8e66-51a18aae1b4a" providerId="ADAL" clId="{11A4AF18-51D9-4E75-BAFC-A9061CFD40B3}" dt="2024-09-16T13:31:33.900" v="749"/>
          <ac:spMkLst>
            <pc:docMk/>
            <pc:sldMk cId="1724189771" sldId="276"/>
            <ac:spMk id="6" creationId="{A424E268-8EBF-2F53-8E03-4FC7EE91125D}"/>
          </ac:spMkLst>
        </pc:spChg>
        <pc:spChg chg="add mod">
          <ac:chgData name="Abels, Patrick" userId="ba666de4-0d21-43a6-8e66-51a18aae1b4a" providerId="ADAL" clId="{11A4AF18-51D9-4E75-BAFC-A9061CFD40B3}" dt="2024-09-16T13:31:43.512" v="751" actId="1076"/>
          <ac:spMkLst>
            <pc:docMk/>
            <pc:sldMk cId="1724189771" sldId="276"/>
            <ac:spMk id="8" creationId="{6E6CCC45-5314-6C23-FEBE-8CB8C4999849}"/>
          </ac:spMkLst>
        </pc:spChg>
        <pc:spChg chg="add mod">
          <ac:chgData name="Abels, Patrick" userId="ba666de4-0d21-43a6-8e66-51a18aae1b4a" providerId="ADAL" clId="{11A4AF18-51D9-4E75-BAFC-A9061CFD40B3}" dt="2024-09-16T13:31:50.506" v="754" actId="1076"/>
          <ac:spMkLst>
            <pc:docMk/>
            <pc:sldMk cId="1724189771" sldId="276"/>
            <ac:spMk id="9" creationId="{18885932-5E62-0044-CFFB-BF7FA6885E42}"/>
          </ac:spMkLst>
        </pc:spChg>
        <pc:spChg chg="add mod">
          <ac:chgData name="Abels, Patrick" userId="ba666de4-0d21-43a6-8e66-51a18aae1b4a" providerId="ADAL" clId="{11A4AF18-51D9-4E75-BAFC-A9061CFD40B3}" dt="2024-09-16T13:31:52.630" v="755"/>
          <ac:spMkLst>
            <pc:docMk/>
            <pc:sldMk cId="1724189771" sldId="276"/>
            <ac:spMk id="10" creationId="{AEC268BA-06A9-250A-709A-AC67A05C9C61}"/>
          </ac:spMkLst>
        </pc:spChg>
        <pc:spChg chg="add mod">
          <ac:chgData name="Abels, Patrick" userId="ba666de4-0d21-43a6-8e66-51a18aae1b4a" providerId="ADAL" clId="{11A4AF18-51D9-4E75-BAFC-A9061CFD40B3}" dt="2024-09-16T13:32:14.984" v="762" actId="1035"/>
          <ac:spMkLst>
            <pc:docMk/>
            <pc:sldMk cId="1724189771" sldId="276"/>
            <ac:spMk id="11" creationId="{82195FCB-C4C2-D23A-E2E9-F6B589D449E0}"/>
          </ac:spMkLst>
        </pc:spChg>
        <pc:spChg chg="add mod">
          <ac:chgData name="Abels, Patrick" userId="ba666de4-0d21-43a6-8e66-51a18aae1b4a" providerId="ADAL" clId="{11A4AF18-51D9-4E75-BAFC-A9061CFD40B3}" dt="2024-09-16T13:32:23.378" v="764" actId="1076"/>
          <ac:spMkLst>
            <pc:docMk/>
            <pc:sldMk cId="1724189771" sldId="276"/>
            <ac:spMk id="12" creationId="{AA4D706D-CB96-DC63-CC32-D35B1C86CDE9}"/>
          </ac:spMkLst>
        </pc:spChg>
        <pc:spChg chg="add mod">
          <ac:chgData name="Abels, Patrick" userId="ba666de4-0d21-43a6-8e66-51a18aae1b4a" providerId="ADAL" clId="{11A4AF18-51D9-4E75-BAFC-A9061CFD40B3}" dt="2024-09-16T13:32:33.110" v="770" actId="1036"/>
          <ac:spMkLst>
            <pc:docMk/>
            <pc:sldMk cId="1724189771" sldId="276"/>
            <ac:spMk id="13" creationId="{105159C6-ED88-3CE6-7B6F-01D272071C5B}"/>
          </ac:spMkLst>
        </pc:spChg>
        <pc:spChg chg="add mod">
          <ac:chgData name="Abels, Patrick" userId="ba666de4-0d21-43a6-8e66-51a18aae1b4a" providerId="ADAL" clId="{11A4AF18-51D9-4E75-BAFC-A9061CFD40B3}" dt="2024-09-16T13:32:51.272" v="774" actId="1035"/>
          <ac:spMkLst>
            <pc:docMk/>
            <pc:sldMk cId="1724189771" sldId="276"/>
            <ac:spMk id="14" creationId="{D9E4E8A5-8DCB-61EE-1CF3-58517D025250}"/>
          </ac:spMkLst>
        </pc:spChg>
        <pc:spChg chg="add mod">
          <ac:chgData name="Abels, Patrick" userId="ba666de4-0d21-43a6-8e66-51a18aae1b4a" providerId="ADAL" clId="{11A4AF18-51D9-4E75-BAFC-A9061CFD40B3}" dt="2024-09-16T13:33:18.110" v="782" actId="1035"/>
          <ac:spMkLst>
            <pc:docMk/>
            <pc:sldMk cId="1724189771" sldId="276"/>
            <ac:spMk id="15" creationId="{12B9CA86-46C1-9C4F-7BA4-32292640CF49}"/>
          </ac:spMkLst>
        </pc:spChg>
        <pc:spChg chg="add mod">
          <ac:chgData name="Abels, Patrick" userId="ba666de4-0d21-43a6-8e66-51a18aae1b4a" providerId="ADAL" clId="{11A4AF18-51D9-4E75-BAFC-A9061CFD40B3}" dt="2024-09-16T13:33:31.186" v="785" actId="1076"/>
          <ac:spMkLst>
            <pc:docMk/>
            <pc:sldMk cId="1724189771" sldId="276"/>
            <ac:spMk id="16" creationId="{626FF28D-2066-812D-4B6B-56100632E371}"/>
          </ac:spMkLst>
        </pc:spChg>
        <pc:spChg chg="add mod">
          <ac:chgData name="Abels, Patrick" userId="ba666de4-0d21-43a6-8e66-51a18aae1b4a" providerId="ADAL" clId="{11A4AF18-51D9-4E75-BAFC-A9061CFD40B3}" dt="2024-09-16T13:33:38.320" v="799" actId="1036"/>
          <ac:spMkLst>
            <pc:docMk/>
            <pc:sldMk cId="1724189771" sldId="276"/>
            <ac:spMk id="17" creationId="{E3C2E1E8-68A4-7639-DA79-EF91A7282A0D}"/>
          </ac:spMkLst>
        </pc:spChg>
        <pc:spChg chg="add mod">
          <ac:chgData name="Abels, Patrick" userId="ba666de4-0d21-43a6-8e66-51a18aae1b4a" providerId="ADAL" clId="{11A4AF18-51D9-4E75-BAFC-A9061CFD40B3}" dt="2024-09-16T13:33:45.561" v="801" actId="1076"/>
          <ac:spMkLst>
            <pc:docMk/>
            <pc:sldMk cId="1724189771" sldId="276"/>
            <ac:spMk id="18" creationId="{05F6C453-A59D-F90C-3828-80E0B6709A67}"/>
          </ac:spMkLst>
        </pc:spChg>
        <pc:spChg chg="add mod">
          <ac:chgData name="Abels, Patrick" userId="ba666de4-0d21-43a6-8e66-51a18aae1b4a" providerId="ADAL" clId="{11A4AF18-51D9-4E75-BAFC-A9061CFD40B3}" dt="2024-09-16T13:33:55.018" v="803" actId="1076"/>
          <ac:spMkLst>
            <pc:docMk/>
            <pc:sldMk cId="1724189771" sldId="276"/>
            <ac:spMk id="19" creationId="{0438234D-FB8B-4531-0EE3-475EF2618396}"/>
          </ac:spMkLst>
        </pc:spChg>
        <pc:spChg chg="add mod">
          <ac:chgData name="Abels, Patrick" userId="ba666de4-0d21-43a6-8e66-51a18aae1b4a" providerId="ADAL" clId="{11A4AF18-51D9-4E75-BAFC-A9061CFD40B3}" dt="2024-09-16T13:34:15.570" v="815" actId="1038"/>
          <ac:spMkLst>
            <pc:docMk/>
            <pc:sldMk cId="1724189771" sldId="276"/>
            <ac:spMk id="20" creationId="{FF1E7390-F0C8-D903-A2A8-82A9100E7ED4}"/>
          </ac:spMkLst>
        </pc:spChg>
        <pc:spChg chg="add mod">
          <ac:chgData name="Abels, Patrick" userId="ba666de4-0d21-43a6-8e66-51a18aae1b4a" providerId="ADAL" clId="{11A4AF18-51D9-4E75-BAFC-A9061CFD40B3}" dt="2024-09-16T13:34:30.851" v="826" actId="1038"/>
          <ac:spMkLst>
            <pc:docMk/>
            <pc:sldMk cId="1724189771" sldId="276"/>
            <ac:spMk id="21" creationId="{39929876-8438-49F5-55B6-64DBC4B967C3}"/>
          </ac:spMkLst>
        </pc:spChg>
        <pc:spChg chg="add mod">
          <ac:chgData name="Abels, Patrick" userId="ba666de4-0d21-43a6-8e66-51a18aae1b4a" providerId="ADAL" clId="{11A4AF18-51D9-4E75-BAFC-A9061CFD40B3}" dt="2024-09-16T13:34:40.170" v="829" actId="1035"/>
          <ac:spMkLst>
            <pc:docMk/>
            <pc:sldMk cId="1724189771" sldId="276"/>
            <ac:spMk id="22" creationId="{C8B018B9-C640-CC6C-F55F-1261DD596472}"/>
          </ac:spMkLst>
        </pc:spChg>
      </pc:sldChg>
      <pc:sldChg chg="addSp delSp modSp new mod">
        <pc:chgData name="Abels, Patrick" userId="ba666de4-0d21-43a6-8e66-51a18aae1b4a" providerId="ADAL" clId="{11A4AF18-51D9-4E75-BAFC-A9061CFD40B3}" dt="2024-09-16T12:41:17.910" v="61" actId="14100"/>
        <pc:sldMkLst>
          <pc:docMk/>
          <pc:sldMk cId="1290846774" sldId="284"/>
        </pc:sldMkLst>
        <pc:spChg chg="del">
          <ac:chgData name="Abels, Patrick" userId="ba666de4-0d21-43a6-8e66-51a18aae1b4a" providerId="ADAL" clId="{11A4AF18-51D9-4E75-BAFC-A9061CFD40B3}" dt="2024-09-16T12:33:08.685" v="1" actId="478"/>
          <ac:spMkLst>
            <pc:docMk/>
            <pc:sldMk cId="1290846774" sldId="284"/>
            <ac:spMk id="2" creationId="{212FBD67-20B4-69D4-88EC-D60740A13F77}"/>
          </ac:spMkLst>
        </pc:spChg>
        <pc:spChg chg="add del mod">
          <ac:chgData name="Abels, Patrick" userId="ba666de4-0d21-43a6-8e66-51a18aae1b4a" providerId="ADAL" clId="{11A4AF18-51D9-4E75-BAFC-A9061CFD40B3}" dt="2024-09-16T12:35:02.416" v="26" actId="478"/>
          <ac:spMkLst>
            <pc:docMk/>
            <pc:sldMk cId="1290846774" sldId="284"/>
            <ac:spMk id="3" creationId="{2343A2FE-7957-EE63-B02F-9830CFCBC3C9}"/>
          </ac:spMkLst>
        </pc:spChg>
        <pc:spChg chg="add mod">
          <ac:chgData name="Abels, Patrick" userId="ba666de4-0d21-43a6-8e66-51a18aae1b4a" providerId="ADAL" clId="{11A4AF18-51D9-4E75-BAFC-A9061CFD40B3}" dt="2024-09-16T12:35:31.720" v="52" actId="207"/>
          <ac:spMkLst>
            <pc:docMk/>
            <pc:sldMk cId="1290846774" sldId="284"/>
            <ac:spMk id="4" creationId="{41FD782C-6111-951F-1EDD-C597AB472CE4}"/>
          </ac:spMkLst>
        </pc:spChg>
        <pc:cxnChg chg="add mod">
          <ac:chgData name="Abels, Patrick" userId="ba666de4-0d21-43a6-8e66-51a18aae1b4a" providerId="ADAL" clId="{11A4AF18-51D9-4E75-BAFC-A9061CFD40B3}" dt="2024-09-16T12:40:57.644" v="55" actId="693"/>
          <ac:cxnSpMkLst>
            <pc:docMk/>
            <pc:sldMk cId="1290846774" sldId="284"/>
            <ac:cxnSpMk id="6" creationId="{319EFC4D-F100-2426-26BB-DF573A47E23B}"/>
          </ac:cxnSpMkLst>
        </pc:cxnChg>
        <pc:cxnChg chg="add mod">
          <ac:chgData name="Abels, Patrick" userId="ba666de4-0d21-43a6-8e66-51a18aae1b4a" providerId="ADAL" clId="{11A4AF18-51D9-4E75-BAFC-A9061CFD40B3}" dt="2024-09-16T12:41:08.127" v="58" actId="14100"/>
          <ac:cxnSpMkLst>
            <pc:docMk/>
            <pc:sldMk cId="1290846774" sldId="284"/>
            <ac:cxnSpMk id="7" creationId="{3C1E9A65-9A20-D1DB-A3CE-71BFC340D7B0}"/>
          </ac:cxnSpMkLst>
        </pc:cxnChg>
        <pc:cxnChg chg="add mod">
          <ac:chgData name="Abels, Patrick" userId="ba666de4-0d21-43a6-8e66-51a18aae1b4a" providerId="ADAL" clId="{11A4AF18-51D9-4E75-BAFC-A9061CFD40B3}" dt="2024-09-16T12:41:17.910" v="61" actId="14100"/>
          <ac:cxnSpMkLst>
            <pc:docMk/>
            <pc:sldMk cId="1290846774" sldId="284"/>
            <ac:cxnSpMk id="10" creationId="{9462886A-A453-0FB4-28DB-37328EB19248}"/>
          </ac:cxnSpMkLst>
        </pc:cxnChg>
      </pc:sldChg>
      <pc:sldChg chg="addSp modSp new mod">
        <pc:chgData name="Abels, Patrick" userId="ba666de4-0d21-43a6-8e66-51a18aae1b4a" providerId="ADAL" clId="{11A4AF18-51D9-4E75-BAFC-A9061CFD40B3}" dt="2024-09-16T13:26:06.890" v="704" actId="1076"/>
        <pc:sldMkLst>
          <pc:docMk/>
          <pc:sldMk cId="1556816962" sldId="285"/>
        </pc:sldMkLst>
        <pc:spChg chg="mod">
          <ac:chgData name="Abels, Patrick" userId="ba666de4-0d21-43a6-8e66-51a18aae1b4a" providerId="ADAL" clId="{11A4AF18-51D9-4E75-BAFC-A9061CFD40B3}" dt="2024-09-16T13:25:04.921" v="700" actId="20577"/>
          <ac:spMkLst>
            <pc:docMk/>
            <pc:sldMk cId="1556816962" sldId="285"/>
            <ac:spMk id="3" creationId="{5E37186E-67A9-7B25-036E-73BD1F604867}"/>
          </ac:spMkLst>
        </pc:spChg>
        <pc:picChg chg="add mod">
          <ac:chgData name="Abels, Patrick" userId="ba666de4-0d21-43a6-8e66-51a18aae1b4a" providerId="ADAL" clId="{11A4AF18-51D9-4E75-BAFC-A9061CFD40B3}" dt="2024-09-16T13:26:06.890" v="704" actId="1076"/>
          <ac:picMkLst>
            <pc:docMk/>
            <pc:sldMk cId="1556816962" sldId="285"/>
            <ac:picMk id="5" creationId="{7BA39559-B9E5-87ED-A526-DFF93AA02366}"/>
          </ac:picMkLst>
        </pc:picChg>
      </pc:sldChg>
      <pc:sldChg chg="addSp modSp new mod">
        <pc:chgData name="Abels, Patrick" userId="ba666de4-0d21-43a6-8e66-51a18aae1b4a" providerId="ADAL" clId="{11A4AF18-51D9-4E75-BAFC-A9061CFD40B3}" dt="2024-09-16T13:29:41.962" v="725" actId="1076"/>
        <pc:sldMkLst>
          <pc:docMk/>
          <pc:sldMk cId="3516591896" sldId="286"/>
        </pc:sldMkLst>
        <pc:spChg chg="mod">
          <ac:chgData name="Abels, Patrick" userId="ba666de4-0d21-43a6-8e66-51a18aae1b4a" providerId="ADAL" clId="{11A4AF18-51D9-4E75-BAFC-A9061CFD40B3}" dt="2024-09-16T13:29:14.881" v="723" actId="20577"/>
          <ac:spMkLst>
            <pc:docMk/>
            <pc:sldMk cId="3516591896" sldId="286"/>
            <ac:spMk id="3" creationId="{EB306B86-C9A0-563C-EDB5-A93F69EC287B}"/>
          </ac:spMkLst>
        </pc:spChg>
        <pc:picChg chg="add mod">
          <ac:chgData name="Abels, Patrick" userId="ba666de4-0d21-43a6-8e66-51a18aae1b4a" providerId="ADAL" clId="{11A4AF18-51D9-4E75-BAFC-A9061CFD40B3}" dt="2024-09-16T13:29:41.962" v="725" actId="1076"/>
          <ac:picMkLst>
            <pc:docMk/>
            <pc:sldMk cId="3516591896" sldId="286"/>
            <ac:picMk id="5" creationId="{0757F937-3CE5-7841-E6B8-1E6678C525FF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637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042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848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646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rgbClr val="FFC000"/>
                  </a:solidFill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8666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rgbClr val="FFC000"/>
                  </a:solidFill>
                </a:endParaRPr>
              </a:p>
              <a:p>
                <a:endParaRPr lang="en-GB" dirty="0"/>
              </a:p>
              <a:p>
                <a:r>
                  <a:rPr lang="en-GB" sz="4800" dirty="0"/>
                  <a:t>Was </a:t>
                </a:r>
                <a:r>
                  <a:rPr lang="en-GB" sz="4800" dirty="0" err="1"/>
                  <a:t>ist</a:t>
                </a:r>
                <a:r>
                  <a:rPr lang="en-GB" sz="4800" dirty="0"/>
                  <a:t> dann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6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60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60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/>
                  <a:t> </a:t>
                </a:r>
                <a:r>
                  <a:rPr lang="en-GB" sz="4800" dirty="0"/>
                  <a:t>?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t="-8365" b="-1013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463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/>
                  <a:t>Prüfe: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C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b="0" i="1" smtClean="0">
                                          <a:solidFill>
                                            <a:srgbClr val="FFC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rgbClr val="FFC000"/>
                  </a:solidFill>
                </a:endParaRPr>
              </a:p>
              <a:p>
                <a:endParaRPr lang="en-GB" dirty="0"/>
              </a:p>
              <a:p>
                <a:r>
                  <a:rPr lang="en-GB" sz="4800" dirty="0"/>
                  <a:t>Was </a:t>
                </a:r>
                <a:r>
                  <a:rPr lang="en-GB" sz="4800" dirty="0" err="1"/>
                  <a:t>ist</a:t>
                </a:r>
                <a:r>
                  <a:rPr lang="en-GB" sz="4800" dirty="0"/>
                  <a:t> dann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6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60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60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/>
                  <a:t> </a:t>
                </a:r>
                <a:r>
                  <a:rPr lang="en-GB" sz="4800" dirty="0"/>
                  <a:t>? Und was </a:t>
                </a:r>
                <a:r>
                  <a:rPr lang="en-GB" sz="4800" dirty="0" err="1"/>
                  <a:t>ist</a:t>
                </a:r>
                <a:r>
                  <a:rPr lang="en-GB" sz="4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6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6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6000" b="0" i="1" smtClean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GB" sz="60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/>
                  <a:t> </a:t>
                </a:r>
                <a:r>
                  <a:rPr lang="en-GB" sz="4800" dirty="0"/>
                  <a:t>?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t="-8365" b="-1013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4746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D39245-2BEC-E1AD-4E79-BC0EC9C0D9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Für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/>
                  <a:t> und </a:t>
                </a:r>
                <a:r>
                  <a:rPr lang="en-GB" dirty="0" err="1"/>
                  <a:t>ganze</a:t>
                </a:r>
                <a:r>
                  <a:rPr lang="en-GB" dirty="0"/>
                  <a:t> </a:t>
                </a:r>
                <a:r>
                  <a:rPr lang="en-GB" dirty="0" err="1"/>
                  <a:t>Zahlen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dirty="0"/>
                  <a:t> gilt: 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60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GB" sz="6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6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sSup>
                            <m:sSupPr>
                              <m:ctrlPr>
                                <a:rPr lang="en-GB" sz="6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sz="60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  <a:p>
                <a:r>
                  <a:rPr lang="en-GB" dirty="0" err="1"/>
                  <a:t>Beispiele</a:t>
                </a:r>
                <a:r>
                  <a:rPr lang="en-GB" dirty="0"/>
                  <a:t>:									</a:t>
                </a:r>
                <a:r>
                  <a:rPr lang="en-GB" dirty="0" err="1"/>
                  <a:t>Spezialfall</a:t>
                </a:r>
                <a:r>
                  <a:rPr lang="en-GB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f>
                          <m:f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g>
                      <m:e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ra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g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GB" sz="1800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g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</m:rad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800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g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f>
                          <m:f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GB" sz="1800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DE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f>
                          <m:f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f>
                          <m:f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DE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D39245-2BEC-E1AD-4E79-BC0EC9C0D9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 b="-24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22C10-73AB-A8DF-CB6F-CBC491DD42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06803" cy="646112"/>
          </a:xfrm>
        </p:spPr>
        <p:txBody>
          <a:bodyPr/>
          <a:lstStyle/>
          <a:p>
            <a:r>
              <a:rPr lang="en-GB" dirty="0" err="1"/>
              <a:t>Potenzen</a:t>
            </a:r>
            <a:r>
              <a:rPr lang="en-GB" dirty="0"/>
              <a:t> mit rationale</a:t>
            </a:r>
            <a:r>
              <a:rPr lang="de-DE"/>
              <a:t>n</a:t>
            </a:r>
            <a:r>
              <a:rPr lang="en-GB"/>
              <a:t> </a:t>
            </a:r>
            <a:r>
              <a:rPr lang="en-GB" dirty="0" err="1"/>
              <a:t>Exponenten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11AE7F-FADB-DF55-C681-EEE553D81EB3}"/>
                  </a:ext>
                </a:extLst>
              </p:cNvPr>
              <p:cNvSpPr txBox="1"/>
              <p:nvPr/>
            </p:nvSpPr>
            <p:spPr>
              <a:xfrm>
                <a:off x="9285840" y="4539344"/>
                <a:ext cx="2287036" cy="9847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f>
                            <m:fPr>
                              <m:ctrlPr>
                                <a:rPr lang="en-GB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GB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44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4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DE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11AE7F-FADB-DF55-C681-EEE553D81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5840" y="4539344"/>
                <a:ext cx="2287036" cy="9847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733409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7A3EB-137C-8A16-780F-856485B198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Fun20,21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B0974C-F4FA-2D16-FF3D-EE70993EC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317" y="1525328"/>
            <a:ext cx="6173366" cy="26601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337D255-57B5-BCF8-042A-7996472D3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4417" y="4205220"/>
            <a:ext cx="6243165" cy="240420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4BBF4708-14A3-3743-3871-1AD27A569CB9}"/>
              </a:ext>
            </a:extLst>
          </p:cNvPr>
          <p:cNvSpPr/>
          <p:nvPr/>
        </p:nvSpPr>
        <p:spPr>
          <a:xfrm>
            <a:off x="3336683" y="2582502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1BED0B-32D1-5D28-F02B-BA99279E7A64}"/>
              </a:ext>
            </a:extLst>
          </p:cNvPr>
          <p:cNvSpPr/>
          <p:nvPr/>
        </p:nvSpPr>
        <p:spPr>
          <a:xfrm>
            <a:off x="5855766" y="2582502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24E268-8EBF-2F53-8E03-4FC7EE91125D}"/>
              </a:ext>
            </a:extLst>
          </p:cNvPr>
          <p:cNvSpPr/>
          <p:nvPr/>
        </p:nvSpPr>
        <p:spPr>
          <a:xfrm>
            <a:off x="8374849" y="2582502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E6CCC45-5314-6C23-FEBE-8CB8C4999849}"/>
              </a:ext>
            </a:extLst>
          </p:cNvPr>
          <p:cNvSpPr/>
          <p:nvPr/>
        </p:nvSpPr>
        <p:spPr>
          <a:xfrm>
            <a:off x="3336683" y="3639676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8885932-5E62-0044-CFFB-BF7FA6885E42}"/>
              </a:ext>
            </a:extLst>
          </p:cNvPr>
          <p:cNvSpPr/>
          <p:nvPr/>
        </p:nvSpPr>
        <p:spPr>
          <a:xfrm>
            <a:off x="5855766" y="3639676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EC268BA-06A9-250A-709A-AC67A05C9C61}"/>
              </a:ext>
            </a:extLst>
          </p:cNvPr>
          <p:cNvSpPr/>
          <p:nvPr/>
        </p:nvSpPr>
        <p:spPr>
          <a:xfrm>
            <a:off x="8374849" y="3639676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2195FCB-C4C2-D23A-E2E9-F6B589D449E0}"/>
              </a:ext>
            </a:extLst>
          </p:cNvPr>
          <p:cNvSpPr/>
          <p:nvPr/>
        </p:nvSpPr>
        <p:spPr>
          <a:xfrm>
            <a:off x="3318753" y="2886124"/>
            <a:ext cx="216000" cy="216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4D706D-CB96-DC63-CC32-D35B1C86CDE9}"/>
              </a:ext>
            </a:extLst>
          </p:cNvPr>
          <p:cNvSpPr/>
          <p:nvPr/>
        </p:nvSpPr>
        <p:spPr>
          <a:xfrm>
            <a:off x="8374849" y="2886124"/>
            <a:ext cx="216000" cy="216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5159C6-ED88-3CE6-7B6F-01D272071C5B}"/>
              </a:ext>
            </a:extLst>
          </p:cNvPr>
          <p:cNvSpPr/>
          <p:nvPr/>
        </p:nvSpPr>
        <p:spPr>
          <a:xfrm>
            <a:off x="5862069" y="3908085"/>
            <a:ext cx="216000" cy="216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9E4E8A5-8DCB-61EE-1CF3-58517D025250}"/>
              </a:ext>
            </a:extLst>
          </p:cNvPr>
          <p:cNvSpPr/>
          <p:nvPr/>
        </p:nvSpPr>
        <p:spPr>
          <a:xfrm>
            <a:off x="7096536" y="3905186"/>
            <a:ext cx="216000" cy="216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2B9CA86-46C1-9C4F-7BA4-32292640CF49}"/>
              </a:ext>
            </a:extLst>
          </p:cNvPr>
          <p:cNvSpPr/>
          <p:nvPr/>
        </p:nvSpPr>
        <p:spPr>
          <a:xfrm>
            <a:off x="8356919" y="6204349"/>
            <a:ext cx="216000" cy="21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26FF28D-2066-812D-4B6B-56100632E371}"/>
              </a:ext>
            </a:extLst>
          </p:cNvPr>
          <p:cNvSpPr/>
          <p:nvPr/>
        </p:nvSpPr>
        <p:spPr>
          <a:xfrm>
            <a:off x="8356919" y="5576077"/>
            <a:ext cx="216000" cy="21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3C2E1E8-68A4-7639-DA79-EF91A7282A0D}"/>
              </a:ext>
            </a:extLst>
          </p:cNvPr>
          <p:cNvSpPr/>
          <p:nvPr/>
        </p:nvSpPr>
        <p:spPr>
          <a:xfrm>
            <a:off x="8321059" y="4879461"/>
            <a:ext cx="216000" cy="21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5F6C453-A59D-F90C-3828-80E0B6709A67}"/>
              </a:ext>
            </a:extLst>
          </p:cNvPr>
          <p:cNvSpPr/>
          <p:nvPr/>
        </p:nvSpPr>
        <p:spPr>
          <a:xfrm>
            <a:off x="8374849" y="3905186"/>
            <a:ext cx="216000" cy="216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38234D-FB8B-4531-0EE3-475EF2618396}"/>
              </a:ext>
            </a:extLst>
          </p:cNvPr>
          <p:cNvSpPr/>
          <p:nvPr/>
        </p:nvSpPr>
        <p:spPr>
          <a:xfrm>
            <a:off x="4566394" y="6204349"/>
            <a:ext cx="216000" cy="216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F1E7390-F0C8-D903-A2A8-82A9100E7ED4}"/>
              </a:ext>
            </a:extLst>
          </p:cNvPr>
          <p:cNvSpPr/>
          <p:nvPr/>
        </p:nvSpPr>
        <p:spPr>
          <a:xfrm>
            <a:off x="5821296" y="4870496"/>
            <a:ext cx="216000" cy="216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9929876-8438-49F5-55B6-64DBC4B967C3}"/>
              </a:ext>
            </a:extLst>
          </p:cNvPr>
          <p:cNvSpPr/>
          <p:nvPr/>
        </p:nvSpPr>
        <p:spPr>
          <a:xfrm>
            <a:off x="3298160" y="5562538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8B018B9-C640-CC6C-F55F-1261DD596472}"/>
              </a:ext>
            </a:extLst>
          </p:cNvPr>
          <p:cNvSpPr/>
          <p:nvPr/>
        </p:nvSpPr>
        <p:spPr>
          <a:xfrm>
            <a:off x="4550277" y="5553573"/>
            <a:ext cx="216000" cy="216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418977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5F36466-0643-BBE5-964C-F2BCD30AB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06B86-C9A0-563C-EDB5-A93F69EC28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Fun20,21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57F937-3CE5-7841-E6B8-1E6678C5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829" y="1908130"/>
            <a:ext cx="8598342" cy="4730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5918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Fun21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161B25-070B-5DBE-3EE4-54B526D5D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193" y="2663841"/>
            <a:ext cx="10049614" cy="153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1FD782C-6111-951F-1EDD-C597AB472CE4}"/>
                  </a:ext>
                </a:extLst>
              </p:cNvPr>
              <p:cNvSpPr txBox="1"/>
              <p:nvPr/>
            </p:nvSpPr>
            <p:spPr>
              <a:xfrm>
                <a:off x="4914138" y="2367171"/>
                <a:ext cx="2363724" cy="2123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3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3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13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DE" sz="138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1FD782C-6111-951F-1EDD-C597AB472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4138" y="2367171"/>
                <a:ext cx="2363724" cy="21236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19EFC4D-F100-2426-26BB-DF573A47E23B}"/>
              </a:ext>
            </a:extLst>
          </p:cNvPr>
          <p:cNvCxnSpPr/>
          <p:nvPr/>
        </p:nvCxnSpPr>
        <p:spPr>
          <a:xfrm flipV="1">
            <a:off x="7046259" y="1801906"/>
            <a:ext cx="1595717" cy="896470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C1E9A65-9A20-D1DB-A3CE-71BFC340D7B0}"/>
              </a:ext>
            </a:extLst>
          </p:cNvPr>
          <p:cNvCxnSpPr>
            <a:cxnSpLocks/>
          </p:cNvCxnSpPr>
          <p:nvPr/>
        </p:nvCxnSpPr>
        <p:spPr>
          <a:xfrm>
            <a:off x="7109012" y="3429000"/>
            <a:ext cx="1532964" cy="945776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62886A-A453-0FB4-28DB-37328EB19248}"/>
              </a:ext>
            </a:extLst>
          </p:cNvPr>
          <p:cNvCxnSpPr>
            <a:cxnSpLocks/>
          </p:cNvCxnSpPr>
          <p:nvPr/>
        </p:nvCxnSpPr>
        <p:spPr>
          <a:xfrm flipH="1" flipV="1">
            <a:off x="3558988" y="1927412"/>
            <a:ext cx="2420471" cy="851647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8467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gehe</a:t>
            </a:r>
            <a:r>
              <a:rPr lang="en-GB" dirty="0"/>
              <a:t> ich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/>
              <a:t>Potenzen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rationalen</a:t>
            </a:r>
            <a:r>
              <a:rPr lang="en-GB" dirty="0"/>
              <a:t> </a:t>
            </a:r>
            <a:r>
              <a:rPr lang="en-GB" dirty="0" err="1"/>
              <a:t>Exponenten</a:t>
            </a:r>
            <a:r>
              <a:rPr lang="en-GB" dirty="0"/>
              <a:t> um?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7FBB99E-F515-A5EF-41D9-7680F002967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g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2400" dirty="0"/>
                  <a:t>, </a:t>
                </a:r>
                <a:r>
                  <a:rPr lang="en-GB" sz="2400" dirty="0" err="1"/>
                  <a:t>denn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8⋅8=64</m:t>
                    </m:r>
                  </m:oMath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GB" sz="2400" dirty="0"/>
                  <a:t>, </a:t>
                </a:r>
                <a:r>
                  <a:rPr lang="en-GB" sz="2400" dirty="0" err="1"/>
                  <a:t>denn</a:t>
                </a:r>
                <a:r>
                  <a:rPr lang="en-GB" sz="2400" dirty="0"/>
                  <a:t> ...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sz="2400" b="0" i="0" dirty="0">
                    <a:latin typeface="Cambria Math" panose="02040503050406030204" pitchFamily="18" charset="0"/>
                  </a:rPr>
                  <a:t>, </a:t>
                </a:r>
                <a:r>
                  <a:rPr lang="en-GB" sz="2400" dirty="0" err="1"/>
                  <a:t>denn</a:t>
                </a:r>
                <a:r>
                  <a:rPr lang="en-GB" sz="2400" dirty="0"/>
                  <a:t> ...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r>
                  <a:rPr lang="en-GB" sz="2400" dirty="0"/>
                  <a:t>, </a:t>
                </a:r>
                <a:r>
                  <a:rPr lang="en-GB" sz="2400" dirty="0" err="1"/>
                  <a:t>denn</a:t>
                </a:r>
                <a:r>
                  <a:rPr lang="en-GB" sz="2400" dirty="0"/>
                  <a:t> ...</a:t>
                </a:r>
              </a:p>
              <a:p>
                <a:pPr marL="742950" indent="-742950" algn="l">
                  <a:lnSpc>
                    <a:spcPct val="100000"/>
                  </a:lnSpc>
                  <a:buFont typeface="+mj-lt"/>
                  <a:buAutoNum type="alphaLcParenR"/>
                </a:pPr>
                <a:endParaRPr lang="en-GB" sz="2000" dirty="0"/>
              </a:p>
              <a:p>
                <a:pPr marL="985838" indent="-627063" algn="l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GB" sz="2000" dirty="0">
                    <a:solidFill>
                      <a:srgbClr val="00B050"/>
                    </a:solidFill>
                  </a:rPr>
                  <a:t> </a:t>
                </a:r>
                <a:r>
                  <a:rPr lang="en-GB" sz="2000" b="1" dirty="0" err="1"/>
                  <a:t>Vervollständige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obige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Rechnungen</a:t>
                </a:r>
                <a:r>
                  <a:rPr lang="en-GB" sz="2000" dirty="0"/>
                  <a:t>.</a:t>
                </a:r>
              </a:p>
              <a:p>
                <a:pPr marL="985838" indent="-627063" algn="l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GB" sz="2000" dirty="0">
                    <a:solidFill>
                      <a:srgbClr val="00B050"/>
                    </a:solidFill>
                  </a:rPr>
                  <a:t> </a:t>
                </a:r>
                <a:r>
                  <a:rPr lang="en-GB" sz="2000" b="1" dirty="0" err="1"/>
                  <a:t>Erkläre</a:t>
                </a:r>
                <a:r>
                  <a:rPr lang="en-GB" sz="2000" dirty="0"/>
                  <a:t> in </a:t>
                </a:r>
                <a:r>
                  <a:rPr lang="en-GB" sz="2000" dirty="0" err="1"/>
                  <a:t>deinen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Worten</a:t>
                </a:r>
                <a:r>
                  <a:rPr lang="en-GB" sz="2000" dirty="0"/>
                  <a:t>, </a:t>
                </a:r>
                <a:r>
                  <a:rPr lang="en-GB" sz="2000" dirty="0" err="1"/>
                  <a:t>wie</a:t>
                </a:r>
                <a:r>
                  <a:rPr lang="en-GB" sz="2000" dirty="0"/>
                  <a:t> du </a:t>
                </a:r>
                <a:r>
                  <a:rPr lang="en-GB" sz="2000" dirty="0" err="1"/>
                  <a:t>vorgegangen</a:t>
                </a:r>
                <a:r>
                  <a:rPr lang="en-GB" sz="2000" dirty="0"/>
                  <a:t> bist.</a:t>
                </a:r>
              </a:p>
              <a:p>
                <a:pPr marL="985838" indent="-627063" algn="l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GB" sz="2000" dirty="0">
                    <a:solidFill>
                      <a:srgbClr val="FFFF00"/>
                    </a:solidFill>
                  </a:rPr>
                  <a:t> </a:t>
                </a:r>
                <a:r>
                  <a:rPr lang="en-GB" sz="2000" b="1" dirty="0" err="1"/>
                  <a:t>Formuliere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eine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allgemeine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Strategie</a:t>
                </a:r>
                <a:r>
                  <a:rPr lang="en-GB" sz="2000" dirty="0"/>
                  <a:t> für </a:t>
                </a:r>
                <a:r>
                  <a:rPr lang="en-GB" sz="2000" dirty="0" err="1"/>
                  <a:t>Aufgaben</a:t>
                </a:r>
                <a:r>
                  <a:rPr lang="en-GB" sz="2000" dirty="0"/>
                  <a:t> der Form: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000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sz="2000" dirty="0"/>
              </a:p>
              <a:p>
                <a:pPr marL="985838" indent="-627063" algn="l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GB" sz="2000" dirty="0">
                    <a:solidFill>
                      <a:srgbClr val="FFFF00"/>
                    </a:solidFill>
                  </a:rPr>
                  <a:t> </a:t>
                </a:r>
                <a:r>
                  <a:rPr lang="en-GB" sz="2000" b="1" dirty="0" err="1"/>
                  <a:t>Beschreibe</a:t>
                </a:r>
                <a:r>
                  <a:rPr lang="en-GB" sz="2000" dirty="0"/>
                  <a:t>, was der Term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2000" dirty="0"/>
                  <a:t> </a:t>
                </a:r>
                <a:r>
                  <a:rPr lang="en-GB" sz="2000" dirty="0" err="1"/>
                  <a:t>aussagt</a:t>
                </a:r>
                <a:r>
                  <a:rPr lang="en-GB" sz="2000" dirty="0"/>
                  <a:t>.</a:t>
                </a:r>
              </a:p>
              <a:p>
                <a:pPr marL="985838" indent="-627063" algn="l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GB" sz="2000" dirty="0">
                    <a:solidFill>
                      <a:srgbClr val="FF0000"/>
                    </a:solidFill>
                  </a:rPr>
                  <a:t> </a:t>
                </a:r>
                <a:r>
                  <a:rPr lang="en-GB" sz="2000" b="1" dirty="0" err="1"/>
                  <a:t>Nenne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Einschränkungen</a:t>
                </a:r>
                <a:r>
                  <a:rPr lang="en-GB" sz="2000" dirty="0"/>
                  <a:t> für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/>
                  <a:t> und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/>
                  <a:t>, auf die wir </a:t>
                </a:r>
                <a:r>
                  <a:rPr lang="en-GB" sz="2000" dirty="0" err="1"/>
                  <a:t>uns</a:t>
                </a:r>
                <a:r>
                  <a:rPr lang="en-GB" sz="2000" dirty="0"/>
                  <a:t> </a:t>
                </a:r>
                <a:r>
                  <a:rPr lang="en-GB" sz="2000" dirty="0" err="1"/>
                  <a:t>bei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000" i="1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2000" dirty="0"/>
                  <a:t> </a:t>
                </a:r>
                <a:r>
                  <a:rPr lang="en-GB" sz="2000" dirty="0" err="1"/>
                  <a:t>einigen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sollten</a:t>
                </a:r>
                <a:r>
                  <a:rPr lang="en-GB" sz="2000" dirty="0"/>
                  <a:t>, damit wir </a:t>
                </a:r>
                <a:r>
                  <a:rPr lang="en-GB" sz="2000" dirty="0" err="1"/>
                  <a:t>keine</a:t>
                </a:r>
                <a:r>
                  <a:rPr lang="en-GB" sz="2000" dirty="0"/>
                  <a:t> </a:t>
                </a:r>
                <a:r>
                  <a:rPr lang="en-GB" sz="2000" dirty="0" err="1"/>
                  <a:t>mathematischen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Regeln</a:t>
                </a:r>
                <a:r>
                  <a:rPr lang="en-GB" sz="2000" dirty="0"/>
                  <a:t> </a:t>
                </a:r>
                <a:r>
                  <a:rPr lang="en-GB" sz="2000" dirty="0" err="1"/>
                  <a:t>brechen</a:t>
                </a:r>
                <a:r>
                  <a:rPr lang="en-GB" sz="2000" dirty="0"/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7FBB99E-F515-A5EF-41D9-7680F00296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t="-2028" b="-40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45254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D39245-2BEC-E1AD-4E79-BC0EC9C0D9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Für den </a:t>
                </a:r>
                <a:r>
                  <a:rPr lang="en-GB" b="1" dirty="0">
                    <a:solidFill>
                      <a:srgbClr val="00B0F0"/>
                    </a:solidFill>
                  </a:rPr>
                  <a:t>Radikand</a:t>
                </a:r>
                <a:r>
                  <a:rPr lang="en-GB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GB" b="1" dirty="0">
                    <a:solidFill>
                      <a:srgbClr val="00B0F0"/>
                    </a:solidFill>
                  </a:rPr>
                  <a:t> </a:t>
                </a:r>
                <a:r>
                  <a:rPr lang="en-GB" dirty="0"/>
                  <a:t>und den </a:t>
                </a:r>
                <a:r>
                  <a:rPr lang="en-GB" b="1" dirty="0">
                    <a:solidFill>
                      <a:srgbClr val="00B050"/>
                    </a:solidFill>
                  </a:rPr>
                  <a:t>Wurzelexponent</a:t>
                </a:r>
                <a:r>
                  <a:rPr lang="en-GB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dirty="0">
                    <a:solidFill>
                      <a:srgbClr val="00B050"/>
                    </a:solidFill>
                  </a:rPr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 </a:t>
                </a:r>
                <a:r>
                  <a:rPr lang="en-GB" dirty="0" err="1"/>
                  <a:t>diejenige</a:t>
                </a:r>
                <a:r>
                  <a:rPr lang="en-GB" dirty="0"/>
                  <a:t> positive </a:t>
                </a:r>
                <a:r>
                  <a:rPr lang="en-GB" dirty="0" err="1"/>
                  <a:t>Zahl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/>
                  <a:t>, </a:t>
                </a:r>
                <a:r>
                  <a:rPr lang="en-GB" dirty="0" err="1"/>
                  <a:t>deren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-te </a:t>
                </a:r>
                <a:r>
                  <a:rPr lang="en-GB" dirty="0" err="1"/>
                  <a:t>Potenz</a:t>
                </a:r>
                <a:r>
                  <a:rPr lang="en-GB" dirty="0"/>
                  <a:t> </a:t>
                </a:r>
                <a:r>
                  <a:rPr lang="en-GB" dirty="0" err="1"/>
                  <a:t>gleich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ist</a:t>
                </a:r>
                <a:r>
                  <a:rPr lang="en-GB" dirty="0"/>
                  <a:t>, die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b="1" dirty="0">
                    <a:solidFill>
                      <a:srgbClr val="FFC000"/>
                    </a:solidFill>
                  </a:rPr>
                  <a:t>-te Wurzel von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GB" dirty="0" err="1"/>
                  <a:t>Beispiele</a:t>
                </a:r>
                <a:r>
                  <a:rPr lang="en-GB" dirty="0"/>
                  <a:t>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/>
                  <a:t>, </a:t>
                </a:r>
                <a:r>
                  <a:rPr lang="en-GB" sz="2000" dirty="0" err="1"/>
                  <a:t>denn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=125</m:t>
                    </m:r>
                  </m:oMath>
                </a14:m>
                <a:endParaRPr lang="en-GB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g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2000" dirty="0"/>
                  <a:t>, </a:t>
                </a:r>
                <a:r>
                  <a:rPr lang="en-GB" sz="2000" dirty="0" err="1"/>
                  <a:t>denn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, </a:t>
                </a:r>
                <a:r>
                  <a:rPr lang="en-GB" sz="2000" dirty="0" err="1"/>
                  <a:t>denn</a:t>
                </a:r>
                <a:r>
                  <a:rPr lang="en-GB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D39245-2BEC-E1AD-4E79-BC0EC9C0D9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924" t="-17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5D22C10-73AB-A8DF-CB6F-CBC491DD429D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dirty="0"/>
                  <a:t>-te Wurzel</a:t>
                </a:r>
                <a:endParaRPr lang="en-DE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5D22C10-73AB-A8DF-CB6F-CBC491DD4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3"/>
                <a:stretch>
                  <a:fillRect t="-22642" r="-234" b="-2641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F18EB7-6885-330E-857C-4322B89C1B74}"/>
                  </a:ext>
                </a:extLst>
              </p:cNvPr>
              <p:cNvSpPr txBox="1"/>
              <p:nvPr/>
            </p:nvSpPr>
            <p:spPr>
              <a:xfrm>
                <a:off x="9948738" y="3456070"/>
                <a:ext cx="40549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DE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2F18EB7-6885-330E-857C-4322B89C1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738" y="3456070"/>
                <a:ext cx="405497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66662B-1DAE-48B2-D4D3-F5AC29E9F521}"/>
                  </a:ext>
                </a:extLst>
              </p:cNvPr>
              <p:cNvSpPr txBox="1"/>
              <p:nvPr/>
            </p:nvSpPr>
            <p:spPr>
              <a:xfrm>
                <a:off x="9948737" y="5101630"/>
                <a:ext cx="40549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66662B-1DAE-48B2-D4D3-F5AC29E9F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8737" y="5101630"/>
                <a:ext cx="405497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Curved Up 6">
            <a:extLst>
              <a:ext uri="{FF2B5EF4-FFF2-40B4-BE49-F238E27FC236}">
                <a16:creationId xmlns:a16="http://schemas.microsoft.com/office/drawing/2014/main" id="{A66F97B1-26D6-A68A-3CB8-0FE1158566D9}"/>
              </a:ext>
            </a:extLst>
          </p:cNvPr>
          <p:cNvSpPr/>
          <p:nvPr/>
        </p:nvSpPr>
        <p:spPr>
          <a:xfrm rot="5566552" flipH="1">
            <a:off x="9333792" y="4480736"/>
            <a:ext cx="1156447" cy="412377"/>
          </a:xfrm>
          <a:prstGeom prst="curvedUpArrow">
            <a:avLst>
              <a:gd name="adj1" fmla="val 16585"/>
              <a:gd name="adj2" fmla="val 115739"/>
              <a:gd name="adj3" fmla="val 3586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8" name="Arrow: Curved Up 7">
            <a:extLst>
              <a:ext uri="{FF2B5EF4-FFF2-40B4-BE49-F238E27FC236}">
                <a16:creationId xmlns:a16="http://schemas.microsoft.com/office/drawing/2014/main" id="{F701DCDF-48C4-565E-C734-297C3DFB1A99}"/>
              </a:ext>
            </a:extLst>
          </p:cNvPr>
          <p:cNvSpPr/>
          <p:nvPr/>
        </p:nvSpPr>
        <p:spPr>
          <a:xfrm rot="16398694" flipH="1">
            <a:off x="9912798" y="4617850"/>
            <a:ext cx="1156447" cy="412377"/>
          </a:xfrm>
          <a:prstGeom prst="curvedUpArrow">
            <a:avLst>
              <a:gd name="adj1" fmla="val 16585"/>
              <a:gd name="adj2" fmla="val 115739"/>
              <a:gd name="adj3" fmla="val 3586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C32E8FB-422D-78B3-FE17-5A27529ACB7D}"/>
                  </a:ext>
                </a:extLst>
              </p:cNvPr>
              <p:cNvSpPr txBox="1"/>
              <p:nvPr/>
            </p:nvSpPr>
            <p:spPr>
              <a:xfrm>
                <a:off x="10786417" y="4408855"/>
                <a:ext cx="40549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C32E8FB-422D-78B3-FE17-5A27529AC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417" y="4408855"/>
                <a:ext cx="405497" cy="646331"/>
              </a:xfrm>
              <a:prstGeom prst="rect">
                <a:avLst/>
              </a:prstGeom>
              <a:blipFill>
                <a:blip r:embed="rId6"/>
                <a:stretch>
                  <a:fillRect r="-10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151C72-B0F6-36D4-AE15-CCEF62DDF4CC}"/>
                  </a:ext>
                </a:extLst>
              </p:cNvPr>
              <p:cNvSpPr txBox="1"/>
              <p:nvPr/>
            </p:nvSpPr>
            <p:spPr>
              <a:xfrm>
                <a:off x="8837700" y="4405944"/>
                <a:ext cx="40549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36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</m:e>
                      </m:rad>
                    </m:oMath>
                  </m:oMathPara>
                </a14:m>
                <a:endParaRPr lang="en-DE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151C72-B0F6-36D4-AE15-CCEF62DDF4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7700" y="4405944"/>
                <a:ext cx="405497" cy="646331"/>
              </a:xfrm>
              <a:prstGeom prst="rect">
                <a:avLst/>
              </a:prstGeom>
              <a:blipFill>
                <a:blip r:embed="rId7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E7A42D-17C3-7392-667D-12AAA7A93208}"/>
                  </a:ext>
                </a:extLst>
              </p:cNvPr>
              <p:cNvSpPr txBox="1"/>
              <p:nvPr/>
            </p:nvSpPr>
            <p:spPr>
              <a:xfrm>
                <a:off x="5968417" y="5028962"/>
                <a:ext cx="181184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6E7A42D-17C3-7392-667D-12AAA7A932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8417" y="5028962"/>
                <a:ext cx="1811843" cy="677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0A0F0A-C346-1349-C083-17B9525308CC}"/>
                  </a:ext>
                </a:extLst>
              </p:cNvPr>
              <p:cNvSpPr txBox="1"/>
              <p:nvPr/>
            </p:nvSpPr>
            <p:spPr>
              <a:xfrm>
                <a:off x="6637237" y="4323290"/>
                <a:ext cx="71173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en-DE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0A0F0A-C346-1349-C083-17B9525308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237" y="4323290"/>
                <a:ext cx="711733" cy="6771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FA3D3A9-69CA-B8D5-3A36-CA94EAB5CE19}"/>
                  </a:ext>
                </a:extLst>
              </p:cNvPr>
              <p:cNvSpPr txBox="1"/>
              <p:nvPr/>
            </p:nvSpPr>
            <p:spPr>
              <a:xfrm>
                <a:off x="6242991" y="3610180"/>
                <a:ext cx="1977849" cy="684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4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4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</m:oMath>
                  </m:oMathPara>
                </a14:m>
                <a:endParaRPr lang="en-DE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FA3D3A9-69CA-B8D5-3A36-CA94EAB5CE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991" y="3610180"/>
                <a:ext cx="1977849" cy="6845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29030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Fun19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FC1EFB-0B54-B56C-B04B-321DAAA69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2128194"/>
            <a:ext cx="10639425" cy="2601611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C35D191F-8DE4-4E2F-BE4B-B932C3EFC5CE}"/>
              </a:ext>
            </a:extLst>
          </p:cNvPr>
          <p:cNvSpPr/>
          <p:nvPr/>
        </p:nvSpPr>
        <p:spPr>
          <a:xfrm>
            <a:off x="1319623" y="2572869"/>
            <a:ext cx="324000" cy="324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92EB847-DCA2-85E9-856B-01197F3F7090}"/>
              </a:ext>
            </a:extLst>
          </p:cNvPr>
          <p:cNvSpPr/>
          <p:nvPr/>
        </p:nvSpPr>
        <p:spPr>
          <a:xfrm>
            <a:off x="1319623" y="3091551"/>
            <a:ext cx="324000" cy="324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B3970AB-DBA5-A345-CBE2-3AB0DC289DB0}"/>
              </a:ext>
            </a:extLst>
          </p:cNvPr>
          <p:cNvSpPr/>
          <p:nvPr/>
        </p:nvSpPr>
        <p:spPr>
          <a:xfrm>
            <a:off x="10131929" y="2572869"/>
            <a:ext cx="324000" cy="324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268DDFC-1D43-304E-0EDA-61071FC3C81E}"/>
              </a:ext>
            </a:extLst>
          </p:cNvPr>
          <p:cNvSpPr/>
          <p:nvPr/>
        </p:nvSpPr>
        <p:spPr>
          <a:xfrm>
            <a:off x="1319623" y="4254707"/>
            <a:ext cx="324000" cy="3240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C12B99C-A051-4F79-EC61-1D6274B16A39}"/>
              </a:ext>
            </a:extLst>
          </p:cNvPr>
          <p:cNvSpPr/>
          <p:nvPr/>
        </p:nvSpPr>
        <p:spPr>
          <a:xfrm>
            <a:off x="5531780" y="3091551"/>
            <a:ext cx="324000" cy="324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B93581A-5A50-5713-D072-B6596218111A}"/>
              </a:ext>
            </a:extLst>
          </p:cNvPr>
          <p:cNvSpPr/>
          <p:nvPr/>
        </p:nvSpPr>
        <p:spPr>
          <a:xfrm>
            <a:off x="7610337" y="3055691"/>
            <a:ext cx="324000" cy="324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AB225C-E1E3-7428-2249-3153622C178B}"/>
              </a:ext>
            </a:extLst>
          </p:cNvPr>
          <p:cNvSpPr/>
          <p:nvPr/>
        </p:nvSpPr>
        <p:spPr>
          <a:xfrm>
            <a:off x="5531780" y="4254707"/>
            <a:ext cx="324000" cy="324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C7EAD5-2CB9-6CE0-E7BF-13323AE95189}"/>
              </a:ext>
            </a:extLst>
          </p:cNvPr>
          <p:cNvSpPr/>
          <p:nvPr/>
        </p:nvSpPr>
        <p:spPr>
          <a:xfrm>
            <a:off x="10060211" y="3091551"/>
            <a:ext cx="324000" cy="324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3DC8C2-5E54-A0C0-0EDC-77EA7900F747}"/>
              </a:ext>
            </a:extLst>
          </p:cNvPr>
          <p:cNvSpPr/>
          <p:nvPr/>
        </p:nvSpPr>
        <p:spPr>
          <a:xfrm>
            <a:off x="10131929" y="4254707"/>
            <a:ext cx="324000" cy="324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968787-4EDC-758F-26EA-B72B60381B90}"/>
              </a:ext>
            </a:extLst>
          </p:cNvPr>
          <p:cNvSpPr/>
          <p:nvPr/>
        </p:nvSpPr>
        <p:spPr>
          <a:xfrm>
            <a:off x="7663423" y="4254707"/>
            <a:ext cx="324000" cy="324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118803-785A-0DDA-1D16-5D4C81AEFE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7186E-67A9-7B25-036E-73BD1F6048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Fun19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A39559-B9E5-87ED-A526-DFF93AA02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44" y="2650342"/>
            <a:ext cx="10969311" cy="1957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16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sz="4800" dirty="0" err="1"/>
                  <a:t>Prüfe</a:t>
                </a:r>
                <a:r>
                  <a:rPr lang="en-GB" sz="4800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C40FDF1-FE5D-865C-AB08-1BE32A97C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66018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Widescreen</PresentationFormat>
  <Paragraphs>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2024-09-16T13:36:14Z</dcterms:modified>
</cp:coreProperties>
</file>