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59" r:id="rId4"/>
    <p:sldId id="265" r:id="rId5"/>
    <p:sldId id="264" r:id="rId6"/>
    <p:sldId id="266" r:id="rId7"/>
    <p:sldId id="267" r:id="rId8"/>
    <p:sldId id="268" r:id="rId9"/>
    <p:sldId id="269" r:id="rId10"/>
    <p:sldId id="270" r:id="rId11"/>
    <p:sldId id="261" r:id="rId12"/>
    <p:sldId id="271" r:id="rId13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000000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B2FBE0-CA39-44BF-BC63-1BA95021E279}" v="121" dt="2023-09-10T19:09:03.9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63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3A1AFE32-2DE0-41C8-9E1F-4FD453159A0B}"/>
    <pc:docChg chg="modSld">
      <pc:chgData name="Abels, Patrick" userId="ba666de4-0d21-43a6-8e66-51a18aae1b4a" providerId="ADAL" clId="{3A1AFE32-2DE0-41C8-9E1F-4FD453159A0B}" dt="2023-08-03T14:40:31.318" v="175" actId="207"/>
      <pc:docMkLst>
        <pc:docMk/>
      </pc:docMkLst>
      <pc:sldChg chg="modSp mod">
        <pc:chgData name="Abels, Patrick" userId="ba666de4-0d21-43a6-8e66-51a18aae1b4a" providerId="ADAL" clId="{3A1AFE32-2DE0-41C8-9E1F-4FD453159A0B}" dt="2023-08-03T14:40:31.318" v="175" actId="207"/>
        <pc:sldMkLst>
          <pc:docMk/>
          <pc:sldMk cId="360222904" sldId="264"/>
        </pc:sldMkLst>
        <pc:spChg chg="mod">
          <ac:chgData name="Abels, Patrick" userId="ba666de4-0d21-43a6-8e66-51a18aae1b4a" providerId="ADAL" clId="{3A1AFE32-2DE0-41C8-9E1F-4FD453159A0B}" dt="2023-08-03T14:37:30.523" v="101" actId="20577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3A1AFE32-2DE0-41C8-9E1F-4FD453159A0B}" dt="2023-08-03T14:33:10.698" v="12" actId="14100"/>
          <ac:spMkLst>
            <pc:docMk/>
            <pc:sldMk cId="360222904" sldId="264"/>
            <ac:spMk id="3" creationId="{80A998D9-448B-6814-E766-FE7186118D2B}"/>
          </ac:spMkLst>
        </pc:spChg>
        <pc:spChg chg="mod">
          <ac:chgData name="Abels, Patrick" userId="ba666de4-0d21-43a6-8e66-51a18aae1b4a" providerId="ADAL" clId="{3A1AFE32-2DE0-41C8-9E1F-4FD453159A0B}" dt="2023-08-03T14:40:31.318" v="175" actId="207"/>
          <ac:spMkLst>
            <pc:docMk/>
            <pc:sldMk cId="360222904" sldId="264"/>
            <ac:spMk id="4" creationId="{EE23F9AE-5E35-2603-F074-3C7543B5B689}"/>
          </ac:spMkLst>
        </pc:spChg>
        <pc:spChg chg="mod">
          <ac:chgData name="Abels, Patrick" userId="ba666de4-0d21-43a6-8e66-51a18aae1b4a" providerId="ADAL" clId="{3A1AFE32-2DE0-41C8-9E1F-4FD453159A0B}" dt="2023-08-03T14:38:55.733" v="172" actId="14100"/>
          <ac:spMkLst>
            <pc:docMk/>
            <pc:sldMk cId="360222904" sldId="264"/>
            <ac:spMk id="5" creationId="{FC7F10BC-5D6B-2B7C-A5D9-5D77AB74BC15}"/>
          </ac:spMkLst>
        </pc:spChg>
        <pc:spChg chg="mod">
          <ac:chgData name="Abels, Patrick" userId="ba666de4-0d21-43a6-8e66-51a18aae1b4a" providerId="ADAL" clId="{3A1AFE32-2DE0-41C8-9E1F-4FD453159A0B}" dt="2023-08-03T14:38:47.071" v="170" actId="1076"/>
          <ac:spMkLst>
            <pc:docMk/>
            <pc:sldMk cId="360222904" sldId="264"/>
            <ac:spMk id="6" creationId="{EA78A859-057A-B209-2504-93D2BA1B69AC}"/>
          </ac:spMkLst>
        </pc:spChg>
      </pc:sldChg>
    </pc:docChg>
  </pc:docChgLst>
  <pc:docChgLst>
    <pc:chgData name="Abels, Patrick" userId="ba666de4-0d21-43a6-8e66-51a18aae1b4a" providerId="ADAL" clId="{3AB2FBE0-CA39-44BF-BC63-1BA95021E279}"/>
    <pc:docChg chg="custSel addSld delSld modSld">
      <pc:chgData name="Abels, Patrick" userId="ba666de4-0d21-43a6-8e66-51a18aae1b4a" providerId="ADAL" clId="{3AB2FBE0-CA39-44BF-BC63-1BA95021E279}" dt="2023-09-10T19:10:27.384" v="813" actId="179"/>
      <pc:docMkLst>
        <pc:docMk/>
      </pc:docMkLst>
      <pc:sldChg chg="modSp">
        <pc:chgData name="Abels, Patrick" userId="ba666de4-0d21-43a6-8e66-51a18aae1b4a" providerId="ADAL" clId="{3AB2FBE0-CA39-44BF-BC63-1BA95021E279}" dt="2023-09-10T18:49:00.856" v="152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3AB2FBE0-CA39-44BF-BC63-1BA95021E279}" dt="2023-09-10T18:49:00.856" v="152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3AB2FBE0-CA39-44BF-BC63-1BA95021E279}" dt="2023-09-10T18:46:46.410" v="36" actId="207"/>
        <pc:sldMkLst>
          <pc:docMk/>
          <pc:sldMk cId="3366437632" sldId="259"/>
        </pc:sldMkLst>
        <pc:spChg chg="mod">
          <ac:chgData name="Abels, Patrick" userId="ba666de4-0d21-43a6-8e66-51a18aae1b4a" providerId="ADAL" clId="{3AB2FBE0-CA39-44BF-BC63-1BA95021E279}" dt="2023-09-10T18:46:46.410" v="36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3AB2FBE0-CA39-44BF-BC63-1BA95021E279}" dt="2023-09-10T18:58:46.099" v="197" actId="14100"/>
        <pc:sldMkLst>
          <pc:docMk/>
          <pc:sldMk cId="4223110314" sldId="261"/>
        </pc:sldMkLst>
        <pc:spChg chg="mod">
          <ac:chgData name="Abels, Patrick" userId="ba666de4-0d21-43a6-8e66-51a18aae1b4a" providerId="ADAL" clId="{3AB2FBE0-CA39-44BF-BC63-1BA95021E279}" dt="2023-09-10T18:51:16.515" v="157" actId="20577"/>
          <ac:spMkLst>
            <pc:docMk/>
            <pc:sldMk cId="4223110314" sldId="261"/>
            <ac:spMk id="3" creationId="{91E27F51-7010-A9B6-38F8-6302D0C64020}"/>
          </ac:spMkLst>
        </pc:spChg>
        <pc:picChg chg="add del mod">
          <ac:chgData name="Abels, Patrick" userId="ba666de4-0d21-43a6-8e66-51a18aae1b4a" providerId="ADAL" clId="{3AB2FBE0-CA39-44BF-BC63-1BA95021E279}" dt="2023-09-10T18:54:56.783" v="160" actId="478"/>
          <ac:picMkLst>
            <pc:docMk/>
            <pc:sldMk cId="4223110314" sldId="261"/>
            <ac:picMk id="4" creationId="{96D606EF-2C8E-0D35-0EDA-53BD8B9DDF17}"/>
          </ac:picMkLst>
        </pc:picChg>
        <pc:picChg chg="add del mod">
          <ac:chgData name="Abels, Patrick" userId="ba666de4-0d21-43a6-8e66-51a18aae1b4a" providerId="ADAL" clId="{3AB2FBE0-CA39-44BF-BC63-1BA95021E279}" dt="2023-09-10T18:55:03.789" v="163" actId="478"/>
          <ac:picMkLst>
            <pc:docMk/>
            <pc:sldMk cId="4223110314" sldId="261"/>
            <ac:picMk id="6" creationId="{E9BAC6A8-8F4B-A34B-E668-3670D61DC349}"/>
          </ac:picMkLst>
        </pc:picChg>
        <pc:picChg chg="add mod modCrop">
          <ac:chgData name="Abels, Patrick" userId="ba666de4-0d21-43a6-8e66-51a18aae1b4a" providerId="ADAL" clId="{3AB2FBE0-CA39-44BF-BC63-1BA95021E279}" dt="2023-09-10T18:58:19.052" v="192" actId="1035"/>
          <ac:picMkLst>
            <pc:docMk/>
            <pc:sldMk cId="4223110314" sldId="261"/>
            <ac:picMk id="8" creationId="{ECA43BE2-59D5-1913-78F4-484FF9FD908F}"/>
          </ac:picMkLst>
        </pc:picChg>
        <pc:picChg chg="add mod modCrop">
          <ac:chgData name="Abels, Patrick" userId="ba666de4-0d21-43a6-8e66-51a18aae1b4a" providerId="ADAL" clId="{3AB2FBE0-CA39-44BF-BC63-1BA95021E279}" dt="2023-09-10T18:58:27.882" v="194" actId="1076"/>
          <ac:picMkLst>
            <pc:docMk/>
            <pc:sldMk cId="4223110314" sldId="261"/>
            <ac:picMk id="9" creationId="{2840C1DF-6941-EFD9-D300-AF226CE6A697}"/>
          </ac:picMkLst>
        </pc:picChg>
        <pc:picChg chg="add mod">
          <ac:chgData name="Abels, Patrick" userId="ba666de4-0d21-43a6-8e66-51a18aae1b4a" providerId="ADAL" clId="{3AB2FBE0-CA39-44BF-BC63-1BA95021E279}" dt="2023-09-10T18:58:46.099" v="197" actId="14100"/>
          <ac:picMkLst>
            <pc:docMk/>
            <pc:sldMk cId="4223110314" sldId="261"/>
            <ac:picMk id="11" creationId="{68C2F883-B995-2060-9D77-B3DE088D6211}"/>
          </ac:picMkLst>
        </pc:picChg>
        <pc:picChg chg="add mod modCrop">
          <ac:chgData name="Abels, Patrick" userId="ba666de4-0d21-43a6-8e66-51a18aae1b4a" providerId="ADAL" clId="{3AB2FBE0-CA39-44BF-BC63-1BA95021E279}" dt="2023-09-10T18:58:19.052" v="192" actId="1035"/>
          <ac:picMkLst>
            <pc:docMk/>
            <pc:sldMk cId="4223110314" sldId="261"/>
            <ac:picMk id="12" creationId="{768761B4-9169-80AF-4E90-80AA77A48B03}"/>
          </ac:picMkLst>
        </pc:picChg>
      </pc:sldChg>
      <pc:sldChg chg="del">
        <pc:chgData name="Abels, Patrick" userId="ba666de4-0d21-43a6-8e66-51a18aae1b4a" providerId="ADAL" clId="{3AB2FBE0-CA39-44BF-BC63-1BA95021E279}" dt="2023-09-10T19:00:55.671" v="198" actId="47"/>
        <pc:sldMkLst>
          <pc:docMk/>
          <pc:sldMk cId="4127666779" sldId="262"/>
        </pc:sldMkLst>
      </pc:sldChg>
      <pc:sldChg chg="addSp modSp mod">
        <pc:chgData name="Abels, Patrick" userId="ba666de4-0d21-43a6-8e66-51a18aae1b4a" providerId="ADAL" clId="{3AB2FBE0-CA39-44BF-BC63-1BA95021E279}" dt="2023-09-10T19:10:27.384" v="813" actId="179"/>
        <pc:sldMkLst>
          <pc:docMk/>
          <pc:sldMk cId="206675728" sldId="265"/>
        </pc:sldMkLst>
        <pc:spChg chg="mod">
          <ac:chgData name="Abels, Patrick" userId="ba666de4-0d21-43a6-8e66-51a18aae1b4a" providerId="ADAL" clId="{3AB2FBE0-CA39-44BF-BC63-1BA95021E279}" dt="2023-09-10T19:10:27.384" v="813" actId="179"/>
          <ac:spMkLst>
            <pc:docMk/>
            <pc:sldMk cId="206675728" sldId="265"/>
            <ac:spMk id="2" creationId="{2118546E-3B63-7699-E294-1590A676949E}"/>
          </ac:spMkLst>
        </pc:spChg>
        <pc:spChg chg="add mod">
          <ac:chgData name="Abels, Patrick" userId="ba666de4-0d21-43a6-8e66-51a18aae1b4a" providerId="ADAL" clId="{3AB2FBE0-CA39-44BF-BC63-1BA95021E279}" dt="2023-09-10T19:10:13.097" v="812" actId="1035"/>
          <ac:spMkLst>
            <pc:docMk/>
            <pc:sldMk cId="206675728" sldId="265"/>
            <ac:spMk id="5" creationId="{90E39B83-0DDC-ACE0-74B8-03D38CF95E3C}"/>
          </ac:spMkLst>
        </pc:spChg>
        <pc:picChg chg="add mod">
          <ac:chgData name="Abels, Patrick" userId="ba666de4-0d21-43a6-8e66-51a18aae1b4a" providerId="ADAL" clId="{3AB2FBE0-CA39-44BF-BC63-1BA95021E279}" dt="2023-09-10T19:08:57.738" v="785" actId="1076"/>
          <ac:picMkLst>
            <pc:docMk/>
            <pc:sldMk cId="206675728" sldId="265"/>
            <ac:picMk id="4" creationId="{C0E667C0-29C5-FD4B-BB54-CA7ADDC4D08D}"/>
          </ac:picMkLst>
        </pc:picChg>
      </pc:sldChg>
      <pc:sldChg chg="modSp">
        <pc:chgData name="Abels, Patrick" userId="ba666de4-0d21-43a6-8e66-51a18aae1b4a" providerId="ADAL" clId="{3AB2FBE0-CA39-44BF-BC63-1BA95021E279}" dt="2023-09-10T19:04:36.389" v="315" actId="207"/>
        <pc:sldMkLst>
          <pc:docMk/>
          <pc:sldMk cId="3727131097" sldId="270"/>
        </pc:sldMkLst>
        <pc:spChg chg="mod">
          <ac:chgData name="Abels, Patrick" userId="ba666de4-0d21-43a6-8e66-51a18aae1b4a" providerId="ADAL" clId="{3AB2FBE0-CA39-44BF-BC63-1BA95021E279}" dt="2023-09-10T19:04:36.389" v="315" actId="207"/>
          <ac:spMkLst>
            <pc:docMk/>
            <pc:sldMk cId="3727131097" sldId="270"/>
            <ac:spMk id="2" creationId="{F0ECE2E4-D072-59ED-E541-1B475506929D}"/>
          </ac:spMkLst>
        </pc:spChg>
      </pc:sldChg>
      <pc:sldChg chg="modSp new mod">
        <pc:chgData name="Abels, Patrick" userId="ba666de4-0d21-43a6-8e66-51a18aae1b4a" providerId="ADAL" clId="{3AB2FBE0-CA39-44BF-BC63-1BA95021E279}" dt="2023-09-10T19:01:45.724" v="313" actId="20577"/>
        <pc:sldMkLst>
          <pc:docMk/>
          <pc:sldMk cId="1486770102" sldId="271"/>
        </pc:sldMkLst>
        <pc:spChg chg="mod">
          <ac:chgData name="Abels, Patrick" userId="ba666de4-0d21-43a6-8e66-51a18aae1b4a" providerId="ADAL" clId="{3AB2FBE0-CA39-44BF-BC63-1BA95021E279}" dt="2023-09-10T19:01:45.724" v="313" actId="20577"/>
          <ac:spMkLst>
            <pc:docMk/>
            <pc:sldMk cId="1486770102" sldId="271"/>
            <ac:spMk id="2" creationId="{8EB0A1E6-E006-3CB3-3E58-18754D95D786}"/>
          </ac:spMkLst>
        </pc:spChg>
      </pc:sldChg>
    </pc:docChg>
  </pc:docChgLst>
  <pc:docChgLst>
    <pc:chgData name="Abels, Patrick" userId="ba666de4-0d21-43a6-8e66-51a18aae1b4a" providerId="ADAL" clId="{76B162DB-895B-4B03-9E71-1221A50142F4}"/>
    <pc:docChg chg="custSel modSld">
      <pc:chgData name="Abels, Patrick" userId="ba666de4-0d21-43a6-8e66-51a18aae1b4a" providerId="ADAL" clId="{76B162DB-895B-4B03-9E71-1221A50142F4}" dt="2023-08-01T11:10:46.315" v="295" actId="2710"/>
      <pc:docMkLst>
        <pc:docMk/>
      </pc:docMkLst>
      <pc:sldChg chg="delSp modSp mod">
        <pc:chgData name="Abels, Patrick" userId="ba666de4-0d21-43a6-8e66-51a18aae1b4a" providerId="ADAL" clId="{76B162DB-895B-4B03-9E71-1221A50142F4}" dt="2023-08-01T11:10:46.315" v="295" actId="2710"/>
        <pc:sldMkLst>
          <pc:docMk/>
          <pc:sldMk cId="39607195" sldId="270"/>
        </pc:sldMkLst>
        <pc:spChg chg="mod">
          <ac:chgData name="Abels, Patrick" userId="ba666de4-0d21-43a6-8e66-51a18aae1b4a" providerId="ADAL" clId="{76B162DB-895B-4B03-9E71-1221A50142F4}" dt="2023-08-01T11:10:46.315" v="295" actId="2710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6B162DB-895B-4B03-9E71-1221A50142F4}" dt="2023-08-01T10:59:33.786" v="20" actId="20577"/>
          <ac:spMkLst>
            <pc:docMk/>
            <pc:sldMk cId="39607195" sldId="270"/>
            <ac:spMk id="3" creationId="{B7EA5D86-2AE1-8177-5905-FF1FFBFA39D8}"/>
          </ac:spMkLst>
        </pc:spChg>
        <pc:graphicFrameChg chg="del">
          <ac:chgData name="Abels, Patrick" userId="ba666de4-0d21-43a6-8e66-51a18aae1b4a" providerId="ADAL" clId="{76B162DB-895B-4B03-9E71-1221A50142F4}" dt="2023-08-01T11:00:31.684" v="21" actId="478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750CA083-E7E5-4751-9DBA-1DD25195475E}"/>
    <pc:docChg chg="undo custSel addSld modSld">
      <pc:chgData name="Abels, Patrick" userId="ba666de4-0d21-43a6-8e66-51a18aae1b4a" providerId="ADAL" clId="{750CA083-E7E5-4751-9DBA-1DD25195475E}" dt="2023-08-02T13:20:02.445" v="1008" actId="14100"/>
      <pc:docMkLst>
        <pc:docMk/>
      </pc:docMkLst>
      <pc:sldChg chg="modSp mod">
        <pc:chgData name="Abels, Patrick" userId="ba666de4-0d21-43a6-8e66-51a18aae1b4a" providerId="ADAL" clId="{750CA083-E7E5-4751-9DBA-1DD25195475E}" dt="2023-08-02T13:11:16.121" v="745" actId="2710"/>
        <pc:sldMkLst>
          <pc:docMk/>
          <pc:sldMk cId="4053142725" sldId="258"/>
        </pc:sldMkLst>
        <pc:spChg chg="mod">
          <ac:chgData name="Abels, Patrick" userId="ba666de4-0d21-43a6-8e66-51a18aae1b4a" providerId="ADAL" clId="{750CA083-E7E5-4751-9DBA-1DD25195475E}" dt="2023-08-02T13:11:16.121" v="745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750CA083-E7E5-4751-9DBA-1DD25195475E}" dt="2023-08-02T13:08:57.693" v="680" actId="207"/>
        <pc:sldMkLst>
          <pc:docMk/>
          <pc:sldMk cId="3366437632" sldId="259"/>
        </pc:sldMkLst>
        <pc:spChg chg="mod">
          <ac:chgData name="Abels, Patrick" userId="ba666de4-0d21-43a6-8e66-51a18aae1b4a" providerId="ADAL" clId="{750CA083-E7E5-4751-9DBA-1DD25195475E}" dt="2023-08-02T13:08:57.693" v="680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750CA083-E7E5-4751-9DBA-1DD25195475E}" dt="2023-08-02T13:06:34.002" v="626" actId="1035"/>
        <pc:sldMkLst>
          <pc:docMk/>
          <pc:sldMk cId="4223110314" sldId="261"/>
        </pc:sldMkLst>
        <pc:spChg chg="del">
          <ac:chgData name="Abels, Patrick" userId="ba666de4-0d21-43a6-8e66-51a18aae1b4a" providerId="ADAL" clId="{750CA083-E7E5-4751-9DBA-1DD25195475E}" dt="2023-08-02T13:05:29.558" v="603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750CA083-E7E5-4751-9DBA-1DD25195475E}" dt="2023-08-02T13:05:24.425" v="602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50CA083-E7E5-4751-9DBA-1DD25195475E}" dt="2023-08-02T13:06:34.002" v="626" actId="1035"/>
          <ac:picMkLst>
            <pc:docMk/>
            <pc:sldMk cId="4223110314" sldId="261"/>
            <ac:picMk id="5" creationId="{1A9A1F3E-DD95-1397-1815-D50558953F0B}"/>
          </ac:picMkLst>
        </pc:picChg>
      </pc:sldChg>
      <pc:sldChg chg="addSp modSp mod">
        <pc:chgData name="Abels, Patrick" userId="ba666de4-0d21-43a6-8e66-51a18aae1b4a" providerId="ADAL" clId="{750CA083-E7E5-4751-9DBA-1DD25195475E}" dt="2023-08-02T13:08:13.555" v="650" actId="1035"/>
        <pc:sldMkLst>
          <pc:docMk/>
          <pc:sldMk cId="4127666779" sldId="262"/>
        </pc:sldMkLst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3" creationId="{1D38B88E-3811-951F-3F06-B2992BB87A8E}"/>
          </ac:picMkLst>
        </pc:picChg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mod">
        <pc:chgData name="Abels, Patrick" userId="ba666de4-0d21-43a6-8e66-51a18aae1b4a" providerId="ADAL" clId="{750CA083-E7E5-4751-9DBA-1DD25195475E}" dt="2023-08-01T11:32:19.918" v="597" actId="1076"/>
        <pc:sldMkLst>
          <pc:docMk/>
          <pc:sldMk cId="39607195" sldId="270"/>
        </pc:sldMkLst>
        <pc:spChg chg="mod">
          <ac:chgData name="Abels, Patrick" userId="ba666de4-0d21-43a6-8e66-51a18aae1b4a" providerId="ADAL" clId="{750CA083-E7E5-4751-9DBA-1DD25195475E}" dt="2023-08-01T11:29:24.971" v="504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50CA083-E7E5-4751-9DBA-1DD25195475E}" dt="2023-08-01T11:11:59.690" v="12" actId="20577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750CA083-E7E5-4751-9DBA-1DD25195475E}" dt="2023-08-01T11:14:44.053" v="35" actId="1076"/>
          <ac:spMkLst>
            <pc:docMk/>
            <pc:sldMk cId="39607195" sldId="270"/>
            <ac:spMk id="4" creationId="{C1DC875D-AE66-00BB-A87E-EB1A1F67070F}"/>
          </ac:spMkLst>
        </pc:spChg>
        <pc:spChg chg="add mod">
          <ac:chgData name="Abels, Patrick" userId="ba666de4-0d21-43a6-8e66-51a18aae1b4a" providerId="ADAL" clId="{750CA083-E7E5-4751-9DBA-1DD25195475E}" dt="2023-08-01T11:30:47.011" v="545" actId="1076"/>
          <ac:spMkLst>
            <pc:docMk/>
            <pc:sldMk cId="39607195" sldId="270"/>
            <ac:spMk id="5" creationId="{DD7694AC-8EB4-3A1B-000C-404B40545EA4}"/>
          </ac:spMkLst>
        </pc:spChg>
        <pc:spChg chg="add mod">
          <ac:chgData name="Abels, Patrick" userId="ba666de4-0d21-43a6-8e66-51a18aae1b4a" providerId="ADAL" clId="{750CA083-E7E5-4751-9DBA-1DD25195475E}" dt="2023-08-01T11:15:35.221" v="45" actId="208"/>
          <ac:spMkLst>
            <pc:docMk/>
            <pc:sldMk cId="39607195" sldId="270"/>
            <ac:spMk id="6" creationId="{FBBE441F-CB56-4CF5-4E68-8FC968C99340}"/>
          </ac:spMkLst>
        </pc:spChg>
        <pc:spChg chg="add mod">
          <ac:chgData name="Abels, Patrick" userId="ba666de4-0d21-43a6-8e66-51a18aae1b4a" providerId="ADAL" clId="{750CA083-E7E5-4751-9DBA-1DD25195475E}" dt="2023-08-01T11:16:06.538" v="55" actId="208"/>
          <ac:spMkLst>
            <pc:docMk/>
            <pc:sldMk cId="39607195" sldId="270"/>
            <ac:spMk id="7" creationId="{470E494E-3040-8C90-181B-D6C30405EAA1}"/>
          </ac:spMkLst>
        </pc:spChg>
        <pc:spChg chg="add del mod">
          <ac:chgData name="Abels, Patrick" userId="ba666de4-0d21-43a6-8e66-51a18aae1b4a" providerId="ADAL" clId="{750CA083-E7E5-4751-9DBA-1DD25195475E}" dt="2023-08-01T11:27:30.940" v="485"/>
          <ac:spMkLst>
            <pc:docMk/>
            <pc:sldMk cId="39607195" sldId="270"/>
            <ac:spMk id="13" creationId="{E95B803D-B1BF-F30A-4C56-1E27B8550530}"/>
          </ac:spMkLst>
        </pc:spChg>
        <pc:spChg chg="add mod">
          <ac:chgData name="Abels, Patrick" userId="ba666de4-0d21-43a6-8e66-51a18aae1b4a" providerId="ADAL" clId="{750CA083-E7E5-4751-9DBA-1DD25195475E}" dt="2023-08-01T11:29:36.328" v="508" actId="1076"/>
          <ac:spMkLst>
            <pc:docMk/>
            <pc:sldMk cId="39607195" sldId="270"/>
            <ac:spMk id="14" creationId="{6728158D-0CC0-7A4F-7766-FD17244C609B}"/>
          </ac:spMkLst>
        </pc:spChg>
        <pc:spChg chg="add mod">
          <ac:chgData name="Abels, Patrick" userId="ba666de4-0d21-43a6-8e66-51a18aae1b4a" providerId="ADAL" clId="{750CA083-E7E5-4751-9DBA-1DD25195475E}" dt="2023-08-01T11:30:37.543" v="539" actId="1076"/>
          <ac:spMkLst>
            <pc:docMk/>
            <pc:sldMk cId="39607195" sldId="270"/>
            <ac:spMk id="15" creationId="{A55D7BE9-2636-E37B-661D-0636194C8377}"/>
          </ac:spMkLst>
        </pc:spChg>
        <pc:spChg chg="add mod">
          <ac:chgData name="Abels, Patrick" userId="ba666de4-0d21-43a6-8e66-51a18aae1b4a" providerId="ADAL" clId="{750CA083-E7E5-4751-9DBA-1DD25195475E}" dt="2023-08-01T11:30:17.481" v="531" actId="20577"/>
          <ac:spMkLst>
            <pc:docMk/>
            <pc:sldMk cId="39607195" sldId="270"/>
            <ac:spMk id="16" creationId="{763F030C-8926-4B3C-7CA9-8BA5C9553117}"/>
          </ac:spMkLst>
        </pc:spChg>
        <pc:spChg chg="add mod">
          <ac:chgData name="Abels, Patrick" userId="ba666de4-0d21-43a6-8e66-51a18aae1b4a" providerId="ADAL" clId="{750CA083-E7E5-4751-9DBA-1DD25195475E}" dt="2023-08-01T11:30:19.726" v="532" actId="20577"/>
          <ac:spMkLst>
            <pc:docMk/>
            <pc:sldMk cId="39607195" sldId="270"/>
            <ac:spMk id="17" creationId="{17891905-1DA8-F0C5-7B53-FFAD7FF5FBBC}"/>
          </ac:spMkLst>
        </pc:spChg>
        <pc:spChg chg="add mod">
          <ac:chgData name="Abels, Patrick" userId="ba666de4-0d21-43a6-8e66-51a18aae1b4a" providerId="ADAL" clId="{750CA083-E7E5-4751-9DBA-1DD25195475E}" dt="2023-08-01T11:30:30.841" v="536" actId="20577"/>
          <ac:spMkLst>
            <pc:docMk/>
            <pc:sldMk cId="39607195" sldId="270"/>
            <ac:spMk id="18" creationId="{98676CDA-4CCB-F726-3BCC-0CE1D716E09D}"/>
          </ac:spMkLst>
        </pc:spChg>
        <pc:spChg chg="add mod">
          <ac:chgData name="Abels, Patrick" userId="ba666de4-0d21-43a6-8e66-51a18aae1b4a" providerId="ADAL" clId="{750CA083-E7E5-4751-9DBA-1DD25195475E}" dt="2023-08-01T11:30:34.416" v="538" actId="20577"/>
          <ac:spMkLst>
            <pc:docMk/>
            <pc:sldMk cId="39607195" sldId="270"/>
            <ac:spMk id="19" creationId="{E870BF69-F879-6677-C823-161149EE530C}"/>
          </ac:spMkLst>
        </pc:spChg>
        <pc:spChg chg="add mod">
          <ac:chgData name="Abels, Patrick" userId="ba666de4-0d21-43a6-8e66-51a18aae1b4a" providerId="ADAL" clId="{750CA083-E7E5-4751-9DBA-1DD25195475E}" dt="2023-08-01T11:30:49.270" v="546" actId="1076"/>
          <ac:spMkLst>
            <pc:docMk/>
            <pc:sldMk cId="39607195" sldId="270"/>
            <ac:spMk id="20" creationId="{83A40B88-7DBB-00CA-D393-BFD7E207F91A}"/>
          </ac:spMkLst>
        </pc:spChg>
        <pc:spChg chg="add mod">
          <ac:chgData name="Abels, Patrick" userId="ba666de4-0d21-43a6-8e66-51a18aae1b4a" providerId="ADAL" clId="{750CA083-E7E5-4751-9DBA-1DD25195475E}" dt="2023-08-01T11:31:12.647" v="553" actId="1076"/>
          <ac:spMkLst>
            <pc:docMk/>
            <pc:sldMk cId="39607195" sldId="270"/>
            <ac:spMk id="21" creationId="{72BDFF8F-86CF-EBAE-9870-452C2876681B}"/>
          </ac:spMkLst>
        </pc:spChg>
        <pc:spChg chg="add mod">
          <ac:chgData name="Abels, Patrick" userId="ba666de4-0d21-43a6-8e66-51a18aae1b4a" providerId="ADAL" clId="{750CA083-E7E5-4751-9DBA-1DD25195475E}" dt="2023-08-01T11:31:22.959" v="557" actId="1076"/>
          <ac:spMkLst>
            <pc:docMk/>
            <pc:sldMk cId="39607195" sldId="270"/>
            <ac:spMk id="22" creationId="{146D748C-6009-0D93-4B3C-A10AECAA2F47}"/>
          </ac:spMkLst>
        </pc:spChg>
        <pc:spChg chg="add mod">
          <ac:chgData name="Abels, Patrick" userId="ba666de4-0d21-43a6-8e66-51a18aae1b4a" providerId="ADAL" clId="{750CA083-E7E5-4751-9DBA-1DD25195475E}" dt="2023-08-01T11:32:19.918" v="597" actId="1076"/>
          <ac:spMkLst>
            <pc:docMk/>
            <pc:sldMk cId="39607195" sldId="270"/>
            <ac:spMk id="23" creationId="{BD67EE3F-8DC6-793A-B4F8-51DB9A833FB4}"/>
          </ac:spMkLst>
        </pc:spChg>
        <pc:spChg chg="add mod">
          <ac:chgData name="Abels, Patrick" userId="ba666de4-0d21-43a6-8e66-51a18aae1b4a" providerId="ADAL" clId="{750CA083-E7E5-4751-9DBA-1DD25195475E}" dt="2023-08-01T11:32:00.495" v="579" actId="1076"/>
          <ac:spMkLst>
            <pc:docMk/>
            <pc:sldMk cId="39607195" sldId="270"/>
            <ac:spMk id="24" creationId="{3BE2DA29-33F0-1BAA-7946-B49C597746B2}"/>
          </ac:spMkLst>
        </pc:spChg>
        <pc:spChg chg="add mod">
          <ac:chgData name="Abels, Patrick" userId="ba666de4-0d21-43a6-8e66-51a18aae1b4a" providerId="ADAL" clId="{750CA083-E7E5-4751-9DBA-1DD25195475E}" dt="2023-08-01T11:31:38.896" v="567" actId="1076"/>
          <ac:spMkLst>
            <pc:docMk/>
            <pc:sldMk cId="39607195" sldId="270"/>
            <ac:spMk id="25" creationId="{A219FF53-A255-E30A-FE97-B316E225BA5B}"/>
          </ac:spMkLst>
        </pc:spChg>
        <pc:cxnChg chg="add mod ord">
          <ac:chgData name="Abels, Patrick" userId="ba666de4-0d21-43a6-8e66-51a18aae1b4a" providerId="ADAL" clId="{750CA083-E7E5-4751-9DBA-1DD25195475E}" dt="2023-08-01T11:24:40.916" v="458" actId="167"/>
          <ac:cxnSpMkLst>
            <pc:docMk/>
            <pc:sldMk cId="39607195" sldId="270"/>
            <ac:cxnSpMk id="9" creationId="{65D2F437-C368-9564-670D-13EE9E35FC08}"/>
          </ac:cxnSpMkLst>
        </pc:cxnChg>
        <pc:cxnChg chg="add mod ord">
          <ac:chgData name="Abels, Patrick" userId="ba666de4-0d21-43a6-8e66-51a18aae1b4a" providerId="ADAL" clId="{750CA083-E7E5-4751-9DBA-1DD25195475E}" dt="2023-08-01T11:24:47.809" v="461" actId="171"/>
          <ac:cxnSpMkLst>
            <pc:docMk/>
            <pc:sldMk cId="39607195" sldId="270"/>
            <ac:cxnSpMk id="10" creationId="{17DE3851-9816-8BBA-28CF-CCD67185391D}"/>
          </ac:cxnSpMkLst>
        </pc:cxnChg>
        <pc:cxnChg chg="add mod ord">
          <ac:chgData name="Abels, Patrick" userId="ba666de4-0d21-43a6-8e66-51a18aae1b4a" providerId="ADAL" clId="{750CA083-E7E5-4751-9DBA-1DD25195475E}" dt="2023-08-01T11:24:51.290" v="463" actId="171"/>
          <ac:cxnSpMkLst>
            <pc:docMk/>
            <pc:sldMk cId="39607195" sldId="270"/>
            <ac:cxnSpMk id="11" creationId="{BE183082-8F0D-B7A9-1EFB-9A44232CB31A}"/>
          </ac:cxnSpMkLst>
        </pc:cxnChg>
        <pc:cxnChg chg="add mod ord">
          <ac:chgData name="Abels, Patrick" userId="ba666de4-0d21-43a6-8e66-51a18aae1b4a" providerId="ADAL" clId="{750CA083-E7E5-4751-9DBA-1DD25195475E}" dt="2023-08-01T11:24:53.636" v="464" actId="171"/>
          <ac:cxnSpMkLst>
            <pc:docMk/>
            <pc:sldMk cId="39607195" sldId="270"/>
            <ac:cxnSpMk id="12" creationId="{8541FD81-B94A-6DA8-2DFB-F5E94458F412}"/>
          </ac:cxnSpMkLst>
        </pc:cxnChg>
      </pc:sldChg>
      <pc:sldChg chg="addSp delSp modSp new mod">
        <pc:chgData name="Abels, Patrick" userId="ba666de4-0d21-43a6-8e66-51a18aae1b4a" providerId="ADAL" clId="{750CA083-E7E5-4751-9DBA-1DD25195475E}" dt="2023-08-02T13:20:02.445" v="1008" actId="14100"/>
        <pc:sldMkLst>
          <pc:docMk/>
          <pc:sldMk cId="2923068891" sldId="271"/>
        </pc:sldMkLst>
        <pc:spChg chg="del">
          <ac:chgData name="Abels, Patrick" userId="ba666de4-0d21-43a6-8e66-51a18aae1b4a" providerId="ADAL" clId="{750CA083-E7E5-4751-9DBA-1DD25195475E}" dt="2023-08-02T13:09:56.750" v="682" actId="478"/>
          <ac:spMkLst>
            <pc:docMk/>
            <pc:sldMk cId="2923068891" sldId="271"/>
            <ac:spMk id="2" creationId="{A7A53FB8-BB53-685D-A1C0-FEF935E3ECB3}"/>
          </ac:spMkLst>
        </pc:spChg>
        <pc:spChg chg="add mod">
          <ac:chgData name="Abels, Patrick" userId="ba666de4-0d21-43a6-8e66-51a18aae1b4a" providerId="ADAL" clId="{750CA083-E7E5-4751-9DBA-1DD25195475E}" dt="2023-08-02T13:17:34.921" v="956" actId="6549"/>
          <ac:spMkLst>
            <pc:docMk/>
            <pc:sldMk cId="2923068891" sldId="271"/>
            <ac:spMk id="4" creationId="{ADE4FB88-492A-192D-0CE0-EB3836E09DD2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5" creationId="{40C27ADD-5374-7322-1C3F-D0C7925D19A9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7" creationId="{B72CB0D0-0F19-A5A6-4B91-6E964F5CF423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9" creationId="{E3982327-9201-9AB0-1313-B1549FCA6254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11" creationId="{21FA3246-4A15-788F-A47E-815A4BB3DA25}"/>
          </ac:spMkLst>
        </pc:spChg>
        <pc:spChg chg="add mod">
          <ac:chgData name="Abels, Patrick" userId="ba666de4-0d21-43a6-8e66-51a18aae1b4a" providerId="ADAL" clId="{750CA083-E7E5-4751-9DBA-1DD25195475E}" dt="2023-08-02T13:14:02.146" v="877" actId="404"/>
          <ac:spMkLst>
            <pc:docMk/>
            <pc:sldMk cId="2923068891" sldId="271"/>
            <ac:spMk id="12" creationId="{20282C3C-2378-D673-728D-5EA20D7A31A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3" creationId="{FF41C125-15DE-FF52-0C60-AB47FE80C02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4" creationId="{CD1C044A-99B4-043C-2A83-B91BD7E023F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5" creationId="{82CC89C3-5DC3-B9C8-DB42-D2354B93F9D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6" creationId="{94764BE1-3271-C23B-8537-D81FCD03F18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7" creationId="{0AAADEA4-58F9-210A-64A7-06D54221A777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8" creationId="{02FE6BA0-E5F4-D128-71AA-29947592CCD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9" creationId="{2D402A32-C546-4B90-0565-E0766D501D3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0" creationId="{701244F6-6C22-ADD8-D8C6-F75D179042B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1" creationId="{E48A967B-E6CD-41D4-64B9-CD2101B421F4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2" creationId="{82D18185-2B67-63B5-82F7-BE5E38C1B8D2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3" creationId="{4C0535F4-D8AF-9E43-F60F-44E3500D2A22}"/>
          </ac:spMkLst>
        </pc:spChg>
        <pc:spChg chg="add mod">
          <ac:chgData name="Abels, Patrick" userId="ba666de4-0d21-43a6-8e66-51a18aae1b4a" providerId="ADAL" clId="{750CA083-E7E5-4751-9DBA-1DD25195475E}" dt="2023-08-02T13:20:02.445" v="1008" actId="14100"/>
          <ac:spMkLst>
            <pc:docMk/>
            <pc:sldMk cId="2923068891" sldId="271"/>
            <ac:spMk id="24" creationId="{A4A827FB-DE81-43EF-30FA-19E4BB25B26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6" creationId="{B66ECEEB-C349-CE18-E967-FD8120C6A855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8" creationId="{4CA646F3-B91F-975B-70A5-8EF6E7E08C0A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0" creationId="{D3D5C514-EE9C-C612-18C0-E74FA534C41F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2" creationId="{91A2AC57-7D8C-76BC-EA14-962348550C49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4" creationId="{E5DC95AC-D96E-C392-3710-D4088DFF0C44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5" creationId="{3FCD12B8-248B-045A-5BAA-F89B9A070808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6" creationId="{F6614090-F6E6-771F-C212-2E66C7024AF1}"/>
          </ac:spMkLst>
        </pc:spChg>
        <pc:spChg chg="add mod">
          <ac:chgData name="Abels, Patrick" userId="ba666de4-0d21-43a6-8e66-51a18aae1b4a" providerId="ADAL" clId="{750CA083-E7E5-4751-9DBA-1DD25195475E}" dt="2023-08-02T13:18:53.007" v="977" actId="1035"/>
          <ac:spMkLst>
            <pc:docMk/>
            <pc:sldMk cId="2923068891" sldId="271"/>
            <ac:spMk id="37" creationId="{75D22A85-5747-4C6F-08CA-F08FE822C289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8" creationId="{9D746B50-6254-1CE9-01A2-2E8C7817189A}"/>
          </ac:spMkLst>
        </pc:spChg>
        <pc:spChg chg="add mod">
          <ac:chgData name="Abels, Patrick" userId="ba666de4-0d21-43a6-8e66-51a18aae1b4a" providerId="ADAL" clId="{750CA083-E7E5-4751-9DBA-1DD25195475E}" dt="2023-08-02T13:18:54.680" v="978" actId="1035"/>
          <ac:spMkLst>
            <pc:docMk/>
            <pc:sldMk cId="2923068891" sldId="271"/>
            <ac:spMk id="39" creationId="{EE23DCA6-46D2-1AC2-071C-5B868EDEC907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0" creationId="{A486D88B-3E69-5753-F021-D9FDF7EAACE6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1" creationId="{2C27DF91-3F67-3BC3-886D-8C493EC127FD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2" creationId="{FEDC23E7-0263-476C-32F2-DE0B73C7CC68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3" creationId="{0E4DE778-10FE-1172-B8A7-A1C6C02AB87B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4" creationId="{74635EA1-E1A5-2D63-DA1C-BE30E557FB6F}"/>
          </ac:spMkLst>
        </pc:spChg>
        <pc:spChg chg="add mod">
          <ac:chgData name="Abels, Patrick" userId="ba666de4-0d21-43a6-8e66-51a18aae1b4a" providerId="ADAL" clId="{750CA083-E7E5-4751-9DBA-1DD25195475E}" dt="2023-08-02T13:19:32.506" v="997" actId="1076"/>
          <ac:spMkLst>
            <pc:docMk/>
            <pc:sldMk cId="2923068891" sldId="271"/>
            <ac:spMk id="45" creationId="{2EEE6D87-0CBC-04AC-D944-6FED47E4E6E1}"/>
          </ac:spMkLst>
        </pc:spChg>
        <pc:spChg chg="add mod">
          <ac:chgData name="Abels, Patrick" userId="ba666de4-0d21-43a6-8e66-51a18aae1b4a" providerId="ADAL" clId="{750CA083-E7E5-4751-9DBA-1DD25195475E}" dt="2023-08-02T13:19:37.210" v="1001" actId="1076"/>
          <ac:spMkLst>
            <pc:docMk/>
            <pc:sldMk cId="2923068891" sldId="271"/>
            <ac:spMk id="46" creationId="{07BA92A6-D103-AF62-53A5-92F291EA6F24}"/>
          </ac:spMkLst>
        </pc:spChg>
        <pc:spChg chg="add mod">
          <ac:chgData name="Abels, Patrick" userId="ba666de4-0d21-43a6-8e66-51a18aae1b4a" providerId="ADAL" clId="{750CA083-E7E5-4751-9DBA-1DD25195475E}" dt="2023-08-02T13:19:34.697" v="999" actId="1076"/>
          <ac:spMkLst>
            <pc:docMk/>
            <pc:sldMk cId="2923068891" sldId="271"/>
            <ac:spMk id="47" creationId="{14675329-B222-6832-F69D-1D5E4A027715}"/>
          </ac:spMkLst>
        </pc:spChg>
        <pc:spChg chg="add mod">
          <ac:chgData name="Abels, Patrick" userId="ba666de4-0d21-43a6-8e66-51a18aae1b4a" providerId="ADAL" clId="{750CA083-E7E5-4751-9DBA-1DD25195475E}" dt="2023-08-02T13:19:33.531" v="998" actId="1076"/>
          <ac:spMkLst>
            <pc:docMk/>
            <pc:sldMk cId="2923068891" sldId="271"/>
            <ac:spMk id="48" creationId="{D370D260-B375-8494-7194-E5155B963AB1}"/>
          </ac:spMkLst>
        </pc:spChg>
        <pc:spChg chg="add mod">
          <ac:chgData name="Abels, Patrick" userId="ba666de4-0d21-43a6-8e66-51a18aae1b4a" providerId="ADAL" clId="{750CA083-E7E5-4751-9DBA-1DD25195475E}" dt="2023-08-02T13:19:35.761" v="1000" actId="1076"/>
          <ac:spMkLst>
            <pc:docMk/>
            <pc:sldMk cId="2923068891" sldId="271"/>
            <ac:spMk id="49" creationId="{58A5B934-0407-7C60-A899-EA9C02917524}"/>
          </ac:spMkLst>
        </pc:spChg>
        <pc:spChg chg="add mod">
          <ac:chgData name="Abels, Patrick" userId="ba666de4-0d21-43a6-8e66-51a18aae1b4a" providerId="ADAL" clId="{750CA083-E7E5-4751-9DBA-1DD25195475E}" dt="2023-08-02T13:19:30.610" v="996" actId="1076"/>
          <ac:spMkLst>
            <pc:docMk/>
            <pc:sldMk cId="2923068891" sldId="271"/>
            <ac:spMk id="50" creationId="{4808A779-0DD7-3D5A-CB5C-55140AD6C841}"/>
          </ac:spMkLst>
        </pc:spChg>
        <pc:spChg chg="add mod">
          <ac:chgData name="Abels, Patrick" userId="ba666de4-0d21-43a6-8e66-51a18aae1b4a" providerId="ADAL" clId="{750CA083-E7E5-4751-9DBA-1DD25195475E}" dt="2023-08-02T13:19:25.138" v="992" actId="1076"/>
          <ac:spMkLst>
            <pc:docMk/>
            <pc:sldMk cId="2923068891" sldId="271"/>
            <ac:spMk id="51" creationId="{7F415CE5-50BD-3E60-22A2-C633A8FC5D58}"/>
          </ac:spMkLst>
        </pc:spChg>
        <pc:spChg chg="add mod">
          <ac:chgData name="Abels, Patrick" userId="ba666de4-0d21-43a6-8e66-51a18aae1b4a" providerId="ADAL" clId="{750CA083-E7E5-4751-9DBA-1DD25195475E}" dt="2023-08-02T13:19:27.746" v="994" actId="1076"/>
          <ac:spMkLst>
            <pc:docMk/>
            <pc:sldMk cId="2923068891" sldId="271"/>
            <ac:spMk id="52" creationId="{F8F947ED-D42C-FA6E-093B-C8C628E354FC}"/>
          </ac:spMkLst>
        </pc:spChg>
        <pc:spChg chg="add mod">
          <ac:chgData name="Abels, Patrick" userId="ba666de4-0d21-43a6-8e66-51a18aae1b4a" providerId="ADAL" clId="{750CA083-E7E5-4751-9DBA-1DD25195475E}" dt="2023-08-02T13:19:29.161" v="995" actId="1076"/>
          <ac:spMkLst>
            <pc:docMk/>
            <pc:sldMk cId="2923068891" sldId="271"/>
            <ac:spMk id="53" creationId="{87D71619-E83D-F3A7-C1C4-F6ABD5D26860}"/>
          </ac:spMkLst>
        </pc:spChg>
        <pc:spChg chg="add mod">
          <ac:chgData name="Abels, Patrick" userId="ba666de4-0d21-43a6-8e66-51a18aae1b4a" providerId="ADAL" clId="{750CA083-E7E5-4751-9DBA-1DD25195475E}" dt="2023-08-02T13:19:26.386" v="993" actId="1076"/>
          <ac:spMkLst>
            <pc:docMk/>
            <pc:sldMk cId="2923068891" sldId="271"/>
            <ac:spMk id="54" creationId="{FC60C396-43FA-FD3E-7551-029CB720568C}"/>
          </ac:spMkLst>
        </pc:spChg>
        <pc:spChg chg="add mod">
          <ac:chgData name="Abels, Patrick" userId="ba666de4-0d21-43a6-8e66-51a18aae1b4a" providerId="ADAL" clId="{750CA083-E7E5-4751-9DBA-1DD25195475E}" dt="2023-08-02T13:19:40.746" v="1005" actId="1076"/>
          <ac:spMkLst>
            <pc:docMk/>
            <pc:sldMk cId="2923068891" sldId="271"/>
            <ac:spMk id="55" creationId="{5D290ABC-90D1-0118-E545-556049CCB699}"/>
          </ac:spMkLst>
        </pc:spChg>
        <pc:spChg chg="add mod">
          <ac:chgData name="Abels, Patrick" userId="ba666de4-0d21-43a6-8e66-51a18aae1b4a" providerId="ADAL" clId="{750CA083-E7E5-4751-9DBA-1DD25195475E}" dt="2023-08-02T13:19:39.089" v="1004" actId="1076"/>
          <ac:spMkLst>
            <pc:docMk/>
            <pc:sldMk cId="2923068891" sldId="271"/>
            <ac:spMk id="56" creationId="{49ACDE4B-C5E7-56A4-156E-517F190158C4}"/>
          </ac:spMkLst>
        </pc:sp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3" creationId="{26E83F31-04BA-C6B9-DC82-E316A600A6FF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6" creationId="{105208CF-B707-EA0D-50EA-C312FC7B8927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8" creationId="{FB48ADAC-64C8-DDE5-879C-57B9F9AAA994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10" creationId="{635DAECE-D5B3-F379-3BE3-10B207DC41DA}"/>
          </ac:cxnSpMkLst>
        </pc:cxnChg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64400E15-349B-4F93-958D-C986BB25B818}"/>
    <pc:docChg chg="custSel modSld">
      <pc:chgData name="Abels, Patrick" userId="ba666de4-0d21-43a6-8e66-51a18aae1b4a" providerId="ADAL" clId="{64400E15-349B-4F93-958D-C986BB25B818}" dt="2023-08-03T14:52:46.061" v="413" actId="1035"/>
      <pc:docMkLst>
        <pc:docMk/>
      </pc:docMkLst>
      <pc:sldChg chg="addSp delSp modSp mod">
        <pc:chgData name="Abels, Patrick" userId="ba666de4-0d21-43a6-8e66-51a18aae1b4a" providerId="ADAL" clId="{64400E15-349B-4F93-958D-C986BB25B818}" dt="2023-08-03T14:52:46.061" v="413" actId="1035"/>
        <pc:sldMkLst>
          <pc:docMk/>
          <pc:sldMk cId="360222904" sldId="264"/>
        </pc:sldMkLst>
        <pc:spChg chg="mod">
          <ac:chgData name="Abels, Patrick" userId="ba666de4-0d21-43a6-8e66-51a18aae1b4a" providerId="ADAL" clId="{64400E15-349B-4F93-958D-C986BB25B818}" dt="2023-08-03T14:52:35.543" v="402" actId="404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64400E15-349B-4F93-958D-C986BB25B818}" dt="2023-08-03T14:42:18.429" v="14" actId="6549"/>
          <ac:spMkLst>
            <pc:docMk/>
            <pc:sldMk cId="360222904" sldId="264"/>
            <ac:spMk id="3" creationId="{80A998D9-448B-6814-E766-FE7186118D2B}"/>
          </ac:spMkLst>
        </pc:spChg>
        <pc:spChg chg="del">
          <ac:chgData name="Abels, Patrick" userId="ba666de4-0d21-43a6-8e66-51a18aae1b4a" providerId="ADAL" clId="{64400E15-349B-4F93-958D-C986BB25B818}" dt="2023-08-03T14:44:49.187" v="217" actId="478"/>
          <ac:spMkLst>
            <pc:docMk/>
            <pc:sldMk cId="360222904" sldId="264"/>
            <ac:spMk id="4" creationId="{EE23F9AE-5E35-2603-F074-3C7543B5B689}"/>
          </ac:spMkLst>
        </pc:spChg>
        <pc:spChg chg="del">
          <ac:chgData name="Abels, Patrick" userId="ba666de4-0d21-43a6-8e66-51a18aae1b4a" providerId="ADAL" clId="{64400E15-349B-4F93-958D-C986BB25B818}" dt="2023-08-03T14:44:51.957" v="218" actId="478"/>
          <ac:spMkLst>
            <pc:docMk/>
            <pc:sldMk cId="360222904" sldId="264"/>
            <ac:spMk id="5" creationId="{FC7F10BC-5D6B-2B7C-A5D9-5D77AB74BC15}"/>
          </ac:spMkLst>
        </pc:spChg>
        <pc:spChg chg="del">
          <ac:chgData name="Abels, Patrick" userId="ba666de4-0d21-43a6-8e66-51a18aae1b4a" providerId="ADAL" clId="{64400E15-349B-4F93-958D-C986BB25B818}" dt="2023-08-03T14:44:51.957" v="218" actId="478"/>
          <ac:spMkLst>
            <pc:docMk/>
            <pc:sldMk cId="360222904" sldId="264"/>
            <ac:spMk id="6" creationId="{EA78A859-057A-B209-2504-93D2BA1B69AC}"/>
          </ac:spMkLst>
        </pc:spChg>
        <pc:spChg chg="add mod">
          <ac:chgData name="Abels, Patrick" userId="ba666de4-0d21-43a6-8e66-51a18aae1b4a" providerId="ADAL" clId="{64400E15-349B-4F93-958D-C986BB25B818}" dt="2023-08-03T14:51:28.126" v="384" actId="14100"/>
          <ac:spMkLst>
            <pc:docMk/>
            <pc:sldMk cId="360222904" sldId="264"/>
            <ac:spMk id="8" creationId="{33BE11B8-E21E-7C44-2888-FCD8F15C25BF}"/>
          </ac:spMkLst>
        </pc:spChg>
        <pc:spChg chg="add mod">
          <ac:chgData name="Abels, Patrick" userId="ba666de4-0d21-43a6-8e66-51a18aae1b4a" providerId="ADAL" clId="{64400E15-349B-4F93-958D-C986BB25B818}" dt="2023-08-03T14:52:43.982" v="407" actId="1035"/>
          <ac:spMkLst>
            <pc:docMk/>
            <pc:sldMk cId="360222904" sldId="264"/>
            <ac:spMk id="9" creationId="{818824C7-A0F2-600D-01CE-307442C7D8CA}"/>
          </ac:spMkLst>
        </pc:spChg>
        <pc:spChg chg="add mod">
          <ac:chgData name="Abels, Patrick" userId="ba666de4-0d21-43a6-8e66-51a18aae1b4a" providerId="ADAL" clId="{64400E15-349B-4F93-958D-C986BB25B818}" dt="2023-08-03T14:51:31.133" v="385" actId="1076"/>
          <ac:spMkLst>
            <pc:docMk/>
            <pc:sldMk cId="360222904" sldId="264"/>
            <ac:spMk id="10" creationId="{0D2AFFAD-FBF7-FBE7-B1AF-B1F8C3A6A550}"/>
          </ac:spMkLst>
        </pc:spChg>
        <pc:spChg chg="add mod">
          <ac:chgData name="Abels, Patrick" userId="ba666de4-0d21-43a6-8e66-51a18aae1b4a" providerId="ADAL" clId="{64400E15-349B-4F93-958D-C986BB25B818}" dt="2023-08-03T14:52:46.061" v="413" actId="1035"/>
          <ac:spMkLst>
            <pc:docMk/>
            <pc:sldMk cId="360222904" sldId="264"/>
            <ac:spMk id="11" creationId="{EEBB103B-5F18-BC1B-BF04-7AE0DC8C269F}"/>
          </ac:spMkLst>
        </pc:spChg>
        <pc:graphicFrameChg chg="add del mod">
          <ac:chgData name="Abels, Patrick" userId="ba666de4-0d21-43a6-8e66-51a18aae1b4a" providerId="ADAL" clId="{64400E15-349B-4F93-958D-C986BB25B818}" dt="2023-08-03T14:43:27.090" v="169" actId="478"/>
          <ac:graphicFrameMkLst>
            <pc:docMk/>
            <pc:sldMk cId="360222904" sldId="264"/>
            <ac:graphicFrameMk id="7" creationId="{250DAA13-1A18-99A4-7F15-2F995DEEDD54}"/>
          </ac:graphicFrameMkLst>
        </pc:graphicFrameChg>
      </pc:sldChg>
    </pc:docChg>
  </pc:docChgLst>
  <pc:docChgLst>
    <pc:chgData name="Abels, Patrick" userId="ba666de4-0d21-43a6-8e66-51a18aae1b4a" providerId="ADAL" clId="{6DDDBCE8-D1F3-431E-95FD-468748B6974D}"/>
    <pc:docChg chg="undo redo custSel addSld modSld">
      <pc:chgData name="Abels, Patrick" userId="ba666de4-0d21-43a6-8e66-51a18aae1b4a" providerId="ADAL" clId="{6DDDBCE8-D1F3-431E-95FD-468748B6974D}" dt="2023-08-03T15:32:18.788" v="800" actId="404"/>
      <pc:docMkLst>
        <pc:docMk/>
      </pc:docMkLst>
      <pc:sldChg chg="delSp modSp mod">
        <pc:chgData name="Abels, Patrick" userId="ba666de4-0d21-43a6-8e66-51a18aae1b4a" providerId="ADAL" clId="{6DDDBCE8-D1F3-431E-95FD-468748B6974D}" dt="2023-08-03T15:32:18.788" v="800" actId="404"/>
        <pc:sldMkLst>
          <pc:docMk/>
          <pc:sldMk cId="360222904" sldId="264"/>
        </pc:sldMkLst>
        <pc:spChg chg="mod">
          <ac:chgData name="Abels, Patrick" userId="ba666de4-0d21-43a6-8e66-51a18aae1b4a" providerId="ADAL" clId="{6DDDBCE8-D1F3-431E-95FD-468748B6974D}" dt="2023-08-03T15:32:18.788" v="800" actId="404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6DDDBCE8-D1F3-431E-95FD-468748B6974D}" dt="2023-08-03T14:55:26.198" v="17" actId="20577"/>
          <ac:spMkLst>
            <pc:docMk/>
            <pc:sldMk cId="360222904" sldId="264"/>
            <ac:spMk id="3" creationId="{80A998D9-448B-6814-E766-FE7186118D2B}"/>
          </ac:spMkLst>
        </pc:spChg>
        <pc:spChg chg="del">
          <ac:chgData name="Abels, Patrick" userId="ba666de4-0d21-43a6-8e66-51a18aae1b4a" providerId="ADAL" clId="{6DDDBCE8-D1F3-431E-95FD-468748B6974D}" dt="2023-08-03T14:58:29.051" v="142" actId="478"/>
          <ac:spMkLst>
            <pc:docMk/>
            <pc:sldMk cId="360222904" sldId="264"/>
            <ac:spMk id="8" creationId="{33BE11B8-E21E-7C44-2888-FCD8F15C25BF}"/>
          </ac:spMkLst>
        </pc:spChg>
        <pc:spChg chg="del">
          <ac:chgData name="Abels, Patrick" userId="ba666de4-0d21-43a6-8e66-51a18aae1b4a" providerId="ADAL" clId="{6DDDBCE8-D1F3-431E-95FD-468748B6974D}" dt="2023-08-03T14:58:29.051" v="142" actId="478"/>
          <ac:spMkLst>
            <pc:docMk/>
            <pc:sldMk cId="360222904" sldId="264"/>
            <ac:spMk id="9" creationId="{818824C7-A0F2-600D-01CE-307442C7D8CA}"/>
          </ac:spMkLst>
        </pc:spChg>
        <pc:spChg chg="del">
          <ac:chgData name="Abels, Patrick" userId="ba666de4-0d21-43a6-8e66-51a18aae1b4a" providerId="ADAL" clId="{6DDDBCE8-D1F3-431E-95FD-468748B6974D}" dt="2023-08-03T14:58:29.051" v="142" actId="478"/>
          <ac:spMkLst>
            <pc:docMk/>
            <pc:sldMk cId="360222904" sldId="264"/>
            <ac:spMk id="10" creationId="{0D2AFFAD-FBF7-FBE7-B1AF-B1F8C3A6A550}"/>
          </ac:spMkLst>
        </pc:spChg>
        <pc:spChg chg="del">
          <ac:chgData name="Abels, Patrick" userId="ba666de4-0d21-43a6-8e66-51a18aae1b4a" providerId="ADAL" clId="{6DDDBCE8-D1F3-431E-95FD-468748B6974D}" dt="2023-08-03T14:58:29.051" v="142" actId="478"/>
          <ac:spMkLst>
            <pc:docMk/>
            <pc:sldMk cId="360222904" sldId="264"/>
            <ac:spMk id="11" creationId="{EEBB103B-5F18-BC1B-BF04-7AE0DC8C269F}"/>
          </ac:spMkLst>
        </pc:spChg>
      </pc:sldChg>
      <pc:sldChg chg="modSp add mod">
        <pc:chgData name="Abels, Patrick" userId="ba666de4-0d21-43a6-8e66-51a18aae1b4a" providerId="ADAL" clId="{6DDDBCE8-D1F3-431E-95FD-468748B6974D}" dt="2023-08-03T15:29:57.967" v="722" actId="404"/>
        <pc:sldMkLst>
          <pc:docMk/>
          <pc:sldMk cId="3534353426" sldId="266"/>
        </pc:sldMkLst>
        <pc:spChg chg="mod">
          <ac:chgData name="Abels, Patrick" userId="ba666de4-0d21-43a6-8e66-51a18aae1b4a" providerId="ADAL" clId="{6DDDBCE8-D1F3-431E-95FD-468748B6974D}" dt="2023-08-03T15:29:57.967" v="722" actId="404"/>
          <ac:spMkLst>
            <pc:docMk/>
            <pc:sldMk cId="3534353426" sldId="266"/>
            <ac:spMk id="2" creationId="{F0ECE2E4-D072-59ED-E541-1B475506929D}"/>
          </ac:spMkLst>
        </pc:spChg>
      </pc:sldChg>
      <pc:sldChg chg="modSp add mod">
        <pc:chgData name="Abels, Patrick" userId="ba666de4-0d21-43a6-8e66-51a18aae1b4a" providerId="ADAL" clId="{6DDDBCE8-D1F3-431E-95FD-468748B6974D}" dt="2023-08-03T15:30:05.020" v="723" actId="403"/>
        <pc:sldMkLst>
          <pc:docMk/>
          <pc:sldMk cId="368678853" sldId="267"/>
        </pc:sldMkLst>
        <pc:spChg chg="mod">
          <ac:chgData name="Abels, Patrick" userId="ba666de4-0d21-43a6-8e66-51a18aae1b4a" providerId="ADAL" clId="{6DDDBCE8-D1F3-431E-95FD-468748B6974D}" dt="2023-08-03T15:30:05.020" v="723" actId="403"/>
          <ac:spMkLst>
            <pc:docMk/>
            <pc:sldMk cId="368678853" sldId="267"/>
            <ac:spMk id="2" creationId="{F0ECE2E4-D072-59ED-E541-1B475506929D}"/>
          </ac:spMkLst>
        </pc:spChg>
      </pc:sldChg>
      <pc:sldChg chg="modSp add mod">
        <pc:chgData name="Abels, Patrick" userId="ba666de4-0d21-43a6-8e66-51a18aae1b4a" providerId="ADAL" clId="{6DDDBCE8-D1F3-431E-95FD-468748B6974D}" dt="2023-08-03T15:30:45.756" v="760" actId="20577"/>
        <pc:sldMkLst>
          <pc:docMk/>
          <pc:sldMk cId="142408905" sldId="268"/>
        </pc:sldMkLst>
        <pc:spChg chg="mod">
          <ac:chgData name="Abels, Patrick" userId="ba666de4-0d21-43a6-8e66-51a18aae1b4a" providerId="ADAL" clId="{6DDDBCE8-D1F3-431E-95FD-468748B6974D}" dt="2023-08-03T15:30:45.756" v="760" actId="20577"/>
          <ac:spMkLst>
            <pc:docMk/>
            <pc:sldMk cId="142408905" sldId="268"/>
            <ac:spMk id="2" creationId="{F0ECE2E4-D072-59ED-E541-1B475506929D}"/>
          </ac:spMkLst>
        </pc:spChg>
      </pc:sldChg>
      <pc:sldChg chg="modSp add mod">
        <pc:chgData name="Abels, Patrick" userId="ba666de4-0d21-43a6-8e66-51a18aae1b4a" providerId="ADAL" clId="{6DDDBCE8-D1F3-431E-95FD-468748B6974D}" dt="2023-08-03T15:31:55.566" v="796" actId="20577"/>
        <pc:sldMkLst>
          <pc:docMk/>
          <pc:sldMk cId="3004210294" sldId="269"/>
        </pc:sldMkLst>
        <pc:spChg chg="mod">
          <ac:chgData name="Abels, Patrick" userId="ba666de4-0d21-43a6-8e66-51a18aae1b4a" providerId="ADAL" clId="{6DDDBCE8-D1F3-431E-95FD-468748B6974D}" dt="2023-08-03T15:31:55.566" v="796" actId="20577"/>
          <ac:spMkLst>
            <pc:docMk/>
            <pc:sldMk cId="3004210294" sldId="269"/>
            <ac:spMk id="2" creationId="{F0ECE2E4-D072-59ED-E541-1B475506929D}"/>
          </ac:spMkLst>
        </pc:spChg>
      </pc:sldChg>
      <pc:sldChg chg="add">
        <pc:chgData name="Abels, Patrick" userId="ba666de4-0d21-43a6-8e66-51a18aae1b4a" providerId="ADAL" clId="{6DDDBCE8-D1F3-431E-95FD-468748B6974D}" dt="2023-08-03T15:27:12.642" v="634" actId="2890"/>
        <pc:sldMkLst>
          <pc:docMk/>
          <pc:sldMk cId="3727131097" sldId="270"/>
        </pc:sldMkLst>
      </pc:sldChg>
    </pc:docChg>
  </pc:docChgLst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292A4711-CE67-4F35-B904-6E3AAF8F96AF}"/>
    <pc:docChg chg="custSel addSld delSld modSld">
      <pc:chgData name="Abels, Patrick" userId="ba666de4-0d21-43a6-8e66-51a18aae1b4a" providerId="ADAL" clId="{292A4711-CE67-4F35-B904-6E3AAF8F96AF}" dt="2023-08-03T14:32:07.053" v="432" actId="680"/>
      <pc:docMkLst>
        <pc:docMk/>
      </pc:docMkLst>
      <pc:sldChg chg="modSp mod">
        <pc:chgData name="Abels, Patrick" userId="ba666de4-0d21-43a6-8e66-51a18aae1b4a" providerId="ADAL" clId="{292A4711-CE67-4F35-B904-6E3AAF8F96AF}" dt="2023-08-03T14:14:30.176" v="11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292A4711-CE67-4F35-B904-6E3AAF8F96AF}" dt="2023-08-03T14:14:30.176" v="11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">
        <pc:chgData name="Abels, Patrick" userId="ba666de4-0d21-43a6-8e66-51a18aae1b4a" providerId="ADAL" clId="{292A4711-CE67-4F35-B904-6E3AAF8F96AF}" dt="2023-08-03T14:31:51.988" v="430" actId="478"/>
        <pc:sldMkLst>
          <pc:docMk/>
          <pc:sldMk cId="4223110314" sldId="261"/>
        </pc:sldMkLst>
        <pc:picChg chg="del">
          <ac:chgData name="Abels, Patrick" userId="ba666de4-0d21-43a6-8e66-51a18aae1b4a" providerId="ADAL" clId="{292A4711-CE67-4F35-B904-6E3AAF8F96AF}" dt="2023-08-03T14:31:51.988" v="430" actId="478"/>
          <ac:picMkLst>
            <pc:docMk/>
            <pc:sldMk cId="4223110314" sldId="261"/>
            <ac:picMk id="5" creationId="{1A9A1F3E-DD95-1397-1815-D50558953F0B}"/>
          </ac:picMkLst>
        </pc:picChg>
      </pc:sldChg>
      <pc:sldChg chg="delSp mod">
        <pc:chgData name="Abels, Patrick" userId="ba666de4-0d21-43a6-8e66-51a18aae1b4a" providerId="ADAL" clId="{292A4711-CE67-4F35-B904-6E3AAF8F96AF}" dt="2023-08-03T14:31:56.415" v="431" actId="478"/>
        <pc:sldMkLst>
          <pc:docMk/>
          <pc:sldMk cId="4127666779" sldId="262"/>
        </pc:sldMkLst>
        <pc:picChg chg="del">
          <ac:chgData name="Abels, Patrick" userId="ba666de4-0d21-43a6-8e66-51a18aae1b4a" providerId="ADAL" clId="{292A4711-CE67-4F35-B904-6E3AAF8F96AF}" dt="2023-08-03T14:31:56.415" v="431" actId="478"/>
          <ac:picMkLst>
            <pc:docMk/>
            <pc:sldMk cId="4127666779" sldId="262"/>
            <ac:picMk id="3" creationId="{1D38B88E-3811-951F-3F06-B2992BB87A8E}"/>
          </ac:picMkLst>
        </pc:picChg>
        <pc:picChg chg="del">
          <ac:chgData name="Abels, Patrick" userId="ba666de4-0d21-43a6-8e66-51a18aae1b4a" providerId="ADAL" clId="{292A4711-CE67-4F35-B904-6E3AAF8F96AF}" dt="2023-08-03T14:31:56.415" v="431" actId="478"/>
          <ac:picMkLst>
            <pc:docMk/>
            <pc:sldMk cId="4127666779" sldId="262"/>
            <ac:picMk id="4" creationId="{4F35D27A-4BC3-CE42-50DA-01CCC38D7383}"/>
          </ac:picMkLst>
        </pc:picChg>
      </pc:sldChg>
      <pc:sldChg chg="modSp mod">
        <pc:chgData name="Abels, Patrick" userId="ba666de4-0d21-43a6-8e66-51a18aae1b4a" providerId="ADAL" clId="{292A4711-CE67-4F35-B904-6E3AAF8F96AF}" dt="2023-08-03T12:55:25.970" v="2" actId="6549"/>
        <pc:sldMkLst>
          <pc:docMk/>
          <pc:sldMk cId="2766537786" sldId="263"/>
        </pc:sldMkLst>
        <pc:spChg chg="mod">
          <ac:chgData name="Abels, Patrick" userId="ba666de4-0d21-43a6-8e66-51a18aae1b4a" providerId="ADAL" clId="{292A4711-CE67-4F35-B904-6E3AAF8F96AF}" dt="2023-08-03T12:55:25.970" v="2" actId="6549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new mod">
        <pc:chgData name="Abels, Patrick" userId="ba666de4-0d21-43a6-8e66-51a18aae1b4a" providerId="ADAL" clId="{292A4711-CE67-4F35-B904-6E3AAF8F96AF}" dt="2023-08-03T14:31:33.719" v="429" actId="1076"/>
        <pc:sldMkLst>
          <pc:docMk/>
          <pc:sldMk cId="360222904" sldId="264"/>
        </pc:sldMkLst>
        <pc:spChg chg="mod">
          <ac:chgData name="Abels, Patrick" userId="ba666de4-0d21-43a6-8e66-51a18aae1b4a" providerId="ADAL" clId="{292A4711-CE67-4F35-B904-6E3AAF8F96AF}" dt="2023-08-03T14:29:28.297" v="419" actId="20577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292A4711-CE67-4F35-B904-6E3AAF8F96AF}" dt="2023-08-03T14:22:48.758" v="95" actId="14100"/>
          <ac:spMkLst>
            <pc:docMk/>
            <pc:sldMk cId="360222904" sldId="264"/>
            <ac:spMk id="3" creationId="{80A998D9-448B-6814-E766-FE7186118D2B}"/>
          </ac:spMkLst>
        </pc:spChg>
        <pc:spChg chg="add mod">
          <ac:chgData name="Abels, Patrick" userId="ba666de4-0d21-43a6-8e66-51a18aae1b4a" providerId="ADAL" clId="{292A4711-CE67-4F35-B904-6E3AAF8F96AF}" dt="2023-08-03T14:31:18.841" v="422" actId="1076"/>
          <ac:spMkLst>
            <pc:docMk/>
            <pc:sldMk cId="360222904" sldId="264"/>
            <ac:spMk id="4" creationId="{EE23F9AE-5E35-2603-F074-3C7543B5B689}"/>
          </ac:spMkLst>
        </pc:spChg>
        <pc:spChg chg="add mod">
          <ac:chgData name="Abels, Patrick" userId="ba666de4-0d21-43a6-8e66-51a18aae1b4a" providerId="ADAL" clId="{292A4711-CE67-4F35-B904-6E3AAF8F96AF}" dt="2023-08-03T14:31:29.873" v="428" actId="14100"/>
          <ac:spMkLst>
            <pc:docMk/>
            <pc:sldMk cId="360222904" sldId="264"/>
            <ac:spMk id="5" creationId="{FC7F10BC-5D6B-2B7C-A5D9-5D77AB74BC15}"/>
          </ac:spMkLst>
        </pc:spChg>
        <pc:spChg chg="add mod">
          <ac:chgData name="Abels, Patrick" userId="ba666de4-0d21-43a6-8e66-51a18aae1b4a" providerId="ADAL" clId="{292A4711-CE67-4F35-B904-6E3AAF8F96AF}" dt="2023-08-03T14:31:33.719" v="429" actId="1076"/>
          <ac:spMkLst>
            <pc:docMk/>
            <pc:sldMk cId="360222904" sldId="264"/>
            <ac:spMk id="6" creationId="{EA78A859-057A-B209-2504-93D2BA1B69AC}"/>
          </ac:spMkLst>
        </pc:spChg>
      </pc:sldChg>
      <pc:sldChg chg="new">
        <pc:chgData name="Abels, Patrick" userId="ba666de4-0d21-43a6-8e66-51a18aae1b4a" providerId="ADAL" clId="{292A4711-CE67-4F35-B904-6E3AAF8F96AF}" dt="2023-08-03T14:32:07.053" v="432" actId="680"/>
        <pc:sldMkLst>
          <pc:docMk/>
          <pc:sldMk cId="206675728" sldId="265"/>
        </pc:sldMkLst>
      </pc:sldChg>
      <pc:sldChg chg="modSp del mod">
        <pc:chgData name="Abels, Patrick" userId="ba666de4-0d21-43a6-8e66-51a18aae1b4a" providerId="ADAL" clId="{292A4711-CE67-4F35-B904-6E3AAF8F96AF}" dt="2023-08-03T14:22:29.527" v="47" actId="47"/>
        <pc:sldMkLst>
          <pc:docMk/>
          <pc:sldMk cId="39607195" sldId="270"/>
        </pc:sldMkLst>
        <pc:spChg chg="mod">
          <ac:chgData name="Abels, Patrick" userId="ba666de4-0d21-43a6-8e66-51a18aae1b4a" providerId="ADAL" clId="{292A4711-CE67-4F35-B904-6E3AAF8F96AF}" dt="2023-08-03T14:15:30.131" v="46" actId="20577"/>
          <ac:spMkLst>
            <pc:docMk/>
            <pc:sldMk cId="39607195" sldId="270"/>
            <ac:spMk id="3" creationId="{B7EA5D86-2AE1-8177-5905-FF1FFBFA39D8}"/>
          </ac:spMkLst>
        </pc:spChg>
      </pc:sldChg>
      <pc:sldChg chg="del">
        <pc:chgData name="Abels, Patrick" userId="ba666de4-0d21-43a6-8e66-51a18aae1b4a" providerId="ADAL" clId="{292A4711-CE67-4F35-B904-6E3AAF8F96AF}" dt="2023-08-03T14:22:32.017" v="48" actId="47"/>
        <pc:sldMkLst>
          <pc:docMk/>
          <pc:sldMk cId="2923068891" sldId="27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68" r:id="rId10"/>
    <p:sldLayoutId id="214748366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/>
              <a:t> 10 </a:t>
            </a:r>
            <a:r>
              <a:rPr lang="en-GB" dirty="0"/>
              <a:t>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0ECE2E4-D072-59ED-E541-1B475506929D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8" y="1701210"/>
                <a:ext cx="10983548" cy="4623548"/>
              </a:xfrm>
            </p:spPr>
            <p:txBody>
              <a:bodyPr/>
              <a:lstStyle/>
              <a:p>
                <a:r>
                  <a:rPr lang="en-GB" dirty="0"/>
                  <a:t>Für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GB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ℤ</m:t>
                    </m:r>
                  </m:oMath>
                </a14:m>
                <a:r>
                  <a:rPr lang="en-GB" dirty="0"/>
                  <a:t> und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GB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ℤ</m:t>
                    </m:r>
                  </m:oMath>
                </a14:m>
                <a:r>
                  <a:rPr lang="en-GB" dirty="0"/>
                  <a:t> gilt:</a:t>
                </a:r>
              </a:p>
              <a:p>
                <a:endParaRPr lang="en-GB" dirty="0"/>
              </a:p>
              <a:p>
                <a:pPr marL="342900" indent="-34290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b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b="0" i="1" dirty="0">
                    <a:latin typeface="Cambria Math" panose="02040503050406030204" pitchFamily="18" charset="0"/>
                  </a:rPr>
                  <a:t>			</a:t>
                </a:r>
                <a:r>
                  <a:rPr lang="en-GB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GB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2+4</m:t>
                        </m:r>
                      </m:sup>
                    </m:sSup>
                    <m:r>
                      <a:rPr lang="en-GB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endParaRPr lang="en-GB" b="0" i="1" dirty="0">
                  <a:latin typeface="Cambria Math" panose="02040503050406030204" pitchFamily="18" charset="0"/>
                </a:endParaRPr>
              </a:p>
              <a:p>
                <a:pPr marL="342900" indent="-34290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b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n-GB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GB" sz="32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GB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3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200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GB" sz="32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GB" sz="3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200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GB" sz="3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  <m:r>
                      <a:rPr lang="en-GB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32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/>
                  <a:t>		</a:t>
                </a:r>
                <a:r>
                  <a:rPr lang="en-GB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GB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32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GB" sz="3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GB" sz="32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GB" sz="3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GB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/>
              </a:p>
              <a:p>
                <a:pPr marL="342900" indent="-34290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3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GB" sz="32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3200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GB" sz="3200" b="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GB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GB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32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GB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/>
                  <a:t>			</a:t>
                </a:r>
                <a:r>
                  <a:rPr lang="en-GB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32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GB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32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sup>
                                <m:r>
                                  <a:rPr lang="en-GB" sz="32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endParaRPr lang="en-GB" dirty="0"/>
              </a:p>
              <a:p>
                <a:pPr marL="342900" indent="-34290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GB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GB" sz="32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GB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32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3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3200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GB" sz="3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en-GB" sz="3200" b="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en-GB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/>
                  <a:t>			</a:t>
                </a:r>
                <a:r>
                  <a:rPr lang="en-GB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GB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32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3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sz="32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en-GB" sz="3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d>
                      </m:e>
                      <m:sup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/>
              </a:p>
              <a:p>
                <a:pPr marL="342900" indent="-34290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GB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GB" sz="32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GB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3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200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GB" sz="32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GB" sz="3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200" b="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GB" sz="32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  <m:r>
                      <a:rPr lang="en-GB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32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3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32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3200" b="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num>
                              <m:den>
                                <m:r>
                                  <a:rPr lang="en-GB" sz="3200" b="0" i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/>
                  <a:t>		</a:t>
                </a:r>
                <a:r>
                  <a:rPr lang="en-GB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GB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32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sup>
                            <m:r>
                              <a:rPr lang="en-GB" sz="3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GB" sz="32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GB" sz="3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den>
                    </m:f>
                    <m:r>
                      <a:rPr lang="en-GB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32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3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32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num>
                              <m:den>
                                <m:r>
                                  <a:rPr lang="en-GB" sz="32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0ECE2E4-D072-59ED-E541-1B47550692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8" y="1701210"/>
                <a:ext cx="10983548" cy="4623548"/>
              </a:xfrm>
              <a:blipFill>
                <a:blip r:embed="rId2"/>
                <a:stretch>
                  <a:fillRect l="-888" t="-184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A998D9-448B-6814-E766-FE7186118D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7" y="781533"/>
            <a:ext cx="8129371" cy="646112"/>
          </a:xfrm>
        </p:spPr>
        <p:txBody>
          <a:bodyPr/>
          <a:lstStyle/>
          <a:p>
            <a:r>
              <a:rPr lang="en-GB" dirty="0" err="1"/>
              <a:t>Potenzgesetze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727131097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Fun15,16</a:t>
            </a:r>
            <a:endParaRPr lang="en-DE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A43BE2-59D5-1913-78F4-484FF9FD90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9804"/>
          <a:stretch/>
        </p:blipFill>
        <p:spPr>
          <a:xfrm>
            <a:off x="69718" y="1645723"/>
            <a:ext cx="5771388" cy="36038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840C1DF-6941-EFD9-D300-AF226CE6A69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3581"/>
          <a:stretch/>
        </p:blipFill>
        <p:spPr>
          <a:xfrm>
            <a:off x="6096000" y="1645723"/>
            <a:ext cx="5771388" cy="189673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8C2F883-B995-2060-9D77-B3DE088D62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574534"/>
            <a:ext cx="5674659" cy="2870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68761B4-9169-80AF-4E90-80AA77A48B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0980" b="27362"/>
          <a:stretch/>
        </p:blipFill>
        <p:spPr>
          <a:xfrm>
            <a:off x="69718" y="5249534"/>
            <a:ext cx="5771388" cy="1554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110314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EB0A1E6-E006-3CB3-3E58-18754D95D7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Bearbeite</a:t>
            </a:r>
            <a:r>
              <a:rPr lang="en-GB" dirty="0"/>
              <a:t> auf Fun15 und Fun16 </a:t>
            </a:r>
            <a:r>
              <a:rPr lang="en-GB" dirty="0" err="1"/>
              <a:t>insgesamt</a:t>
            </a:r>
            <a:r>
              <a:rPr lang="en-GB" dirty="0"/>
              <a:t> </a:t>
            </a:r>
            <a:r>
              <a:rPr lang="en-GB" dirty="0">
                <a:solidFill>
                  <a:srgbClr val="FFC000"/>
                </a:solidFill>
              </a:rPr>
              <a:t>3</a:t>
            </a:r>
            <a:r>
              <a:rPr lang="en-GB" dirty="0"/>
              <a:t> </a:t>
            </a:r>
            <a:r>
              <a:rPr lang="en-GB" dirty="0" err="1"/>
              <a:t>Aufgaben</a:t>
            </a:r>
            <a:r>
              <a:rPr lang="en-GB" dirty="0"/>
              <a:t> </a:t>
            </a:r>
            <a:r>
              <a:rPr lang="en-GB" dirty="0" err="1"/>
              <a:t>deiner</a:t>
            </a:r>
            <a:r>
              <a:rPr lang="en-GB" dirty="0"/>
              <a:t> Wahl, die </a:t>
            </a:r>
            <a:r>
              <a:rPr lang="en-GB" dirty="0" err="1"/>
              <a:t>diu</a:t>
            </a:r>
            <a:r>
              <a:rPr lang="en-GB" dirty="0"/>
              <a:t> </a:t>
            </a:r>
            <a:r>
              <a:rPr lang="en-GB" dirty="0" err="1"/>
              <a:t>noch</a:t>
            </a:r>
            <a:r>
              <a:rPr lang="en-GB" dirty="0"/>
              <a:t> </a:t>
            </a:r>
            <a:r>
              <a:rPr lang="en-GB" dirty="0" err="1"/>
              <a:t>nicht</a:t>
            </a:r>
            <a:r>
              <a:rPr lang="en-GB" dirty="0"/>
              <a:t> </a:t>
            </a:r>
            <a:r>
              <a:rPr lang="en-GB" dirty="0" err="1"/>
              <a:t>bearbeitet</a:t>
            </a:r>
            <a:r>
              <a:rPr lang="en-GB" dirty="0"/>
              <a:t> hast.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48677010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</p:spPr>
            <p:txBody>
              <a:bodyPr/>
              <a:lstStyle/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2,5⋅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GB" b="0" dirty="0"/>
              </a:p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3,4⋅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=34</m:t>
                    </m:r>
                  </m:oMath>
                </a14:m>
                <a:r>
                  <a:rPr lang="en-GB" b="0" dirty="0"/>
                  <a:t> Milliarden</a:t>
                </a:r>
              </a:p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:r>
                  <a:rPr lang="en-GB" b="0" dirty="0" err="1"/>
                  <a:t>Ordne</a:t>
                </a:r>
                <a:r>
                  <a:rPr lang="en-GB" b="0" dirty="0"/>
                  <a:t>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0,0067⋅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;−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;234⋅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;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en-GB" b="0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  <a:blipFill>
                <a:blip r:embed="rId2"/>
                <a:stretch>
                  <a:fillRect l="-74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5C1544-77A2-CE22-C31D-D08864B78B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Welche</a:t>
            </a:r>
            <a:r>
              <a:rPr lang="en-GB" dirty="0"/>
              <a:t> </a:t>
            </a:r>
            <a:r>
              <a:rPr lang="en-GB" dirty="0" err="1">
                <a:solidFill>
                  <a:srgbClr val="FFC000"/>
                </a:solidFill>
              </a:rPr>
              <a:t>Gesetze</a:t>
            </a:r>
            <a:r>
              <a:rPr lang="en-GB" dirty="0"/>
              <a:t> </a:t>
            </a:r>
            <a:r>
              <a:rPr lang="en-GB" dirty="0" err="1"/>
              <a:t>gelten</a:t>
            </a:r>
            <a:r>
              <a:rPr lang="en-GB" dirty="0"/>
              <a:t> für </a:t>
            </a:r>
            <a:r>
              <a:rPr lang="en-GB" dirty="0" err="1"/>
              <a:t>Potenzen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36643763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118546E-3B63-7699-E294-1590A67694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4455459"/>
            <a:ext cx="11915775" cy="2268070"/>
          </a:xfrm>
        </p:spPr>
        <p:txBody>
          <a:bodyPr/>
          <a:lstStyle/>
          <a:p>
            <a:pPr marL="1143000" indent="-604838" algn="l">
              <a:buFont typeface="+mj-lt"/>
              <a:buAutoNum type="alphaLcPeriod"/>
            </a:pPr>
            <a:r>
              <a:rPr lang="en-GB" sz="2000" dirty="0" err="1"/>
              <a:t>Besetze</a:t>
            </a:r>
            <a:r>
              <a:rPr lang="en-GB" sz="2000" dirty="0"/>
              <a:t> jeden Parameter (</a:t>
            </a:r>
            <a:r>
              <a:rPr lang="en-GB" sz="2000" dirty="0" err="1"/>
              <a:t>Buchstaben</a:t>
            </a:r>
            <a:r>
              <a:rPr lang="en-GB" sz="2000" dirty="0"/>
              <a:t>) </a:t>
            </a:r>
            <a:r>
              <a:rPr lang="en-GB" sz="2000" dirty="0" err="1"/>
              <a:t>deiner</a:t>
            </a:r>
            <a:r>
              <a:rPr lang="en-GB" sz="2000" dirty="0"/>
              <a:t> Formel </a:t>
            </a:r>
            <a:r>
              <a:rPr lang="en-GB" sz="2000" dirty="0" err="1"/>
              <a:t>mit</a:t>
            </a:r>
            <a:r>
              <a:rPr lang="en-GB" sz="2000" dirty="0"/>
              <a:t> einer </a:t>
            </a:r>
            <a:r>
              <a:rPr lang="en-GB" sz="2000" dirty="0" err="1"/>
              <a:t>Zahl</a:t>
            </a:r>
            <a:r>
              <a:rPr lang="en-GB" sz="2000" dirty="0"/>
              <a:t>.</a:t>
            </a:r>
          </a:p>
          <a:p>
            <a:pPr marL="1143000" indent="-604838" algn="l">
              <a:buFont typeface="+mj-lt"/>
              <a:buAutoNum type="alphaLcPeriod"/>
            </a:pPr>
            <a:r>
              <a:rPr lang="en-GB" sz="2000" dirty="0" err="1"/>
              <a:t>Prüfe</a:t>
            </a:r>
            <a:r>
              <a:rPr lang="en-GB" sz="2000" dirty="0"/>
              <a:t> </a:t>
            </a:r>
            <a:r>
              <a:rPr lang="en-GB" sz="2000" dirty="0" err="1"/>
              <a:t>rechnerisch</a:t>
            </a:r>
            <a:r>
              <a:rPr lang="en-GB" sz="2000" dirty="0"/>
              <a:t>, </a:t>
            </a:r>
            <a:r>
              <a:rPr lang="en-GB" sz="2000" dirty="0" err="1"/>
              <a:t>ob</a:t>
            </a:r>
            <a:r>
              <a:rPr lang="en-GB" sz="2000" dirty="0"/>
              <a:t> deine Formel für diese </a:t>
            </a:r>
            <a:r>
              <a:rPr lang="en-GB" sz="2000" dirty="0" err="1"/>
              <a:t>Zahlen</a:t>
            </a:r>
            <a:r>
              <a:rPr lang="en-GB" sz="2000" dirty="0"/>
              <a:t> </a:t>
            </a:r>
            <a:r>
              <a:rPr lang="en-GB" sz="2000" dirty="0" err="1"/>
              <a:t>stimmt</a:t>
            </a:r>
            <a:r>
              <a:rPr lang="en-GB" sz="2000" dirty="0"/>
              <a:t>.</a:t>
            </a:r>
          </a:p>
          <a:p>
            <a:pPr marL="1143000" indent="-604838" algn="l">
              <a:buFont typeface="+mj-lt"/>
              <a:buAutoNum type="alphaLcPeriod"/>
            </a:pPr>
            <a:r>
              <a:rPr lang="en-GB" sz="2000" dirty="0" err="1"/>
              <a:t>Beschreibe</a:t>
            </a:r>
            <a:r>
              <a:rPr lang="en-GB" sz="2000" dirty="0"/>
              <a:t> deine Formel in </a:t>
            </a:r>
            <a:r>
              <a:rPr lang="en-GB" sz="2000" dirty="0" err="1"/>
              <a:t>deinen</a:t>
            </a:r>
            <a:r>
              <a:rPr lang="en-GB" sz="2000" dirty="0"/>
              <a:t> </a:t>
            </a:r>
            <a:r>
              <a:rPr lang="en-GB" sz="2000" dirty="0" err="1"/>
              <a:t>eigenen</a:t>
            </a:r>
            <a:r>
              <a:rPr lang="en-GB" sz="2000" dirty="0"/>
              <a:t> </a:t>
            </a:r>
            <a:r>
              <a:rPr lang="en-GB" sz="2000" dirty="0" err="1"/>
              <a:t>Worten</a:t>
            </a:r>
            <a:r>
              <a:rPr lang="en-GB" sz="2000" dirty="0"/>
              <a:t>.</a:t>
            </a:r>
          </a:p>
          <a:p>
            <a:pPr marL="1143000" indent="-604838" algn="l">
              <a:buFont typeface="+mj-lt"/>
              <a:buAutoNum type="alphaLcPeriod"/>
            </a:pP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/>
              <a:t>Gib an, für </a:t>
            </a:r>
            <a:r>
              <a:rPr lang="en-GB" sz="2000" dirty="0" err="1"/>
              <a:t>welche</a:t>
            </a:r>
            <a:r>
              <a:rPr lang="en-GB" sz="2000" dirty="0"/>
              <a:t> </a:t>
            </a:r>
            <a:r>
              <a:rPr lang="en-GB" sz="2000" dirty="0" err="1"/>
              <a:t>Werte</a:t>
            </a:r>
            <a:r>
              <a:rPr lang="en-GB" sz="2000" dirty="0"/>
              <a:t> die Parameter </a:t>
            </a:r>
            <a:r>
              <a:rPr lang="en-GB" sz="2000" dirty="0" err="1"/>
              <a:t>jeweils</a:t>
            </a:r>
            <a:r>
              <a:rPr lang="en-GB" sz="2000" dirty="0"/>
              <a:t> </a:t>
            </a:r>
            <a:r>
              <a:rPr lang="en-GB" sz="2000" dirty="0" err="1"/>
              <a:t>definiert</a:t>
            </a:r>
            <a:r>
              <a:rPr lang="en-GB" sz="2000" dirty="0"/>
              <a:t> </a:t>
            </a:r>
            <a:r>
              <a:rPr lang="en-GB" sz="2000" dirty="0" err="1"/>
              <a:t>sind</a:t>
            </a:r>
            <a:r>
              <a:rPr lang="en-GB" sz="2000" dirty="0"/>
              <a:t> (also welchem </a:t>
            </a:r>
            <a:r>
              <a:rPr lang="en-GB" sz="2000" dirty="0" err="1"/>
              <a:t>Zahlen</a:t>
            </a:r>
            <a:r>
              <a:rPr lang="en-GB" sz="2000" dirty="0"/>
              <a:t> man für </a:t>
            </a:r>
            <a:r>
              <a:rPr lang="en-GB" sz="2000" dirty="0" err="1"/>
              <a:t>sie</a:t>
            </a:r>
            <a:r>
              <a:rPr lang="en-GB" sz="2000" dirty="0"/>
              <a:t> </a:t>
            </a:r>
            <a:r>
              <a:rPr lang="en-GB" sz="2000" dirty="0" err="1"/>
              <a:t>einsetzen</a:t>
            </a:r>
            <a:r>
              <a:rPr lang="en-GB" sz="2000" dirty="0"/>
              <a:t> </a:t>
            </a:r>
            <a:r>
              <a:rPr lang="en-GB" sz="2000" dirty="0" err="1"/>
              <a:t>darf</a:t>
            </a:r>
            <a:r>
              <a:rPr lang="en-GB" sz="2000" dirty="0"/>
              <a:t> und </a:t>
            </a:r>
            <a:r>
              <a:rPr lang="en-GB" sz="2000" dirty="0" err="1"/>
              <a:t>welche</a:t>
            </a:r>
            <a:r>
              <a:rPr lang="en-GB" sz="2000" dirty="0"/>
              <a:t> </a:t>
            </a:r>
            <a:r>
              <a:rPr lang="en-GB" sz="2000" dirty="0" err="1"/>
              <a:t>nicht</a:t>
            </a:r>
            <a:r>
              <a:rPr lang="en-GB" sz="2000" dirty="0"/>
              <a:t>)</a:t>
            </a:r>
            <a:endParaRPr lang="en-DE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E667C0-29C5-FD4B-BB54-CA7ADDC4D0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1305" y="194818"/>
            <a:ext cx="4509389" cy="441544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0E39B83-0DDC-ACE0-74B8-03D38CF95E3C}"/>
              </a:ext>
            </a:extLst>
          </p:cNvPr>
          <p:cNvSpPr txBox="1"/>
          <p:nvPr/>
        </p:nvSpPr>
        <p:spPr>
          <a:xfrm>
            <a:off x="3048000" y="107576"/>
            <a:ext cx="2043953" cy="4100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30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 </a:t>
            </a:r>
          </a:p>
          <a:p>
            <a:pPr marL="342900" indent="-342900">
              <a:lnSpc>
                <a:spcPct val="30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 </a:t>
            </a:r>
          </a:p>
          <a:p>
            <a:pPr marL="342900" indent="-342900">
              <a:lnSpc>
                <a:spcPct val="30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 </a:t>
            </a:r>
          </a:p>
          <a:p>
            <a:pPr marL="342900" indent="-342900">
              <a:lnSpc>
                <a:spcPct val="30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 </a:t>
            </a:r>
          </a:p>
          <a:p>
            <a:pPr marL="342900" indent="-342900">
              <a:lnSpc>
                <a:spcPct val="30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67572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0ECE2E4-D072-59ED-E541-1B475506929D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8" y="1701210"/>
                <a:ext cx="10983548" cy="4623548"/>
              </a:xfrm>
            </p:spPr>
            <p:txBody>
              <a:bodyPr/>
              <a:lstStyle/>
              <a:p>
                <a:r>
                  <a:rPr lang="en-GB" dirty="0"/>
                  <a:t>Für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GB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ℤ</m:t>
                    </m:r>
                  </m:oMath>
                </a14:m>
                <a:r>
                  <a:rPr lang="en-GB" dirty="0"/>
                  <a:t> und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GB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ℤ</m:t>
                    </m:r>
                  </m:oMath>
                </a14:m>
                <a:r>
                  <a:rPr lang="en-GB" dirty="0"/>
                  <a:t> gilt: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pPr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80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8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GB" sz="8000" b="0" i="1" smtClean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GB" sz="8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80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8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8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8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80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8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GB" sz="8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8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3600" i="1" dirty="0">
                  <a:solidFill>
                    <a:srgbClr val="FFC000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00000"/>
                  </a:lnSpc>
                </a:pPr>
                <a:endParaRPr lang="en-GB" sz="3200" i="1" dirty="0">
                  <a:solidFill>
                    <a:srgbClr val="FFC000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en-GB" dirty="0" err="1"/>
                  <a:t>Beispiel</a:t>
                </a:r>
                <a:r>
                  <a:rPr lang="en-GB" dirty="0"/>
                  <a:t>:</a:t>
                </a:r>
              </a:p>
              <a:p>
                <a:pPr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GB" sz="3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3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2+4</m:t>
                          </m:r>
                        </m:sup>
                      </m:sSup>
                      <m:r>
                        <a:rPr lang="en-GB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GB" sz="3600" b="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0ECE2E4-D072-59ED-E541-1B47550692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8" y="1701210"/>
                <a:ext cx="10983548" cy="4623548"/>
              </a:xfrm>
              <a:blipFill>
                <a:blip r:embed="rId2"/>
                <a:stretch>
                  <a:fillRect l="-888" t="-184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A998D9-448B-6814-E766-FE7186118D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7" y="781533"/>
            <a:ext cx="8129371" cy="646112"/>
          </a:xfrm>
        </p:spPr>
        <p:txBody>
          <a:bodyPr/>
          <a:lstStyle/>
          <a:p>
            <a:r>
              <a:rPr lang="en-GB" dirty="0" err="1"/>
              <a:t>Potenzgesetze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6022290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0ECE2E4-D072-59ED-E541-1B475506929D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8" y="1701210"/>
                <a:ext cx="10983548" cy="4623548"/>
              </a:xfrm>
            </p:spPr>
            <p:txBody>
              <a:bodyPr/>
              <a:lstStyle/>
              <a:p>
                <a:r>
                  <a:rPr lang="en-GB" dirty="0"/>
                  <a:t>Für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GB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ℤ</m:t>
                    </m:r>
                  </m:oMath>
                </a14:m>
                <a:r>
                  <a:rPr lang="en-GB" dirty="0"/>
                  <a:t> und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GB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ℤ</m:t>
                    </m:r>
                  </m:oMath>
                </a14:m>
                <a:r>
                  <a:rPr lang="en-GB" dirty="0"/>
                  <a:t> gilt:</a:t>
                </a:r>
              </a:p>
              <a:p>
                <a:endParaRPr lang="en-GB" dirty="0"/>
              </a:p>
              <a:p>
                <a:pPr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72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72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7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GB" sz="7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sSup>
                        <m:sSupPr>
                          <m:ctrlPr>
                            <a:rPr lang="en-GB" sz="72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72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7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7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7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7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7200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sz="72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7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7200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sz="7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GB" sz="7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72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72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7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GB" sz="7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7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3200" b="0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en-GB" dirty="0" err="1">
                    <a:solidFill>
                      <a:schemeClr val="bg1"/>
                    </a:solidFill>
                  </a:rPr>
                  <a:t>Beispiel</a:t>
                </a:r>
                <a:r>
                  <a:rPr lang="en-GB" dirty="0">
                    <a:solidFill>
                      <a:schemeClr val="bg1"/>
                    </a:solidFill>
                  </a:rPr>
                  <a:t>:</a:t>
                </a:r>
              </a:p>
              <a:p>
                <a:pPr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3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sSup>
                        <m:sSupPr>
                          <m:ctrlPr>
                            <a:rPr lang="en-GB" sz="3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3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3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3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3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3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3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0ECE2E4-D072-59ED-E541-1B47550692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8" y="1701210"/>
                <a:ext cx="10983548" cy="4623548"/>
              </a:xfrm>
              <a:blipFill>
                <a:blip r:embed="rId2"/>
                <a:stretch>
                  <a:fillRect l="-888" t="-184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A998D9-448B-6814-E766-FE7186118D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7" y="781533"/>
            <a:ext cx="8129371" cy="646112"/>
          </a:xfrm>
        </p:spPr>
        <p:txBody>
          <a:bodyPr/>
          <a:lstStyle/>
          <a:p>
            <a:r>
              <a:rPr lang="en-GB" dirty="0" err="1"/>
              <a:t>Potenzgesetze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53435342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0ECE2E4-D072-59ED-E541-1B475506929D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8" y="1701210"/>
                <a:ext cx="10983548" cy="4623548"/>
              </a:xfrm>
            </p:spPr>
            <p:txBody>
              <a:bodyPr/>
              <a:lstStyle/>
              <a:p>
                <a:r>
                  <a:rPr lang="en-GB" dirty="0"/>
                  <a:t>Für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GB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ℤ</m:t>
                    </m:r>
                  </m:oMath>
                </a14:m>
                <a:r>
                  <a:rPr lang="en-GB" dirty="0"/>
                  <a:t> und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GB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ℤ</m:t>
                    </m:r>
                  </m:oMath>
                </a14:m>
                <a:r>
                  <a:rPr lang="en-GB" dirty="0"/>
                  <a:t> gilt:</a:t>
                </a:r>
              </a:p>
              <a:p>
                <a:endParaRPr lang="en-GB" dirty="0"/>
              </a:p>
              <a:p>
                <a:pPr>
                  <a:lnSpc>
                    <a:spcPct val="100000"/>
                  </a:lnSpc>
                </a:pPr>
                <a:endParaRPr lang="en-GB" dirty="0"/>
              </a:p>
              <a:p>
                <a:pPr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8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80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80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GB" sz="80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GB" sz="8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8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80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80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8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GB" sz="80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GB" sz="8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3200" b="0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00000"/>
                  </a:lnSpc>
                </a:pPr>
                <a:endParaRPr lang="en-GB" sz="32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en-GB" dirty="0" err="1"/>
                  <a:t>Beispiel</a:t>
                </a:r>
                <a:r>
                  <a:rPr lang="en-GB" dirty="0"/>
                  <a:t>:</a:t>
                </a:r>
                <a:endParaRPr lang="en-GB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3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36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GB" sz="36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3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0ECE2E4-D072-59ED-E541-1B47550692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8" y="1701210"/>
                <a:ext cx="10983548" cy="4623548"/>
              </a:xfrm>
              <a:blipFill>
                <a:blip r:embed="rId2"/>
                <a:stretch>
                  <a:fillRect l="-888" t="-184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A998D9-448B-6814-E766-FE7186118D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7" y="781533"/>
            <a:ext cx="8129371" cy="646112"/>
          </a:xfrm>
        </p:spPr>
        <p:txBody>
          <a:bodyPr/>
          <a:lstStyle/>
          <a:p>
            <a:r>
              <a:rPr lang="en-GB" dirty="0" err="1"/>
              <a:t>Potenzgesetze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68678853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0ECE2E4-D072-59ED-E541-1B475506929D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8" y="1701210"/>
                <a:ext cx="10983548" cy="4623548"/>
              </a:xfrm>
            </p:spPr>
            <p:txBody>
              <a:bodyPr/>
              <a:lstStyle/>
              <a:p>
                <a:r>
                  <a:rPr lang="en-GB" dirty="0"/>
                  <a:t>Für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GB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ℤ</m:t>
                    </m:r>
                  </m:oMath>
                </a14:m>
                <a:r>
                  <a:rPr lang="en-GB" dirty="0"/>
                  <a:t> und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GB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ℤ</m:t>
                    </m:r>
                  </m:oMath>
                </a14:m>
                <a:r>
                  <a:rPr lang="en-GB" dirty="0"/>
                  <a:t> gilt: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pPr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80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8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8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GB" sz="80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8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8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8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80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8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8000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sz="8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en-GB" sz="80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sz="8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8000" b="0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00000"/>
                  </a:lnSpc>
                </a:pPr>
                <a:endParaRPr lang="en-GB" sz="32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en-GB" dirty="0" err="1"/>
                  <a:t>Beispiel</a:t>
                </a:r>
                <a:r>
                  <a:rPr lang="en-GB" dirty="0"/>
                  <a:t>:</a:t>
                </a:r>
              </a:p>
              <a:p>
                <a:pPr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GB" sz="4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GB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40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en-GB" sz="4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d>
                        </m:e>
                        <m:sup>
                          <m:r>
                            <a:rPr lang="en-GB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  <m:sup>
                          <m:r>
                            <a:rPr lang="en-GB" sz="4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0ECE2E4-D072-59ED-E541-1B47550692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8" y="1701210"/>
                <a:ext cx="10983548" cy="4623548"/>
              </a:xfrm>
              <a:blipFill>
                <a:blip r:embed="rId2"/>
                <a:stretch>
                  <a:fillRect l="-888" t="-184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A998D9-448B-6814-E766-FE7186118D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7" y="781533"/>
            <a:ext cx="8129371" cy="646112"/>
          </a:xfrm>
        </p:spPr>
        <p:txBody>
          <a:bodyPr/>
          <a:lstStyle/>
          <a:p>
            <a:r>
              <a:rPr lang="en-GB" dirty="0" err="1"/>
              <a:t>Potenzgesetze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4240890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0ECE2E4-D072-59ED-E541-1B475506929D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8" y="1701210"/>
                <a:ext cx="10983548" cy="4623548"/>
              </a:xfrm>
            </p:spPr>
            <p:txBody>
              <a:bodyPr/>
              <a:lstStyle/>
              <a:p>
                <a:r>
                  <a:rPr lang="en-GB" dirty="0"/>
                  <a:t>Für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GB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ℤ</m:t>
                    </m:r>
                  </m:oMath>
                </a14:m>
                <a:r>
                  <a:rPr lang="en-GB" dirty="0"/>
                  <a:t> und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GB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ℤ</m:t>
                    </m:r>
                  </m:oMath>
                </a14:m>
                <a:r>
                  <a:rPr lang="en-GB" dirty="0"/>
                  <a:t> gilt:</a:t>
                </a:r>
              </a:p>
              <a:p>
                <a:endParaRPr lang="en-GB" dirty="0"/>
              </a:p>
              <a:p>
                <a:pPr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60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60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6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6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sSup>
                        <m:sSupPr>
                          <m:ctrlPr>
                            <a:rPr lang="en-GB" sz="60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6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6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6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6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6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6000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sz="6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6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60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GB" sz="6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GB" sz="6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60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6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60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60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lang="en-GB" sz="6000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6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100000"/>
                  </a:lnSpc>
                </a:pPr>
                <a:r>
                  <a:rPr lang="en-GB" dirty="0" err="1">
                    <a:solidFill>
                      <a:schemeClr val="bg1"/>
                    </a:solidFill>
                  </a:rPr>
                  <a:t>Beispiel</a:t>
                </a:r>
                <a:r>
                  <a:rPr lang="en-GB" dirty="0">
                    <a:solidFill>
                      <a:schemeClr val="bg1"/>
                    </a:solidFill>
                  </a:rPr>
                  <a:t>:</a:t>
                </a:r>
              </a:p>
              <a:p>
                <a:pPr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sSup>
                        <m:sSupPr>
                          <m:ctrlPr>
                            <a:rPr lang="en-GB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sup>
                              <m:r>
                                <a:rPr lang="en-GB" sz="3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32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  <m:r>
                        <a:rPr lang="en-GB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32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2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num>
                                <m:den>
                                  <m:r>
                                    <a:rPr lang="en-GB" sz="32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0ECE2E4-D072-59ED-E541-1B47550692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8" y="1701210"/>
                <a:ext cx="10983548" cy="4623548"/>
              </a:xfrm>
              <a:blipFill>
                <a:blip r:embed="rId2"/>
                <a:stretch>
                  <a:fillRect l="-888" t="-184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A998D9-448B-6814-E766-FE7186118D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7" y="781533"/>
            <a:ext cx="8129371" cy="646112"/>
          </a:xfrm>
        </p:spPr>
        <p:txBody>
          <a:bodyPr/>
          <a:lstStyle/>
          <a:p>
            <a:r>
              <a:rPr lang="en-GB" dirty="0" err="1"/>
              <a:t>Potenzgesetze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00421029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388</Words>
  <Application>Microsoft Office PowerPoint</Application>
  <PresentationFormat>Widescreen</PresentationFormat>
  <Paragraphs>60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Calibri</vt:lpstr>
      <vt:lpstr>Cambria Math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216</cp:revision>
  <dcterms:created xsi:type="dcterms:W3CDTF">2022-12-22T20:26:39Z</dcterms:created>
  <dcterms:modified xsi:type="dcterms:W3CDTF">2023-09-10T19:10:29Z</dcterms:modified>
</cp:coreProperties>
</file>